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9" r:id="rId3"/>
    <p:sldId id="264" r:id="rId4"/>
    <p:sldId id="265" r:id="rId5"/>
    <p:sldId id="266" r:id="rId6"/>
    <p:sldId id="271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8457" y="203847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3862687" y="656008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00012" y="2009091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3696" y="2000029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18035" y="1994914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</a:t>
            </a:r>
            <a:r>
              <a:rPr lang="en-US" altLang="zh-CN" sz="8800" b="1" dirty="0" smtClean="0">
                <a:solidFill>
                  <a:schemeClr val="bg1"/>
                </a:solidFill>
              </a:rPr>
              <a:t>two</a:t>
            </a:r>
            <a:endParaRPr lang="en-US" altLang="zh-CN" sz="88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内容建模</a:t>
            </a:r>
            <a:r>
              <a:rPr lang="zh-CN" altLang="en-US" sz="6600" b="1" dirty="0">
                <a:solidFill>
                  <a:schemeClr val="bg1"/>
                </a:solidFill>
              </a:rPr>
              <a:t>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smtClean="0">
                <a:solidFill>
                  <a:schemeClr val="bg1"/>
                </a:solidFill>
              </a:rPr>
              <a:t>类图及状态图</a:t>
            </a:r>
            <a:endParaRPr lang="zh-CN" altLang="en-US" sz="6600" b="1" dirty="0">
              <a:solidFill>
                <a:schemeClr val="bg1"/>
              </a:solidFill>
            </a:endParaRP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类图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User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状态图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景点类的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状态图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715" y="1360170"/>
            <a:ext cx="5861050" cy="50412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  <a:endParaRPr lang="en-US" altLang="zh-CN" sz="8800" b="1" dirty="0">
              <a:solidFill>
                <a:schemeClr val="bg1"/>
              </a:solidFill>
            </a:endParaRP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  <a:endParaRPr lang="zh-CN" altLang="en-US" sz="6600" b="1" dirty="0">
              <a:solidFill>
                <a:schemeClr val="bg1"/>
              </a:solidFill>
            </a:endParaRP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lenovo</cp:lastModifiedBy>
  <cp:revision>7</cp:revision>
  <dcterms:created xsi:type="dcterms:W3CDTF">2017-05-22T09:14:00Z</dcterms:created>
  <dcterms:modified xsi:type="dcterms:W3CDTF">2017-05-22T11:35:07Z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