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9" r:id="rId2"/>
    <p:sldId id="272" r:id="rId3"/>
    <p:sldId id="273" r:id="rId4"/>
    <p:sldId id="274" r:id="rId5"/>
    <p:sldId id="275" r:id="rId6"/>
    <p:sldId id="276" r:id="rId7"/>
    <p:sldId id="277" r:id="rId8"/>
    <p:sldId id="264" r:id="rId9"/>
    <p:sldId id="265" r:id="rId10"/>
    <p:sldId id="266" r:id="rId11"/>
    <p:sldId id="271" r:id="rId12"/>
    <p:sldId id="261" r:id="rId13"/>
    <p:sldId id="260" r:id="rId14"/>
    <p:sldId id="262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96"/>
  </p:normalViewPr>
  <p:slideViewPr>
    <p:cSldViewPr snapToGrid="0">
      <p:cViewPr varScale="1">
        <p:scale>
          <a:sx n="82" d="100"/>
          <a:sy n="82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3C6DD-352C-F94D-B6C8-CDC8725E5883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B248-2734-A34C-A40C-5E8E6D16AD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04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3853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9169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3090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1498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402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5422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56813" y="2028414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 rot="2725467">
            <a:off x="2819324" y="678381"/>
            <a:ext cx="4534727" cy="4562113"/>
            <a:chOff x="11063181" y="-389332"/>
            <a:chExt cx="1438119" cy="1446804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383497" y="1979967"/>
            <a:ext cx="88197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030247" y="1976293"/>
            <a:ext cx="57740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169143" y="1999031"/>
            <a:ext cx="119616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</a:t>
            </a:r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709891" y="4491163"/>
            <a:ext cx="6512109" cy="798013"/>
            <a:chOff x="3084253" y="4557670"/>
            <a:chExt cx="6512109" cy="798013"/>
          </a:xfrm>
        </p:grpSpPr>
        <p:sp>
          <p:nvSpPr>
            <p:cNvPr id="4" name="文本框 3"/>
            <p:cNvSpPr txBox="1"/>
            <p:nvPr/>
          </p:nvSpPr>
          <p:spPr>
            <a:xfrm>
              <a:off x="3463688" y="4557670"/>
              <a:ext cx="613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8938339">
              <a:off x="3084253" y="4592231"/>
              <a:ext cx="758869" cy="763452"/>
              <a:chOff x="11063181" y="-389332"/>
              <a:chExt cx="1438119" cy="144680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381387" y="246204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698526" y="-6239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063181" y="565065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08893" y="-38933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854508" y="4709363"/>
            <a:ext cx="449174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四五软件研究所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25467">
            <a:off x="7849898" y="2130980"/>
            <a:ext cx="1552675" cy="15526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069767" y="2060848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User</a:t>
            </a:r>
            <a:r>
              <a:rPr lang="zh-CN" altLang="en-US" sz="4000" b="1" dirty="0">
                <a:solidFill>
                  <a:schemeClr val="bg1"/>
                </a:solidFill>
              </a:rPr>
              <a:t>状态图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62" y="1252537"/>
            <a:ext cx="7534275" cy="50387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景点类的状态图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15" y="1360170"/>
            <a:ext cx="5861050" cy="50412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6600" b="1" dirty="0">
                <a:solidFill>
                  <a:schemeClr val="bg1"/>
                </a:solidFill>
              </a:rPr>
              <a:t>展示建模：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en-US" altLang="zh-CN" sz="6600" b="1" dirty="0">
                <a:solidFill>
                  <a:schemeClr val="bg1"/>
                </a:solidFill>
              </a:rPr>
              <a:t>UWE</a:t>
            </a:r>
            <a:r>
              <a:rPr lang="zh-CN" altLang="en-US" sz="6600" b="1" dirty="0">
                <a:solidFill>
                  <a:schemeClr val="bg1"/>
                </a:solidFill>
              </a:rPr>
              <a:t>建模</a:t>
            </a: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87" y="1324947"/>
            <a:ext cx="8159547" cy="54117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登录页面</a:t>
            </a: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注册页面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0" y="1324800"/>
            <a:ext cx="8158107" cy="5410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41" y="1333930"/>
            <a:ext cx="6549246" cy="523939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美食</a:t>
            </a:r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73149" y="1844601"/>
            <a:ext cx="77055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one</a:t>
            </a:r>
          </a:p>
          <a:p>
            <a:r>
              <a:rPr lang="zh-CN" altLang="en-US" sz="8800" b="1" dirty="0">
                <a:solidFill>
                  <a:schemeClr val="bg1"/>
                </a:solidFill>
              </a:rPr>
              <a:t>用例图</a:t>
            </a: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512582" y="2477952"/>
            <a:ext cx="1424079" cy="1432678"/>
            <a:chOff x="11063181" y="-389332"/>
            <a:chExt cx="1438119" cy="1446804"/>
          </a:xfrm>
        </p:grpSpPr>
        <p:sp>
          <p:nvSpPr>
            <p:cNvPr id="8" name="矩形 7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031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20" name="矩形 19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19" y="565065"/>
            <a:ext cx="5843134" cy="608279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用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例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80557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8270" y="2089948"/>
            <a:ext cx="74341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two</a:t>
            </a:r>
          </a:p>
          <a:p>
            <a:r>
              <a:rPr lang="zh-CN" altLang="en-US" sz="8800" b="1" dirty="0">
                <a:solidFill>
                  <a:schemeClr val="bg1"/>
                </a:solidFill>
              </a:rPr>
              <a:t>活动图</a:t>
            </a: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276200" y="2522017"/>
            <a:ext cx="1908633" cy="1964086"/>
            <a:chOff x="10049748" y="-402452"/>
            <a:chExt cx="2586102" cy="2661243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978363" y="-14896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76619" y="-379930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70990" y="63398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4746" y="604966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1568511">
              <a:off x="10049748" y="7826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7333" y="-40245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1364025">
              <a:off x="10548287" y="12619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288442">
              <a:off x="11065345" y="1766384"/>
              <a:ext cx="492409" cy="49240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18397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9" name="矩形 8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4" y="165148"/>
            <a:ext cx="3496328" cy="63603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活动图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557413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16558" y="2147604"/>
            <a:ext cx="7691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three</a:t>
            </a:r>
          </a:p>
          <a:p>
            <a:r>
              <a:rPr lang="zh-CN" altLang="en-US" sz="7200" b="1" dirty="0">
                <a:solidFill>
                  <a:schemeClr val="bg1"/>
                </a:solidFill>
              </a:rPr>
              <a:t>超文本访问模型</a:t>
            </a: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831855" y="2432805"/>
            <a:ext cx="1840629" cy="1912981"/>
            <a:chOff x="10141891" y="-451997"/>
            <a:chExt cx="2493959" cy="2591997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7114" y="-122103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63057" y="-45199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0505" y="109394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2108" y="517651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493726" y="1431448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975727" y="1647593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9036570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45797" y="565065"/>
            <a:ext cx="794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超文本访问模型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63" y="492406"/>
            <a:ext cx="6406149" cy="6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78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four</a:t>
            </a:r>
          </a:p>
          <a:p>
            <a:r>
              <a:rPr lang="zh-CN" altLang="en-US" sz="6600" b="1" dirty="0">
                <a:solidFill>
                  <a:schemeClr val="bg1"/>
                </a:solidFill>
              </a:rPr>
              <a:t>内容建模：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zh-CN" altLang="en-US" sz="6600" b="1" dirty="0">
                <a:solidFill>
                  <a:schemeClr val="bg1"/>
                </a:solidFill>
              </a:rPr>
              <a:t>类图及状态图</a:t>
            </a: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 rot="19068014">
            <a:off x="2085019" y="2656217"/>
            <a:ext cx="1642380" cy="1627979"/>
            <a:chOff x="10347882" y="-30989"/>
            <a:chExt cx="2225341" cy="2205837"/>
          </a:xfrm>
        </p:grpSpPr>
        <p:sp>
          <p:nvSpPr>
            <p:cNvPr id="17" name="矩形 16"/>
            <p:cNvSpPr/>
            <p:nvPr/>
          </p:nvSpPr>
          <p:spPr>
            <a:xfrm rot="2531986">
              <a:off x="12080816" y="125864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2724046">
              <a:off x="10635390" y="924815"/>
              <a:ext cx="492406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20566418">
              <a:off x="12021416" y="-30989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2531986">
              <a:off x="11750446" y="500619"/>
              <a:ext cx="492407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2531986">
              <a:off x="11372901" y="906597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 rot="2531986">
              <a:off x="10997580" y="1287862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2531986">
              <a:off x="10667681" y="1682440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531986">
              <a:off x="11410773" y="1624448"/>
              <a:ext cx="492405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531986">
              <a:off x="11015251" y="1264071"/>
              <a:ext cx="492405" cy="4924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20566418">
              <a:off x="11550229" y="105779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20566418">
              <a:off x="11037639" y="259414"/>
              <a:ext cx="492408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20566418">
              <a:off x="10566684" y="398155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21550213">
              <a:off x="10347882" y="587258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类图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08" y="1057472"/>
            <a:ext cx="7397173" cy="552509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Office PowerPoint</Application>
  <PresentationFormat>宽屏</PresentationFormat>
  <Paragraphs>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DengXian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Yuriko</dc:creator>
  <cp:lastModifiedBy>吴天成</cp:lastModifiedBy>
  <cp:revision>10</cp:revision>
  <dcterms:created xsi:type="dcterms:W3CDTF">2017-05-22T09:14:00Z</dcterms:created>
  <dcterms:modified xsi:type="dcterms:W3CDTF">2017-05-22T14:43:57Z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