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7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59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67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吴天成</cp:lastModifiedBy>
  <cp:revision>3</cp:revision>
  <dcterms:created xsi:type="dcterms:W3CDTF">2017-05-22T09:14:33Z</dcterms:created>
  <dcterms:modified xsi:type="dcterms:W3CDTF">2017-05-22T10:03:35Z</dcterms:modified>
</cp:coreProperties>
</file>