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7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  <Override PartName="/ppt/charts/style6.xml" ContentType="application/vnd.ms-office.chartstyle+xml"/>
  <Override PartName="/ppt/charts/colors6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26"/>
  </p:notesMasterIdLst>
  <p:sldIdLst>
    <p:sldId id="257" r:id="rId3"/>
    <p:sldId id="292" r:id="rId4"/>
    <p:sldId id="281" r:id="rId5"/>
    <p:sldId id="274" r:id="rId6"/>
    <p:sldId id="294" r:id="rId7"/>
    <p:sldId id="289" r:id="rId8"/>
    <p:sldId id="296" r:id="rId9"/>
    <p:sldId id="282" r:id="rId10"/>
    <p:sldId id="266" r:id="rId11"/>
    <p:sldId id="287" r:id="rId12"/>
    <p:sldId id="290" r:id="rId13"/>
    <p:sldId id="297" r:id="rId14"/>
    <p:sldId id="283" r:id="rId15"/>
    <p:sldId id="286" r:id="rId16"/>
    <p:sldId id="276" r:id="rId17"/>
    <p:sldId id="303" r:id="rId18"/>
    <p:sldId id="300" r:id="rId19"/>
    <p:sldId id="284" r:id="rId20"/>
    <p:sldId id="302" r:id="rId21"/>
    <p:sldId id="291" r:id="rId22"/>
    <p:sldId id="301" r:id="rId23"/>
    <p:sldId id="277" r:id="rId24"/>
    <p:sldId id="304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3054"/>
    <a:srgbClr val="1D586F"/>
    <a:srgbClr val="E1E1E1"/>
    <a:srgbClr val="DCDCDC"/>
    <a:srgbClr val="DA2B89"/>
    <a:srgbClr val="CBAE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990" y="-7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46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___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package" Target="../embeddings/Microsoft_Excel____5.xlsx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6.xlsx"/><Relationship Id="rId1" Type="http://schemas.openxmlformats.org/officeDocument/2006/relationships/image" Target="../media/image1.png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package" Target="../embeddings/Microsoft_Excel____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6289536"/>
        <c:axId val="76322304"/>
      </c:barChart>
      <c:catAx>
        <c:axId val="762895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6322304"/>
        <c:crosses val="autoZero"/>
        <c:auto val="1"/>
        <c:lblAlgn val="ctr"/>
        <c:lblOffset val="100"/>
        <c:noMultiLvlLbl val="0"/>
      </c:catAx>
      <c:valAx>
        <c:axId val="763223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6289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rgbClr val="1D586F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rgbClr val="1D586F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7362688"/>
        <c:axId val="77364224"/>
      </c:barChart>
      <c:catAx>
        <c:axId val="77362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7364224"/>
        <c:crosses val="autoZero"/>
        <c:auto val="1"/>
        <c:lblAlgn val="ctr"/>
        <c:lblOffset val="100"/>
        <c:noMultiLvlLbl val="0"/>
      </c:catAx>
      <c:valAx>
        <c:axId val="77364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7362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noFill/>
            <a:ln>
              <a:noFill/>
            </a:ln>
          </c:spPr>
          <c:dPt>
            <c:idx val="0"/>
            <c:bubble3D val="0"/>
            <c:spPr>
              <a:solidFill>
                <a:srgbClr val="DA2B89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7.2</c:v>
                </c:pt>
                <c:pt idx="1">
                  <c:v>4.4000000000000004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辅助</c:v>
                </c:pt>
              </c:strCache>
            </c:strRef>
          </c:tx>
          <c:dPt>
            <c:idx val="0"/>
            <c:bubble3D val="0"/>
            <c:spPr>
              <a:solidFill>
                <a:srgbClr val="DA2B89"/>
              </a:solidFill>
              <a:ln w="19050">
                <a:solidFill>
                  <a:srgbClr val="DA2B89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/>
              </a:solidFill>
              <a:ln w="19050">
                <a:solidFill>
                  <a:schemeClr val="accent6"/>
                </a:solidFill>
              </a:ln>
              <a:effectLst/>
            </c:spPr>
          </c:dPt>
          <c:dLbls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7.2</c:v>
                </c:pt>
                <c:pt idx="1">
                  <c:v>4.4000000000000004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辅助2</c:v>
                </c:pt>
              </c:strCache>
            </c:strRef>
          </c:tx>
          <c:dPt>
            <c:idx val="0"/>
            <c:bubble3D val="0"/>
            <c:spPr>
              <a:solidFill>
                <a:srgbClr val="DA2B89"/>
              </a:solidFill>
              <a:ln w="19050">
                <a:solidFill>
                  <a:srgbClr val="DA2B89"/>
                </a:solidFill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7.2</c:v>
                </c:pt>
                <c:pt idx="1">
                  <c:v>4.4000000000000004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noFill/>
            <a:ln>
              <a:noFill/>
            </a:ln>
          </c:spPr>
          <c:dPt>
            <c:idx val="0"/>
            <c:bubble3D val="0"/>
            <c:spPr>
              <a:solidFill>
                <a:srgbClr val="DA2B89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辅助</c:v>
                </c:pt>
              </c:strCache>
            </c:strRef>
          </c:tx>
          <c:dPt>
            <c:idx val="0"/>
            <c:bubble3D val="0"/>
            <c:spPr>
              <a:solidFill>
                <a:srgbClr val="DA2B89"/>
              </a:solidFill>
              <a:ln w="19050">
                <a:solidFill>
                  <a:srgbClr val="DA2B89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/>
              </a:solidFill>
              <a:ln w="19050">
                <a:solidFill>
                  <a:schemeClr val="accent6"/>
                </a:solidFill>
              </a:ln>
              <a:effectLst/>
            </c:spPr>
          </c:dPt>
          <c:dLbls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辅助2</c:v>
                </c:pt>
              </c:strCache>
            </c:strRef>
          </c:tx>
          <c:dPt>
            <c:idx val="0"/>
            <c:bubble3D val="0"/>
            <c:spPr>
              <a:solidFill>
                <a:srgbClr val="DA2B89"/>
              </a:solidFill>
              <a:ln w="19050">
                <a:solidFill>
                  <a:srgbClr val="DA2B89"/>
                </a:solidFill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noFill/>
            <a:ln>
              <a:noFill/>
            </a:ln>
          </c:spPr>
          <c:dPt>
            <c:idx val="0"/>
            <c:bubble3D val="0"/>
            <c:spPr>
              <a:solidFill>
                <a:srgbClr val="DA2B89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</c:v>
                </c:pt>
                <c:pt idx="1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辅助</c:v>
                </c:pt>
              </c:strCache>
            </c:strRef>
          </c:tx>
          <c:dPt>
            <c:idx val="0"/>
            <c:bubble3D val="0"/>
            <c:spPr>
              <a:solidFill>
                <a:srgbClr val="DA2B89"/>
              </a:solidFill>
              <a:ln w="19050">
                <a:solidFill>
                  <a:srgbClr val="DA2B89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/>
              </a:solidFill>
              <a:ln w="19050">
                <a:solidFill>
                  <a:schemeClr val="accent6"/>
                </a:solidFill>
              </a:ln>
              <a:effectLst/>
            </c:spPr>
          </c:dPt>
          <c:dLbls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6</c:v>
                </c:pt>
                <c:pt idx="1">
                  <c:v>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辅助2</c:v>
                </c:pt>
              </c:strCache>
            </c:strRef>
          </c:tx>
          <c:dPt>
            <c:idx val="0"/>
            <c:bubble3D val="0"/>
            <c:spPr>
              <a:solidFill>
                <a:srgbClr val="DA2B89"/>
              </a:solidFill>
              <a:ln w="19050">
                <a:solidFill>
                  <a:srgbClr val="DA2B89"/>
                </a:solidFill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  <c:pt idx="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48100242980346E-2"/>
          <c:y val="8.4877776402536159E-2"/>
          <c:w val="0.86779955319229496"/>
          <c:h val="0.8027318707438441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任务总量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计划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26-478D-B2DD-F22E5CDF85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进度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计划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26-478D-B2DD-F22E5CDF85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4"/>
        <c:overlap val="100"/>
        <c:axId val="123400192"/>
        <c:axId val="123401728"/>
      </c:barChart>
      <c:scatterChart>
        <c:scatterStyle val="lineMarker"/>
        <c:varyColors val="0"/>
        <c:ser>
          <c:idx val="2"/>
          <c:order val="2"/>
          <c:tx>
            <c:v>散点</c:v>
          </c:tx>
          <c:spPr>
            <a:ln w="25400" cap="rnd">
              <a:noFill/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ln w="25400">
                <a:noFill/>
              </a:ln>
              <a:effectLst/>
            </c:spPr>
          </c:marker>
          <c:dPt>
            <c:idx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>
                    <a:solidFill>
                      <a:schemeClr val="bg1"/>
                    </a:solidFill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Sheet1!$D$2</c:f>
              <c:numCache>
                <c:formatCode>0%</c:formatCode>
                <c:ptCount val="1"/>
                <c:pt idx="0">
                  <c:v>0.65</c:v>
                </c:pt>
              </c:numCache>
            </c:numRef>
          </c:xVal>
          <c:yVal>
            <c:numRef>
              <c:f>Sheet1!$E$2</c:f>
              <c:numCache>
                <c:formatCode>General</c:formatCode>
                <c:ptCount val="1"/>
                <c:pt idx="0">
                  <c:v>0.8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405056"/>
        <c:axId val="123403264"/>
      </c:scatterChart>
      <c:catAx>
        <c:axId val="123400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3401728"/>
        <c:crossesAt val="0"/>
        <c:auto val="1"/>
        <c:lblAlgn val="ctr"/>
        <c:lblOffset val="100"/>
        <c:noMultiLvlLbl val="0"/>
      </c:catAx>
      <c:valAx>
        <c:axId val="12340172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3400192"/>
        <c:crosses val="autoZero"/>
        <c:crossBetween val="between"/>
      </c:valAx>
      <c:valAx>
        <c:axId val="123403264"/>
        <c:scaling>
          <c:orientation val="minMax"/>
          <c:max val="1"/>
          <c:min val="0.60000000000000009"/>
        </c:scaling>
        <c:delete val="1"/>
        <c:axPos val="r"/>
        <c:numFmt formatCode="General" sourceLinked="1"/>
        <c:majorTickMark val="out"/>
        <c:minorTickMark val="none"/>
        <c:tickLblPos val="nextTo"/>
        <c:crossAx val="123405056"/>
        <c:crosses val="max"/>
        <c:crossBetween val="midCat"/>
      </c:valAx>
      <c:valAx>
        <c:axId val="123405056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234032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842220-7F3C-4728-AA1E-2334C142B483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FF6F4DC-D683-4D23-9E74-889F4F0F7EFB}">
      <dgm:prSet phldrT="[文本]"/>
      <dgm:spPr>
        <a:solidFill>
          <a:schemeClr val="accent6"/>
        </a:solidFill>
        <a:ln>
          <a:noFill/>
        </a:ln>
      </dgm:spPr>
      <dgm:t>
        <a:bodyPr/>
        <a:lstStyle/>
        <a:p>
          <a:r>
            <a:rPr lang="zh-CN" altLang="en-US" dirty="0" smtClean="0"/>
            <a:t>对手</a:t>
          </a:r>
          <a:endParaRPr lang="en-US" altLang="zh-CN" dirty="0" smtClean="0"/>
        </a:p>
        <a:p>
          <a:r>
            <a:rPr lang="en-US" altLang="zh-CN" dirty="0" smtClean="0"/>
            <a:t>Competition</a:t>
          </a:r>
          <a:endParaRPr lang="zh-CN" altLang="en-US" dirty="0"/>
        </a:p>
      </dgm:t>
    </dgm:pt>
    <dgm:pt modelId="{AE833146-A27A-4B09-8ABB-DF91387DCA8D}" type="parTrans" cxnId="{97E93BF8-85D1-46D0-AA3C-AF0E36A2B8C8}">
      <dgm:prSet/>
      <dgm:spPr/>
      <dgm:t>
        <a:bodyPr/>
        <a:lstStyle/>
        <a:p>
          <a:endParaRPr lang="zh-CN" altLang="en-US"/>
        </a:p>
      </dgm:t>
    </dgm:pt>
    <dgm:pt modelId="{5EA9B926-C28E-4F5A-B2AD-BAF531FD30A0}" type="sibTrans" cxnId="{97E93BF8-85D1-46D0-AA3C-AF0E36A2B8C8}">
      <dgm:prSet/>
      <dgm:spPr>
        <a:solidFill>
          <a:schemeClr val="accent6"/>
        </a:solidFill>
      </dgm:spPr>
      <dgm:t>
        <a:bodyPr/>
        <a:lstStyle/>
        <a:p>
          <a:endParaRPr lang="zh-CN" altLang="en-US"/>
        </a:p>
      </dgm:t>
    </dgm:pt>
    <dgm:pt modelId="{A5C84ECC-D65D-489A-87B1-94C2FC05ECFC}">
      <dgm:prSet phldrT="[文本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zh-CN" altLang="en-US" dirty="0" smtClean="0"/>
            <a:t>公司</a:t>
          </a:r>
          <a:endParaRPr lang="en-US" altLang="zh-CN" dirty="0" smtClean="0"/>
        </a:p>
        <a:p>
          <a:r>
            <a:rPr lang="en-US" altLang="zh-CN" dirty="0" smtClean="0"/>
            <a:t>Corporation</a:t>
          </a:r>
        </a:p>
        <a:p>
          <a:endParaRPr lang="zh-CN" altLang="en-US" dirty="0"/>
        </a:p>
      </dgm:t>
    </dgm:pt>
    <dgm:pt modelId="{1A3190E4-194B-4538-B305-E4D36432905A}" type="parTrans" cxnId="{F8191325-2B72-401C-BEAC-9898C261C4AB}">
      <dgm:prSet/>
      <dgm:spPr/>
      <dgm:t>
        <a:bodyPr/>
        <a:lstStyle/>
        <a:p>
          <a:endParaRPr lang="zh-CN" altLang="en-US"/>
        </a:p>
      </dgm:t>
    </dgm:pt>
    <dgm:pt modelId="{81FCC100-0D36-4FF0-BF05-EF4BB481DAB2}" type="sibTrans" cxnId="{F8191325-2B72-401C-BEAC-9898C261C4AB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872AE247-E26C-4B56-8581-9A083BCBA8FB}">
      <dgm:prSet phldrT="[文本]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zh-CN" altLang="en-US" dirty="0" smtClean="0"/>
            <a:t>顾客</a:t>
          </a:r>
          <a:endParaRPr lang="en-US" altLang="zh-CN" dirty="0" smtClean="0"/>
        </a:p>
        <a:p>
          <a:r>
            <a:rPr lang="en-US" altLang="zh-CN" dirty="0" smtClean="0"/>
            <a:t>Customer</a:t>
          </a:r>
          <a:endParaRPr lang="zh-CN" altLang="en-US" dirty="0"/>
        </a:p>
      </dgm:t>
    </dgm:pt>
    <dgm:pt modelId="{C8257DA1-9286-43AA-9EF0-88B25E84CCCE}" type="parTrans" cxnId="{87105B86-7BDC-4092-BD62-0D0F0FFC4D05}">
      <dgm:prSet/>
      <dgm:spPr/>
      <dgm:t>
        <a:bodyPr/>
        <a:lstStyle/>
        <a:p>
          <a:endParaRPr lang="zh-CN" altLang="en-US"/>
        </a:p>
      </dgm:t>
    </dgm:pt>
    <dgm:pt modelId="{F66CAB86-BEF1-43F4-BA8C-181F44CBEA5C}" type="sibTrans" cxnId="{87105B86-7BDC-4092-BD62-0D0F0FFC4D05}">
      <dgm:prSet/>
      <dgm:spPr>
        <a:solidFill>
          <a:schemeClr val="accent3"/>
        </a:solidFill>
      </dgm:spPr>
      <dgm:t>
        <a:bodyPr/>
        <a:lstStyle/>
        <a:p>
          <a:endParaRPr lang="zh-CN" altLang="en-US"/>
        </a:p>
      </dgm:t>
    </dgm:pt>
    <dgm:pt modelId="{779DC093-A12E-40BD-841E-079EF3775DEE}" type="pres">
      <dgm:prSet presAssocID="{11842220-7F3C-4728-AA1E-2334C142B48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EDB095D-D610-447F-858B-8045E9818D6D}" type="pres">
      <dgm:prSet presAssocID="{AFF6F4DC-D683-4D23-9E74-889F4F0F7EF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63ADE1-47B7-4D70-8020-A994A4F89F69}" type="pres">
      <dgm:prSet presAssocID="{5EA9B926-C28E-4F5A-B2AD-BAF531FD30A0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BAD56BB-B7DF-47D0-9656-5BAE91AB18E0}" type="pres">
      <dgm:prSet presAssocID="{5EA9B926-C28E-4F5A-B2AD-BAF531FD30A0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36A8FC8E-F599-42C4-AC3F-6C0556A3EC9B}" type="pres">
      <dgm:prSet presAssocID="{A5C84ECC-D65D-489A-87B1-94C2FC05ECF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EC2996-D91E-4572-B98C-0E65737877B5}" type="pres">
      <dgm:prSet presAssocID="{81FCC100-0D36-4FF0-BF05-EF4BB481DAB2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38C5FBD6-EAAA-46FF-8F9D-FB90A8611B0E}" type="pres">
      <dgm:prSet presAssocID="{81FCC100-0D36-4FF0-BF05-EF4BB481DAB2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BA66BFAC-5C48-4E7E-A97E-E8AAFF773325}" type="pres">
      <dgm:prSet presAssocID="{872AE247-E26C-4B56-8581-9A083BCBA8F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178429-4774-48F7-98D5-603200B493DD}" type="pres">
      <dgm:prSet presAssocID="{F66CAB86-BEF1-43F4-BA8C-181F44CBEA5C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FEEDC897-F957-438F-B910-925C25953FE7}" type="pres">
      <dgm:prSet presAssocID="{F66CAB86-BEF1-43F4-BA8C-181F44CBEA5C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CC183536-B51D-43A9-97F8-857AD2573855}" type="presOf" srcId="{81FCC100-0D36-4FF0-BF05-EF4BB481DAB2}" destId="{38C5FBD6-EAAA-46FF-8F9D-FB90A8611B0E}" srcOrd="1" destOrd="0" presId="urn:microsoft.com/office/officeart/2005/8/layout/cycle2"/>
    <dgm:cxn modelId="{4D3B2F5C-BC89-4423-B84B-5D5657A003D6}" type="presOf" srcId="{A5C84ECC-D65D-489A-87B1-94C2FC05ECFC}" destId="{36A8FC8E-F599-42C4-AC3F-6C0556A3EC9B}" srcOrd="0" destOrd="0" presId="urn:microsoft.com/office/officeart/2005/8/layout/cycle2"/>
    <dgm:cxn modelId="{E07612F4-05B7-4EC7-83ED-9594DCA41A77}" type="presOf" srcId="{5EA9B926-C28E-4F5A-B2AD-BAF531FD30A0}" destId="{0BAD56BB-B7DF-47D0-9656-5BAE91AB18E0}" srcOrd="1" destOrd="0" presId="urn:microsoft.com/office/officeart/2005/8/layout/cycle2"/>
    <dgm:cxn modelId="{F8191325-2B72-401C-BEAC-9898C261C4AB}" srcId="{11842220-7F3C-4728-AA1E-2334C142B483}" destId="{A5C84ECC-D65D-489A-87B1-94C2FC05ECFC}" srcOrd="1" destOrd="0" parTransId="{1A3190E4-194B-4538-B305-E4D36432905A}" sibTransId="{81FCC100-0D36-4FF0-BF05-EF4BB481DAB2}"/>
    <dgm:cxn modelId="{87105B86-7BDC-4092-BD62-0D0F0FFC4D05}" srcId="{11842220-7F3C-4728-AA1E-2334C142B483}" destId="{872AE247-E26C-4B56-8581-9A083BCBA8FB}" srcOrd="2" destOrd="0" parTransId="{C8257DA1-9286-43AA-9EF0-88B25E84CCCE}" sibTransId="{F66CAB86-BEF1-43F4-BA8C-181F44CBEA5C}"/>
    <dgm:cxn modelId="{0CD3CA3F-66F5-4352-BB7F-EF400E85ED8B}" type="presOf" srcId="{F66CAB86-BEF1-43F4-BA8C-181F44CBEA5C}" destId="{FEEDC897-F957-438F-B910-925C25953FE7}" srcOrd="1" destOrd="0" presId="urn:microsoft.com/office/officeart/2005/8/layout/cycle2"/>
    <dgm:cxn modelId="{97E93BF8-85D1-46D0-AA3C-AF0E36A2B8C8}" srcId="{11842220-7F3C-4728-AA1E-2334C142B483}" destId="{AFF6F4DC-D683-4D23-9E74-889F4F0F7EFB}" srcOrd="0" destOrd="0" parTransId="{AE833146-A27A-4B09-8ABB-DF91387DCA8D}" sibTransId="{5EA9B926-C28E-4F5A-B2AD-BAF531FD30A0}"/>
    <dgm:cxn modelId="{27335AB9-9219-4549-A50E-DAE8FECAB70E}" type="presOf" srcId="{872AE247-E26C-4B56-8581-9A083BCBA8FB}" destId="{BA66BFAC-5C48-4E7E-A97E-E8AAFF773325}" srcOrd="0" destOrd="0" presId="urn:microsoft.com/office/officeart/2005/8/layout/cycle2"/>
    <dgm:cxn modelId="{C2EC7FF9-353C-465A-A6FB-5A9FBA49B63D}" type="presOf" srcId="{AFF6F4DC-D683-4D23-9E74-889F4F0F7EFB}" destId="{9EDB095D-D610-447F-858B-8045E9818D6D}" srcOrd="0" destOrd="0" presId="urn:microsoft.com/office/officeart/2005/8/layout/cycle2"/>
    <dgm:cxn modelId="{A971D240-B9A9-4140-B936-54627DEA4A88}" type="presOf" srcId="{5EA9B926-C28E-4F5A-B2AD-BAF531FD30A0}" destId="{DD63ADE1-47B7-4D70-8020-A994A4F89F69}" srcOrd="0" destOrd="0" presId="urn:microsoft.com/office/officeart/2005/8/layout/cycle2"/>
    <dgm:cxn modelId="{04CDBE67-98B8-454A-9058-152463938EAE}" type="presOf" srcId="{F66CAB86-BEF1-43F4-BA8C-181F44CBEA5C}" destId="{2E178429-4774-48F7-98D5-603200B493DD}" srcOrd="0" destOrd="0" presId="urn:microsoft.com/office/officeart/2005/8/layout/cycle2"/>
    <dgm:cxn modelId="{5E1496C4-CA8F-47C0-AFFF-ACAAF7AFDC93}" type="presOf" srcId="{81FCC100-0D36-4FF0-BF05-EF4BB481DAB2}" destId="{ACEC2996-D91E-4572-B98C-0E65737877B5}" srcOrd="0" destOrd="0" presId="urn:microsoft.com/office/officeart/2005/8/layout/cycle2"/>
    <dgm:cxn modelId="{21A257B0-F5EF-4CE7-AD2F-97917EC53997}" type="presOf" srcId="{11842220-7F3C-4728-AA1E-2334C142B483}" destId="{779DC093-A12E-40BD-841E-079EF3775DEE}" srcOrd="0" destOrd="0" presId="urn:microsoft.com/office/officeart/2005/8/layout/cycle2"/>
    <dgm:cxn modelId="{A2214DF3-58AF-4934-88FA-B568A4200CD1}" type="presParOf" srcId="{779DC093-A12E-40BD-841E-079EF3775DEE}" destId="{9EDB095D-D610-447F-858B-8045E9818D6D}" srcOrd="0" destOrd="0" presId="urn:microsoft.com/office/officeart/2005/8/layout/cycle2"/>
    <dgm:cxn modelId="{8B92B0EC-3C3B-4F22-94C6-6388ADDCC731}" type="presParOf" srcId="{779DC093-A12E-40BD-841E-079EF3775DEE}" destId="{DD63ADE1-47B7-4D70-8020-A994A4F89F69}" srcOrd="1" destOrd="0" presId="urn:microsoft.com/office/officeart/2005/8/layout/cycle2"/>
    <dgm:cxn modelId="{D07E6B75-2E11-4481-9F8C-889484FD9DAB}" type="presParOf" srcId="{DD63ADE1-47B7-4D70-8020-A994A4F89F69}" destId="{0BAD56BB-B7DF-47D0-9656-5BAE91AB18E0}" srcOrd="0" destOrd="0" presId="urn:microsoft.com/office/officeart/2005/8/layout/cycle2"/>
    <dgm:cxn modelId="{69B7AAB1-9FF1-4A12-BF2A-079F8652ECB5}" type="presParOf" srcId="{779DC093-A12E-40BD-841E-079EF3775DEE}" destId="{36A8FC8E-F599-42C4-AC3F-6C0556A3EC9B}" srcOrd="2" destOrd="0" presId="urn:microsoft.com/office/officeart/2005/8/layout/cycle2"/>
    <dgm:cxn modelId="{C981CCCE-9AA6-4F79-AADB-7BFBB5D1E536}" type="presParOf" srcId="{779DC093-A12E-40BD-841E-079EF3775DEE}" destId="{ACEC2996-D91E-4572-B98C-0E65737877B5}" srcOrd="3" destOrd="0" presId="urn:microsoft.com/office/officeart/2005/8/layout/cycle2"/>
    <dgm:cxn modelId="{91E3939E-4D7F-47B8-9B1A-E6A1DB629ACB}" type="presParOf" srcId="{ACEC2996-D91E-4572-B98C-0E65737877B5}" destId="{38C5FBD6-EAAA-46FF-8F9D-FB90A8611B0E}" srcOrd="0" destOrd="0" presId="urn:microsoft.com/office/officeart/2005/8/layout/cycle2"/>
    <dgm:cxn modelId="{56BF62AE-41E9-4FA0-A8F3-A070A31F121C}" type="presParOf" srcId="{779DC093-A12E-40BD-841E-079EF3775DEE}" destId="{BA66BFAC-5C48-4E7E-A97E-E8AAFF773325}" srcOrd="4" destOrd="0" presId="urn:microsoft.com/office/officeart/2005/8/layout/cycle2"/>
    <dgm:cxn modelId="{9C853C05-6120-4C61-B463-005CCE7CAB36}" type="presParOf" srcId="{779DC093-A12E-40BD-841E-079EF3775DEE}" destId="{2E178429-4774-48F7-98D5-603200B493DD}" srcOrd="5" destOrd="0" presId="urn:microsoft.com/office/officeart/2005/8/layout/cycle2"/>
    <dgm:cxn modelId="{3DF058B1-BBB5-4B99-BF54-1BD52BE354F4}" type="presParOf" srcId="{2E178429-4774-48F7-98D5-603200B493DD}" destId="{FEEDC897-F957-438F-B910-925C25953FE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F909F7-B16B-48D4-B036-BBD0A3E95589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0ED116-62DB-413C-9312-B184B5B1712C}">
      <dgm:prSet phldrT="[文本]" custT="1"/>
      <dgm:spPr>
        <a:solidFill>
          <a:schemeClr val="accent3"/>
        </a:solidFill>
      </dgm:spPr>
      <dgm:t>
        <a:bodyPr/>
        <a:lstStyle/>
        <a:p>
          <a:r>
            <a:rPr lang="zh-CN" altLang="en-US" sz="3200" dirty="0" smtClean="0"/>
            <a:t>市场渗透</a:t>
          </a:r>
          <a:endParaRPr lang="zh-CN" altLang="en-US" sz="3200" dirty="0"/>
        </a:p>
      </dgm:t>
    </dgm:pt>
    <dgm:pt modelId="{5446D662-F153-4CA5-9DCA-C45123C7CC05}" type="parTrans" cxnId="{F2F443DC-9088-41C0-8968-4E1DF01820FE}">
      <dgm:prSet/>
      <dgm:spPr/>
      <dgm:t>
        <a:bodyPr/>
        <a:lstStyle/>
        <a:p>
          <a:endParaRPr lang="zh-CN" altLang="en-US"/>
        </a:p>
      </dgm:t>
    </dgm:pt>
    <dgm:pt modelId="{AB61FF33-C72A-4750-A8F6-CF046F383808}" type="sibTrans" cxnId="{F2F443DC-9088-41C0-8968-4E1DF01820FE}">
      <dgm:prSet/>
      <dgm:spPr/>
      <dgm:t>
        <a:bodyPr/>
        <a:lstStyle/>
        <a:p>
          <a:endParaRPr lang="zh-CN" altLang="en-US"/>
        </a:p>
      </dgm:t>
    </dgm:pt>
    <dgm:pt modelId="{E6AB527B-0A7F-4431-9C19-C52B401A601D}">
      <dgm:prSet phldrT="[文本]" custT="1"/>
      <dgm:spPr>
        <a:solidFill>
          <a:schemeClr val="accent4"/>
        </a:solidFill>
      </dgm:spPr>
      <dgm:t>
        <a:bodyPr/>
        <a:lstStyle/>
        <a:p>
          <a:r>
            <a:rPr lang="zh-CN" altLang="en-US" sz="3200" dirty="0" smtClean="0"/>
            <a:t>产品开发</a:t>
          </a:r>
          <a:endParaRPr lang="zh-CN" altLang="en-US" sz="3200" dirty="0"/>
        </a:p>
      </dgm:t>
    </dgm:pt>
    <dgm:pt modelId="{EB120DC2-3396-4280-966B-53F25B7B38AF}" type="parTrans" cxnId="{DBB3B2CD-879D-43D0-99F1-C95A8E1D2A40}">
      <dgm:prSet/>
      <dgm:spPr/>
      <dgm:t>
        <a:bodyPr/>
        <a:lstStyle/>
        <a:p>
          <a:endParaRPr lang="zh-CN" altLang="en-US"/>
        </a:p>
      </dgm:t>
    </dgm:pt>
    <dgm:pt modelId="{758407C8-53C6-4458-8124-44895E851347}" type="sibTrans" cxnId="{DBB3B2CD-879D-43D0-99F1-C95A8E1D2A40}">
      <dgm:prSet/>
      <dgm:spPr/>
      <dgm:t>
        <a:bodyPr/>
        <a:lstStyle/>
        <a:p>
          <a:endParaRPr lang="zh-CN" altLang="en-US"/>
        </a:p>
      </dgm:t>
    </dgm:pt>
    <dgm:pt modelId="{CD6ABC40-156F-45E5-9906-7809694045F9}">
      <dgm:prSet phldrT="[文本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200" dirty="0" smtClean="0"/>
            <a:t>市场开发</a:t>
          </a:r>
          <a:endParaRPr lang="zh-CN" altLang="en-US" sz="3200" dirty="0"/>
        </a:p>
      </dgm:t>
    </dgm:pt>
    <dgm:pt modelId="{F9E63039-6021-4335-8A49-620969CF3050}" type="parTrans" cxnId="{67CDB069-6462-4B82-9D03-E6B0E120D9FC}">
      <dgm:prSet/>
      <dgm:spPr/>
      <dgm:t>
        <a:bodyPr/>
        <a:lstStyle/>
        <a:p>
          <a:endParaRPr lang="zh-CN" altLang="en-US"/>
        </a:p>
      </dgm:t>
    </dgm:pt>
    <dgm:pt modelId="{02B2A9CD-AA4E-41B1-B5EF-56A4AA8AF878}" type="sibTrans" cxnId="{67CDB069-6462-4B82-9D03-E6B0E120D9FC}">
      <dgm:prSet/>
      <dgm:spPr/>
      <dgm:t>
        <a:bodyPr/>
        <a:lstStyle/>
        <a:p>
          <a:endParaRPr lang="zh-CN" altLang="en-US"/>
        </a:p>
      </dgm:t>
    </dgm:pt>
    <dgm:pt modelId="{A43709E6-3E6B-45E1-8A00-940D7151B68D}">
      <dgm:prSet phldrT="[文本]" custT="1"/>
      <dgm:spPr>
        <a:solidFill>
          <a:schemeClr val="accent6"/>
        </a:solidFill>
      </dgm:spPr>
      <dgm:t>
        <a:bodyPr/>
        <a:lstStyle/>
        <a:p>
          <a:r>
            <a:rPr lang="zh-CN" altLang="en-US" sz="3200" dirty="0" smtClean="0"/>
            <a:t>多元化经营</a:t>
          </a:r>
          <a:endParaRPr lang="zh-CN" altLang="en-US" sz="3200" dirty="0"/>
        </a:p>
      </dgm:t>
    </dgm:pt>
    <dgm:pt modelId="{85A4DEC9-A773-4CDF-9048-6111CC6BF7E2}" type="parTrans" cxnId="{1277FBEF-C46F-4BF1-B016-854CE9E5DB04}">
      <dgm:prSet/>
      <dgm:spPr/>
      <dgm:t>
        <a:bodyPr/>
        <a:lstStyle/>
        <a:p>
          <a:endParaRPr lang="zh-CN" altLang="en-US"/>
        </a:p>
      </dgm:t>
    </dgm:pt>
    <dgm:pt modelId="{AC98A75E-247F-4D07-8393-EC6484F31728}" type="sibTrans" cxnId="{1277FBEF-C46F-4BF1-B016-854CE9E5DB04}">
      <dgm:prSet/>
      <dgm:spPr/>
      <dgm:t>
        <a:bodyPr/>
        <a:lstStyle/>
        <a:p>
          <a:endParaRPr lang="zh-CN" altLang="en-US"/>
        </a:p>
      </dgm:t>
    </dgm:pt>
    <dgm:pt modelId="{E3F8A5DD-3411-4C63-B8E5-15FDADD4426C}" type="pres">
      <dgm:prSet presAssocID="{B1F909F7-B16B-48D4-B036-BBD0A3E95589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26C3D33-CD73-4763-9876-71D01F5D9E7B}" type="pres">
      <dgm:prSet presAssocID="{B1F909F7-B16B-48D4-B036-BBD0A3E95589}" presName="diamond" presStyleLbl="bgShp" presStyleIdx="0" presStyleCnt="1" custLinFactNeighborX="844"/>
      <dgm:spPr>
        <a:solidFill>
          <a:srgbClr val="223054"/>
        </a:solidFill>
        <a:ln>
          <a:noFill/>
        </a:ln>
      </dgm:spPr>
    </dgm:pt>
    <dgm:pt modelId="{2CEDE6D5-6FFB-4839-88DF-E6163A5D9286}" type="pres">
      <dgm:prSet presAssocID="{B1F909F7-B16B-48D4-B036-BBD0A3E95589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BF0B65-6976-4AB2-A736-AA627D3F7D37}" type="pres">
      <dgm:prSet presAssocID="{B1F909F7-B16B-48D4-B036-BBD0A3E95589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412415-565D-47AD-8912-F3ADBEDC32C8}" type="pres">
      <dgm:prSet presAssocID="{B1F909F7-B16B-48D4-B036-BBD0A3E95589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A2A379-7167-4CF6-B131-97A435B691C5}" type="pres">
      <dgm:prSet presAssocID="{B1F909F7-B16B-48D4-B036-BBD0A3E95589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97E1689-519C-4B1B-B441-8F9A56E9FC79}" type="presOf" srcId="{CD6ABC40-156F-45E5-9906-7809694045F9}" destId="{5A412415-565D-47AD-8912-F3ADBEDC32C8}" srcOrd="0" destOrd="0" presId="urn:microsoft.com/office/officeart/2005/8/layout/matrix3"/>
    <dgm:cxn modelId="{67CDB069-6462-4B82-9D03-E6B0E120D9FC}" srcId="{B1F909F7-B16B-48D4-B036-BBD0A3E95589}" destId="{CD6ABC40-156F-45E5-9906-7809694045F9}" srcOrd="2" destOrd="0" parTransId="{F9E63039-6021-4335-8A49-620969CF3050}" sibTransId="{02B2A9CD-AA4E-41B1-B5EF-56A4AA8AF878}"/>
    <dgm:cxn modelId="{38ACC180-1D46-4ACB-A3C4-3903FD10B9B2}" type="presOf" srcId="{B1F909F7-B16B-48D4-B036-BBD0A3E95589}" destId="{E3F8A5DD-3411-4C63-B8E5-15FDADD4426C}" srcOrd="0" destOrd="0" presId="urn:microsoft.com/office/officeart/2005/8/layout/matrix3"/>
    <dgm:cxn modelId="{942FE314-8E9C-4989-856A-11ABA04E75F3}" type="presOf" srcId="{E6AB527B-0A7F-4431-9C19-C52B401A601D}" destId="{FBBF0B65-6976-4AB2-A736-AA627D3F7D37}" srcOrd="0" destOrd="0" presId="urn:microsoft.com/office/officeart/2005/8/layout/matrix3"/>
    <dgm:cxn modelId="{F2F443DC-9088-41C0-8968-4E1DF01820FE}" srcId="{B1F909F7-B16B-48D4-B036-BBD0A3E95589}" destId="{0D0ED116-62DB-413C-9312-B184B5B1712C}" srcOrd="0" destOrd="0" parTransId="{5446D662-F153-4CA5-9DCA-C45123C7CC05}" sibTransId="{AB61FF33-C72A-4750-A8F6-CF046F383808}"/>
    <dgm:cxn modelId="{5E383290-6F6C-4DF0-88EF-84CDB9791EFA}" type="presOf" srcId="{A43709E6-3E6B-45E1-8A00-940D7151B68D}" destId="{52A2A379-7167-4CF6-B131-97A435B691C5}" srcOrd="0" destOrd="0" presId="urn:microsoft.com/office/officeart/2005/8/layout/matrix3"/>
    <dgm:cxn modelId="{DBB3B2CD-879D-43D0-99F1-C95A8E1D2A40}" srcId="{B1F909F7-B16B-48D4-B036-BBD0A3E95589}" destId="{E6AB527B-0A7F-4431-9C19-C52B401A601D}" srcOrd="1" destOrd="0" parTransId="{EB120DC2-3396-4280-966B-53F25B7B38AF}" sibTransId="{758407C8-53C6-4458-8124-44895E851347}"/>
    <dgm:cxn modelId="{6C8FDC72-733E-464D-B1AC-D59390769F9F}" type="presOf" srcId="{0D0ED116-62DB-413C-9312-B184B5B1712C}" destId="{2CEDE6D5-6FFB-4839-88DF-E6163A5D9286}" srcOrd="0" destOrd="0" presId="urn:microsoft.com/office/officeart/2005/8/layout/matrix3"/>
    <dgm:cxn modelId="{1277FBEF-C46F-4BF1-B016-854CE9E5DB04}" srcId="{B1F909F7-B16B-48D4-B036-BBD0A3E95589}" destId="{A43709E6-3E6B-45E1-8A00-940D7151B68D}" srcOrd="3" destOrd="0" parTransId="{85A4DEC9-A773-4CDF-9048-6111CC6BF7E2}" sibTransId="{AC98A75E-247F-4D07-8393-EC6484F31728}"/>
    <dgm:cxn modelId="{0A335E6E-53E9-4F82-AFC8-C6F54B79B474}" type="presParOf" srcId="{E3F8A5DD-3411-4C63-B8E5-15FDADD4426C}" destId="{E26C3D33-CD73-4763-9876-71D01F5D9E7B}" srcOrd="0" destOrd="0" presId="urn:microsoft.com/office/officeart/2005/8/layout/matrix3"/>
    <dgm:cxn modelId="{8F88AE9B-B4E3-4C5A-834F-E428C8303EAE}" type="presParOf" srcId="{E3F8A5DD-3411-4C63-B8E5-15FDADD4426C}" destId="{2CEDE6D5-6FFB-4839-88DF-E6163A5D9286}" srcOrd="1" destOrd="0" presId="urn:microsoft.com/office/officeart/2005/8/layout/matrix3"/>
    <dgm:cxn modelId="{6C317953-A3BB-49BC-AE6C-77B8420F4D50}" type="presParOf" srcId="{E3F8A5DD-3411-4C63-B8E5-15FDADD4426C}" destId="{FBBF0B65-6976-4AB2-A736-AA627D3F7D37}" srcOrd="2" destOrd="0" presId="urn:microsoft.com/office/officeart/2005/8/layout/matrix3"/>
    <dgm:cxn modelId="{EC355C1F-90B8-470C-BDB7-CFE206693EE1}" type="presParOf" srcId="{E3F8A5DD-3411-4C63-B8E5-15FDADD4426C}" destId="{5A412415-565D-47AD-8912-F3ADBEDC32C8}" srcOrd="3" destOrd="0" presId="urn:microsoft.com/office/officeart/2005/8/layout/matrix3"/>
    <dgm:cxn modelId="{40A867DE-C855-4E4E-A804-1F46D9377C6C}" type="presParOf" srcId="{E3F8A5DD-3411-4C63-B8E5-15FDADD4426C}" destId="{52A2A379-7167-4CF6-B131-97A435B691C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B095D-D610-447F-858B-8045E9818D6D}">
      <dsp:nvSpPr>
        <dsp:cNvPr id="0" name=""/>
        <dsp:cNvSpPr/>
      </dsp:nvSpPr>
      <dsp:spPr>
        <a:xfrm>
          <a:off x="2844730" y="289"/>
          <a:ext cx="1808618" cy="1808618"/>
        </a:xfrm>
        <a:prstGeom prst="ellips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对手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Competition</a:t>
          </a:r>
          <a:endParaRPr lang="zh-CN" altLang="en-US" sz="1600" kern="1200" dirty="0"/>
        </a:p>
      </dsp:txBody>
      <dsp:txXfrm>
        <a:off x="3109596" y="265155"/>
        <a:ext cx="1278886" cy="1278886"/>
      </dsp:txXfrm>
    </dsp:sp>
    <dsp:sp modelId="{DD63ADE1-47B7-4D70-8020-A994A4F89F69}">
      <dsp:nvSpPr>
        <dsp:cNvPr id="0" name=""/>
        <dsp:cNvSpPr/>
      </dsp:nvSpPr>
      <dsp:spPr>
        <a:xfrm rot="3600000">
          <a:off x="4180799" y="1763280"/>
          <a:ext cx="480420" cy="6104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4216831" y="1822954"/>
        <a:ext cx="336294" cy="366244"/>
      </dsp:txXfrm>
    </dsp:sp>
    <dsp:sp modelId="{36A8FC8E-F599-42C4-AC3F-6C0556A3EC9B}">
      <dsp:nvSpPr>
        <dsp:cNvPr id="0" name=""/>
        <dsp:cNvSpPr/>
      </dsp:nvSpPr>
      <dsp:spPr>
        <a:xfrm>
          <a:off x="4202267" y="2351612"/>
          <a:ext cx="1808618" cy="1808618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公司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Corporation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 dirty="0"/>
        </a:p>
      </dsp:txBody>
      <dsp:txXfrm>
        <a:off x="4467133" y="2616478"/>
        <a:ext cx="1278886" cy="1278886"/>
      </dsp:txXfrm>
    </dsp:sp>
    <dsp:sp modelId="{ACEC2996-D91E-4572-B98C-0E65737877B5}">
      <dsp:nvSpPr>
        <dsp:cNvPr id="0" name=""/>
        <dsp:cNvSpPr/>
      </dsp:nvSpPr>
      <dsp:spPr>
        <a:xfrm rot="10800000">
          <a:off x="3522426" y="2950717"/>
          <a:ext cx="480420" cy="610408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 rot="10800000">
        <a:off x="3666552" y="3072799"/>
        <a:ext cx="336294" cy="366244"/>
      </dsp:txXfrm>
    </dsp:sp>
    <dsp:sp modelId="{BA66BFAC-5C48-4E7E-A97E-E8AAFF773325}">
      <dsp:nvSpPr>
        <dsp:cNvPr id="0" name=""/>
        <dsp:cNvSpPr/>
      </dsp:nvSpPr>
      <dsp:spPr>
        <a:xfrm>
          <a:off x="1487193" y="2351612"/>
          <a:ext cx="1808618" cy="1808618"/>
        </a:xfrm>
        <a:prstGeom prst="ellips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顾客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Customer</a:t>
          </a:r>
          <a:endParaRPr lang="zh-CN" altLang="en-US" sz="1600" kern="1200" dirty="0"/>
        </a:p>
      </dsp:txBody>
      <dsp:txXfrm>
        <a:off x="1752059" y="2616478"/>
        <a:ext cx="1278886" cy="1278886"/>
      </dsp:txXfrm>
    </dsp:sp>
    <dsp:sp modelId="{2E178429-4774-48F7-98D5-603200B493DD}">
      <dsp:nvSpPr>
        <dsp:cNvPr id="0" name=""/>
        <dsp:cNvSpPr/>
      </dsp:nvSpPr>
      <dsp:spPr>
        <a:xfrm rot="18000000">
          <a:off x="2823262" y="1786831"/>
          <a:ext cx="480420" cy="6104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2859294" y="1971321"/>
        <a:ext cx="336294" cy="3662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6C3D33-CD73-4763-9876-71D01F5D9E7B}">
      <dsp:nvSpPr>
        <dsp:cNvPr id="0" name=""/>
        <dsp:cNvSpPr/>
      </dsp:nvSpPr>
      <dsp:spPr>
        <a:xfrm>
          <a:off x="1394804" y="0"/>
          <a:ext cx="4737643" cy="4737643"/>
        </a:xfrm>
        <a:prstGeom prst="diamond">
          <a:avLst/>
        </a:prstGeom>
        <a:solidFill>
          <a:srgbClr val="22305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EDE6D5-6FFB-4839-88DF-E6163A5D9286}">
      <dsp:nvSpPr>
        <dsp:cNvPr id="0" name=""/>
        <dsp:cNvSpPr/>
      </dsp:nvSpPr>
      <dsp:spPr>
        <a:xfrm>
          <a:off x="1804894" y="450076"/>
          <a:ext cx="1847680" cy="1847680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市场渗透</a:t>
          </a:r>
          <a:endParaRPr lang="zh-CN" altLang="en-US" sz="3200" kern="1200" dirty="0"/>
        </a:p>
      </dsp:txBody>
      <dsp:txXfrm>
        <a:off x="1895090" y="540272"/>
        <a:ext cx="1667288" cy="1667288"/>
      </dsp:txXfrm>
    </dsp:sp>
    <dsp:sp modelId="{FBBF0B65-6976-4AB2-A736-AA627D3F7D37}">
      <dsp:nvSpPr>
        <dsp:cNvPr id="0" name=""/>
        <dsp:cNvSpPr/>
      </dsp:nvSpPr>
      <dsp:spPr>
        <a:xfrm>
          <a:off x="3794704" y="450076"/>
          <a:ext cx="1847680" cy="184768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产品开发</a:t>
          </a:r>
          <a:endParaRPr lang="zh-CN" altLang="en-US" sz="3200" kern="1200" dirty="0"/>
        </a:p>
      </dsp:txBody>
      <dsp:txXfrm>
        <a:off x="3884900" y="540272"/>
        <a:ext cx="1667288" cy="1667288"/>
      </dsp:txXfrm>
    </dsp:sp>
    <dsp:sp modelId="{5A412415-565D-47AD-8912-F3ADBEDC32C8}">
      <dsp:nvSpPr>
        <dsp:cNvPr id="0" name=""/>
        <dsp:cNvSpPr/>
      </dsp:nvSpPr>
      <dsp:spPr>
        <a:xfrm>
          <a:off x="1804894" y="2439886"/>
          <a:ext cx="1847680" cy="184768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市场开发</a:t>
          </a:r>
          <a:endParaRPr lang="zh-CN" altLang="en-US" sz="3200" kern="1200" dirty="0"/>
        </a:p>
      </dsp:txBody>
      <dsp:txXfrm>
        <a:off x="1895090" y="2530082"/>
        <a:ext cx="1667288" cy="1667288"/>
      </dsp:txXfrm>
    </dsp:sp>
    <dsp:sp modelId="{52A2A379-7167-4CF6-B131-97A435B691C5}">
      <dsp:nvSpPr>
        <dsp:cNvPr id="0" name=""/>
        <dsp:cNvSpPr/>
      </dsp:nvSpPr>
      <dsp:spPr>
        <a:xfrm>
          <a:off x="3794704" y="2439886"/>
          <a:ext cx="1847680" cy="184768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多元化经营</a:t>
          </a:r>
          <a:endParaRPr lang="zh-CN" altLang="en-US" sz="3200" kern="1200" dirty="0"/>
        </a:p>
      </dsp:txBody>
      <dsp:txXfrm>
        <a:off x="3884900" y="2530082"/>
        <a:ext cx="1667288" cy="1667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BDC18-E627-4B27-AB62-1664EAB347B6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2ECB8-F190-44C1-A009-BB34D2111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C4DDB-F316-4707-863E-64F2BB39E6F0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96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3054"/>
          </a:solidFill>
          <a:ln>
            <a:solidFill>
              <a:srgbClr val="223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600201" y="5272088"/>
            <a:ext cx="971551" cy="971550"/>
          </a:xfrm>
          <a:prstGeom prst="ellipse">
            <a:avLst/>
          </a:prstGeom>
          <a:solidFill>
            <a:srgbClr val="2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1944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41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808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906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191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516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971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961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618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72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21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091313" y="0"/>
            <a:ext cx="609131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904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08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3" name="矩形 2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22651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66217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1076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30662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36503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127218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130490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BBD79-73BD-4FCC-A131-912D061EF751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19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25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tubiao/" TargetMode="External"/><Relationship Id="rId13" Type="http://schemas.openxmlformats.org/officeDocument/2006/relationships/hyperlink" Target="http://www.1ppt.com/ziliao/" TargetMode="External"/><Relationship Id="rId18" Type="http://schemas.openxmlformats.org/officeDocument/2006/relationships/hyperlink" Target="http://www.1ppt.cn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image" Target="../media/image4.png"/><Relationship Id="rId7" Type="http://schemas.openxmlformats.org/officeDocument/2006/relationships/hyperlink" Target="http://www.1ppt.com/beijing/" TargetMode="External"/><Relationship Id="rId12" Type="http://schemas.openxmlformats.org/officeDocument/2006/relationships/hyperlink" Target="http://www.1ppt.com/excel/" TargetMode="External"/><Relationship Id="rId17" Type="http://schemas.openxmlformats.org/officeDocument/2006/relationships/hyperlink" Target="http://www.1ppt.com/jiaoan/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://www.1ppt.com/shiti/" TargetMode="Externa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www.1ppt.com/sucai/" TargetMode="External"/><Relationship Id="rId11" Type="http://schemas.openxmlformats.org/officeDocument/2006/relationships/hyperlink" Target="http://www.1ppt.com/word/" TargetMode="External"/><Relationship Id="rId5" Type="http://schemas.openxmlformats.org/officeDocument/2006/relationships/hyperlink" Target="http://www.1ppt.com/jieri/" TargetMode="External"/><Relationship Id="rId15" Type="http://schemas.openxmlformats.org/officeDocument/2006/relationships/hyperlink" Target="http://www.1ppt.com/fanwen/" TargetMode="External"/><Relationship Id="rId10" Type="http://schemas.openxmlformats.org/officeDocument/2006/relationships/hyperlink" Target="http://www.1ppt.com/powerpoint/" TargetMode="External"/><Relationship Id="rId19" Type="http://schemas.openxmlformats.org/officeDocument/2006/relationships/image" Target="../media/image2.png"/><Relationship Id="rId4" Type="http://schemas.openxmlformats.org/officeDocument/2006/relationships/hyperlink" Target="http://www.1ppt.com/hangye/" TargetMode="External"/><Relationship Id="rId9" Type="http://schemas.openxmlformats.org/officeDocument/2006/relationships/hyperlink" Target="http://www.1ppt.com/xiazai/" TargetMode="External"/><Relationship Id="rId14" Type="http://schemas.openxmlformats.org/officeDocument/2006/relationships/hyperlink" Target="http://www.1ppt.com/kejia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638457" y="2038474"/>
            <a:ext cx="124711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6</a:t>
            </a:r>
            <a:endParaRPr lang="zh-CN" altLang="en-US" sz="115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1" name="组合 10"/>
          <p:cNvGrpSpPr/>
          <p:nvPr/>
        </p:nvGrpSpPr>
        <p:grpSpPr>
          <a:xfrm rot="2725467">
            <a:off x="3862687" y="656008"/>
            <a:ext cx="4534727" cy="4562113"/>
            <a:chOff x="11063181" y="-389332"/>
            <a:chExt cx="1438119" cy="1446804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8526" y="-62392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2008893" y="-389332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3300012" y="2009091"/>
            <a:ext cx="1233030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4873696" y="2000029"/>
            <a:ext cx="1233030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6218035" y="1994914"/>
            <a:ext cx="1233030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endParaRPr lang="zh-CN" altLang="en-US" sz="2000" dirty="0"/>
          </a:p>
        </p:txBody>
      </p:sp>
      <p:grpSp>
        <p:nvGrpSpPr>
          <p:cNvPr id="2" name="组合 1"/>
          <p:cNvGrpSpPr/>
          <p:nvPr/>
        </p:nvGrpSpPr>
        <p:grpSpPr>
          <a:xfrm>
            <a:off x="2709891" y="4491163"/>
            <a:ext cx="6512109" cy="798013"/>
            <a:chOff x="3084253" y="4557670"/>
            <a:chExt cx="6512109" cy="798013"/>
          </a:xfrm>
        </p:grpSpPr>
        <p:sp>
          <p:nvSpPr>
            <p:cNvPr id="4" name="文本框 3"/>
            <p:cNvSpPr txBox="1"/>
            <p:nvPr/>
          </p:nvSpPr>
          <p:spPr>
            <a:xfrm>
              <a:off x="3463688" y="4557670"/>
              <a:ext cx="6132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3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 rot="18938339">
              <a:off x="3084253" y="4592231"/>
              <a:ext cx="758869" cy="763452"/>
              <a:chOff x="11063181" y="-389332"/>
              <a:chExt cx="1438119" cy="1446804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1381387" y="246204"/>
                <a:ext cx="492407" cy="492407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1698526" y="-62392"/>
                <a:ext cx="492407" cy="492407"/>
              </a:xfrm>
              <a:prstGeom prst="rect">
                <a:avLst/>
              </a:prstGeom>
              <a:noFill/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063181" y="565065"/>
                <a:ext cx="492407" cy="492407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2008893" y="-389332"/>
                <a:ext cx="492407" cy="492407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0" name="矩形 19"/>
          <p:cNvSpPr/>
          <p:nvPr/>
        </p:nvSpPr>
        <p:spPr>
          <a:xfrm>
            <a:off x="3588565" y="4709639"/>
            <a:ext cx="4982454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en-US" altLang="zh-CN" sz="2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模板网</a:t>
            </a:r>
            <a:r>
              <a:rPr lang="en-US" altLang="zh-CN" sz="2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-WWW.1PPT.COM</a:t>
            </a:r>
            <a:endParaRPr lang="en-US" altLang="zh-CN" sz="2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16453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5898" y="811270"/>
            <a:ext cx="6126163" cy="5068887"/>
            <a:chOff x="5402263" y="727075"/>
            <a:chExt cx="6126162" cy="5068887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407025" y="735012"/>
              <a:ext cx="6121400" cy="5060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7974013" y="792162"/>
              <a:ext cx="2682875" cy="2287588"/>
            </a:xfrm>
            <a:custGeom>
              <a:avLst/>
              <a:gdLst>
                <a:gd name="T0" fmla="*/ 2528816 w 714"/>
                <a:gd name="T1" fmla="*/ 191571 h 609"/>
                <a:gd name="T2" fmla="*/ 2374758 w 714"/>
                <a:gd name="T3" fmla="*/ 221622 h 609"/>
                <a:gd name="T4" fmla="*/ 2288335 w 714"/>
                <a:gd name="T5" fmla="*/ 105176 h 609"/>
                <a:gd name="T6" fmla="*/ 2194396 w 714"/>
                <a:gd name="T7" fmla="*/ 112689 h 609"/>
                <a:gd name="T8" fmla="*/ 2119246 w 714"/>
                <a:gd name="T9" fmla="*/ 41319 h 609"/>
                <a:gd name="T10" fmla="*/ 2141791 w 714"/>
                <a:gd name="T11" fmla="*/ 82639 h 609"/>
                <a:gd name="T12" fmla="*/ 2160579 w 714"/>
                <a:gd name="T13" fmla="*/ 157765 h 609"/>
                <a:gd name="T14" fmla="*/ 2077913 w 714"/>
                <a:gd name="T15" fmla="*/ 458269 h 609"/>
                <a:gd name="T16" fmla="*/ 1844946 w 714"/>
                <a:gd name="T17" fmla="*/ 589739 h 609"/>
                <a:gd name="T18" fmla="*/ 1961430 w 714"/>
                <a:gd name="T19" fmla="*/ 803849 h 609"/>
                <a:gd name="T20" fmla="*/ 2134276 w 714"/>
                <a:gd name="T21" fmla="*/ 803849 h 609"/>
                <a:gd name="T22" fmla="*/ 1912582 w 714"/>
                <a:gd name="T23" fmla="*/ 1014202 h 609"/>
                <a:gd name="T24" fmla="*/ 1709675 w 714"/>
                <a:gd name="T25" fmla="*/ 1247092 h 609"/>
                <a:gd name="T26" fmla="*/ 1476709 w 714"/>
                <a:gd name="T27" fmla="*/ 1367294 h 609"/>
                <a:gd name="T28" fmla="*/ 1326407 w 714"/>
                <a:gd name="T29" fmla="*/ 1585160 h 609"/>
                <a:gd name="T30" fmla="*/ 807869 w 714"/>
                <a:gd name="T31" fmla="*/ 1746680 h 609"/>
                <a:gd name="T32" fmla="*/ 379510 w 714"/>
                <a:gd name="T33" fmla="*/ 1603941 h 609"/>
                <a:gd name="T34" fmla="*/ 3758 w 714"/>
                <a:gd name="T35" fmla="*/ 1585160 h 609"/>
                <a:gd name="T36" fmla="*/ 45090 w 714"/>
                <a:gd name="T37" fmla="*/ 1705361 h 609"/>
                <a:gd name="T38" fmla="*/ 86423 w 714"/>
                <a:gd name="T39" fmla="*/ 1855613 h 609"/>
                <a:gd name="T40" fmla="*/ 259269 w 714"/>
                <a:gd name="T41" fmla="*/ 1814294 h 609"/>
                <a:gd name="T42" fmla="*/ 259269 w 714"/>
                <a:gd name="T43" fmla="*/ 1960790 h 609"/>
                <a:gd name="T44" fmla="*/ 356965 w 714"/>
                <a:gd name="T45" fmla="*/ 2032159 h 609"/>
                <a:gd name="T46" fmla="*/ 409571 w 714"/>
                <a:gd name="T47" fmla="*/ 2099773 h 609"/>
                <a:gd name="T48" fmla="*/ 454661 w 714"/>
                <a:gd name="T49" fmla="*/ 2088504 h 609"/>
                <a:gd name="T50" fmla="*/ 676355 w 714"/>
                <a:gd name="T51" fmla="*/ 2009622 h 609"/>
                <a:gd name="T52" fmla="*/ 717688 w 714"/>
                <a:gd name="T53" fmla="*/ 2111042 h 609"/>
                <a:gd name="T54" fmla="*/ 627507 w 714"/>
                <a:gd name="T55" fmla="*/ 2182412 h 609"/>
                <a:gd name="T56" fmla="*/ 785323 w 714"/>
                <a:gd name="T57" fmla="*/ 2272563 h 609"/>
                <a:gd name="T58" fmla="*/ 890534 w 714"/>
                <a:gd name="T59" fmla="*/ 2077235 h 609"/>
                <a:gd name="T60" fmla="*/ 980715 w 714"/>
                <a:gd name="T61" fmla="*/ 2050941 h 609"/>
                <a:gd name="T62" fmla="*/ 1014533 w 714"/>
                <a:gd name="T63" fmla="*/ 2216218 h 609"/>
                <a:gd name="T64" fmla="*/ 1153561 w 714"/>
                <a:gd name="T65" fmla="*/ 2283832 h 609"/>
                <a:gd name="T66" fmla="*/ 1251257 w 714"/>
                <a:gd name="T67" fmla="*/ 2118554 h 609"/>
                <a:gd name="T68" fmla="*/ 1379013 w 714"/>
                <a:gd name="T69" fmla="*/ 2020891 h 609"/>
                <a:gd name="T70" fmla="*/ 1416588 w 714"/>
                <a:gd name="T71" fmla="*/ 2002109 h 609"/>
                <a:gd name="T72" fmla="*/ 1514284 w 714"/>
                <a:gd name="T73" fmla="*/ 1975815 h 609"/>
                <a:gd name="T74" fmla="*/ 1596949 w 714"/>
                <a:gd name="T75" fmla="*/ 1889420 h 609"/>
                <a:gd name="T76" fmla="*/ 1717190 w 714"/>
                <a:gd name="T77" fmla="*/ 1848101 h 609"/>
                <a:gd name="T78" fmla="*/ 1713433 w 714"/>
                <a:gd name="T79" fmla="*/ 1735412 h 609"/>
                <a:gd name="T80" fmla="*/ 1799856 w 714"/>
                <a:gd name="T81" fmla="*/ 1577647 h 609"/>
                <a:gd name="T82" fmla="*/ 1856219 w 714"/>
                <a:gd name="T83" fmla="*/ 1682823 h 609"/>
                <a:gd name="T84" fmla="*/ 1901309 w 714"/>
                <a:gd name="T85" fmla="*/ 1622723 h 609"/>
                <a:gd name="T86" fmla="*/ 2017793 w 714"/>
                <a:gd name="T87" fmla="*/ 1513790 h 609"/>
                <a:gd name="T88" fmla="*/ 2111731 w 714"/>
                <a:gd name="T89" fmla="*/ 1495008 h 609"/>
                <a:gd name="T90" fmla="*/ 2149306 w 714"/>
                <a:gd name="T91" fmla="*/ 1566378 h 609"/>
                <a:gd name="T92" fmla="*/ 2258274 w 714"/>
                <a:gd name="T93" fmla="*/ 1667798 h 609"/>
                <a:gd name="T94" fmla="*/ 2303365 w 714"/>
                <a:gd name="T95" fmla="*/ 1637748 h 609"/>
                <a:gd name="T96" fmla="*/ 2378515 w 714"/>
                <a:gd name="T97" fmla="*/ 1562622 h 609"/>
                <a:gd name="T98" fmla="*/ 2543846 w 714"/>
                <a:gd name="T99" fmla="*/ 1446176 h 609"/>
                <a:gd name="T100" fmla="*/ 2675360 w 714"/>
                <a:gd name="T101" fmla="*/ 1329731 h 609"/>
                <a:gd name="T102" fmla="*/ 2626512 w 714"/>
                <a:gd name="T103" fmla="*/ 1217042 h 609"/>
                <a:gd name="T104" fmla="*/ 2532574 w 714"/>
                <a:gd name="T105" fmla="*/ 1209529 h 609"/>
                <a:gd name="T106" fmla="*/ 2468696 w 714"/>
                <a:gd name="T107" fmla="*/ 1108109 h 609"/>
                <a:gd name="T108" fmla="*/ 2393545 w 714"/>
                <a:gd name="T109" fmla="*/ 987907 h 609"/>
                <a:gd name="T110" fmla="*/ 2449908 w 714"/>
                <a:gd name="T111" fmla="*/ 954101 h 609"/>
                <a:gd name="T112" fmla="*/ 2487484 w 714"/>
                <a:gd name="T113" fmla="*/ 848924 h 609"/>
                <a:gd name="T114" fmla="*/ 2468696 w 714"/>
                <a:gd name="T115" fmla="*/ 713697 h 609"/>
                <a:gd name="T116" fmla="*/ 2525059 w 714"/>
                <a:gd name="T117" fmla="*/ 631059 h 609"/>
                <a:gd name="T118" fmla="*/ 2596452 w 714"/>
                <a:gd name="T119" fmla="*/ 612277 h 609"/>
                <a:gd name="T120" fmla="*/ 2626512 w 714"/>
                <a:gd name="T121" fmla="*/ 469538 h 609"/>
                <a:gd name="T122" fmla="*/ 2634027 w 714"/>
                <a:gd name="T123" fmla="*/ 315529 h 60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14" h="609">
                  <a:moveTo>
                    <a:pt x="699" y="64"/>
                  </a:moveTo>
                  <a:cubicBezTo>
                    <a:pt x="697" y="56"/>
                    <a:pt x="697" y="56"/>
                    <a:pt x="697" y="56"/>
                  </a:cubicBezTo>
                  <a:cubicBezTo>
                    <a:pt x="689" y="43"/>
                    <a:pt x="689" y="43"/>
                    <a:pt x="689" y="43"/>
                  </a:cubicBezTo>
                  <a:cubicBezTo>
                    <a:pt x="683" y="40"/>
                    <a:pt x="683" y="40"/>
                    <a:pt x="683" y="40"/>
                  </a:cubicBezTo>
                  <a:cubicBezTo>
                    <a:pt x="677" y="43"/>
                    <a:pt x="677" y="43"/>
                    <a:pt x="677" y="43"/>
                  </a:cubicBezTo>
                  <a:cubicBezTo>
                    <a:pt x="674" y="50"/>
                    <a:pt x="674" y="50"/>
                    <a:pt x="674" y="50"/>
                  </a:cubicBezTo>
                  <a:cubicBezTo>
                    <a:pt x="673" y="51"/>
                    <a:pt x="673" y="51"/>
                    <a:pt x="673" y="51"/>
                  </a:cubicBezTo>
                  <a:cubicBezTo>
                    <a:pt x="673" y="51"/>
                    <a:pt x="673" y="51"/>
                    <a:pt x="673" y="51"/>
                  </a:cubicBezTo>
                  <a:cubicBezTo>
                    <a:pt x="672" y="51"/>
                    <a:pt x="672" y="51"/>
                    <a:pt x="672" y="51"/>
                  </a:cubicBezTo>
                  <a:cubicBezTo>
                    <a:pt x="661" y="53"/>
                    <a:pt x="661" y="53"/>
                    <a:pt x="661" y="53"/>
                  </a:cubicBezTo>
                  <a:cubicBezTo>
                    <a:pt x="660" y="54"/>
                    <a:pt x="659" y="54"/>
                    <a:pt x="658" y="56"/>
                  </a:cubicBezTo>
                  <a:cubicBezTo>
                    <a:pt x="655" y="58"/>
                    <a:pt x="655" y="58"/>
                    <a:pt x="655" y="58"/>
                  </a:cubicBezTo>
                  <a:cubicBezTo>
                    <a:pt x="649" y="63"/>
                    <a:pt x="649" y="63"/>
                    <a:pt x="649" y="63"/>
                  </a:cubicBezTo>
                  <a:cubicBezTo>
                    <a:pt x="648" y="64"/>
                    <a:pt x="648" y="64"/>
                    <a:pt x="648" y="64"/>
                  </a:cubicBezTo>
                  <a:cubicBezTo>
                    <a:pt x="643" y="65"/>
                    <a:pt x="643" y="65"/>
                    <a:pt x="643" y="65"/>
                  </a:cubicBezTo>
                  <a:cubicBezTo>
                    <a:pt x="640" y="64"/>
                    <a:pt x="637" y="62"/>
                    <a:pt x="632" y="59"/>
                  </a:cubicBezTo>
                  <a:cubicBezTo>
                    <a:pt x="631" y="58"/>
                    <a:pt x="631" y="58"/>
                    <a:pt x="631" y="58"/>
                  </a:cubicBezTo>
                  <a:cubicBezTo>
                    <a:pt x="623" y="50"/>
                    <a:pt x="619" y="45"/>
                    <a:pt x="619" y="42"/>
                  </a:cubicBezTo>
                  <a:cubicBezTo>
                    <a:pt x="619" y="31"/>
                    <a:pt x="619" y="31"/>
                    <a:pt x="619" y="31"/>
                  </a:cubicBezTo>
                  <a:cubicBezTo>
                    <a:pt x="619" y="31"/>
                    <a:pt x="619" y="31"/>
                    <a:pt x="619" y="31"/>
                  </a:cubicBezTo>
                  <a:cubicBezTo>
                    <a:pt x="619" y="30"/>
                    <a:pt x="619" y="30"/>
                    <a:pt x="619" y="30"/>
                  </a:cubicBezTo>
                  <a:cubicBezTo>
                    <a:pt x="621" y="28"/>
                    <a:pt x="621" y="28"/>
                    <a:pt x="621" y="28"/>
                  </a:cubicBezTo>
                  <a:cubicBezTo>
                    <a:pt x="609" y="24"/>
                    <a:pt x="609" y="24"/>
                    <a:pt x="609" y="24"/>
                  </a:cubicBezTo>
                  <a:cubicBezTo>
                    <a:pt x="609" y="28"/>
                    <a:pt x="609" y="28"/>
                    <a:pt x="609" y="28"/>
                  </a:cubicBezTo>
                  <a:cubicBezTo>
                    <a:pt x="609" y="30"/>
                    <a:pt x="607" y="31"/>
                    <a:pt x="605" y="32"/>
                  </a:cubicBezTo>
                  <a:cubicBezTo>
                    <a:pt x="601" y="34"/>
                    <a:pt x="601" y="34"/>
                    <a:pt x="601" y="34"/>
                  </a:cubicBezTo>
                  <a:cubicBezTo>
                    <a:pt x="600" y="34"/>
                    <a:pt x="600" y="34"/>
                    <a:pt x="600" y="34"/>
                  </a:cubicBezTo>
                  <a:cubicBezTo>
                    <a:pt x="600" y="33"/>
                    <a:pt x="600" y="33"/>
                    <a:pt x="600" y="33"/>
                  </a:cubicBezTo>
                  <a:cubicBezTo>
                    <a:pt x="594" y="32"/>
                    <a:pt x="594" y="32"/>
                    <a:pt x="594" y="32"/>
                  </a:cubicBezTo>
                  <a:cubicBezTo>
                    <a:pt x="595" y="36"/>
                    <a:pt x="595" y="36"/>
                    <a:pt x="595" y="36"/>
                  </a:cubicBezTo>
                  <a:cubicBezTo>
                    <a:pt x="585" y="30"/>
                    <a:pt x="585" y="30"/>
                    <a:pt x="585" y="30"/>
                  </a:cubicBezTo>
                  <a:cubicBezTo>
                    <a:pt x="584" y="30"/>
                    <a:pt x="584" y="30"/>
                    <a:pt x="584" y="30"/>
                  </a:cubicBezTo>
                  <a:cubicBezTo>
                    <a:pt x="584" y="29"/>
                    <a:pt x="584" y="29"/>
                    <a:pt x="584" y="29"/>
                  </a:cubicBezTo>
                  <a:cubicBezTo>
                    <a:pt x="584" y="29"/>
                    <a:pt x="584" y="29"/>
                    <a:pt x="584" y="29"/>
                  </a:cubicBezTo>
                  <a:cubicBezTo>
                    <a:pt x="582" y="25"/>
                    <a:pt x="581" y="20"/>
                    <a:pt x="581" y="16"/>
                  </a:cubicBezTo>
                  <a:cubicBezTo>
                    <a:pt x="581" y="12"/>
                    <a:pt x="582" y="9"/>
                    <a:pt x="583" y="8"/>
                  </a:cubicBezTo>
                  <a:cubicBezTo>
                    <a:pt x="586" y="3"/>
                    <a:pt x="586" y="3"/>
                    <a:pt x="586" y="3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75" y="1"/>
                    <a:pt x="575" y="1"/>
                    <a:pt x="575" y="1"/>
                  </a:cubicBezTo>
                  <a:cubicBezTo>
                    <a:pt x="569" y="2"/>
                    <a:pt x="566" y="5"/>
                    <a:pt x="564" y="11"/>
                  </a:cubicBezTo>
                  <a:cubicBezTo>
                    <a:pt x="564" y="11"/>
                    <a:pt x="564" y="11"/>
                    <a:pt x="564" y="11"/>
                  </a:cubicBezTo>
                  <a:cubicBezTo>
                    <a:pt x="564" y="11"/>
                    <a:pt x="564" y="11"/>
                    <a:pt x="564" y="11"/>
                  </a:cubicBezTo>
                  <a:cubicBezTo>
                    <a:pt x="558" y="20"/>
                    <a:pt x="558" y="20"/>
                    <a:pt x="558" y="20"/>
                  </a:cubicBezTo>
                  <a:cubicBezTo>
                    <a:pt x="564" y="20"/>
                    <a:pt x="564" y="20"/>
                    <a:pt x="564" y="20"/>
                  </a:cubicBezTo>
                  <a:cubicBezTo>
                    <a:pt x="564" y="20"/>
                    <a:pt x="564" y="20"/>
                    <a:pt x="564" y="20"/>
                  </a:cubicBezTo>
                  <a:cubicBezTo>
                    <a:pt x="565" y="20"/>
                    <a:pt x="565" y="20"/>
                    <a:pt x="565" y="20"/>
                  </a:cubicBezTo>
                  <a:cubicBezTo>
                    <a:pt x="565" y="20"/>
                    <a:pt x="565" y="20"/>
                    <a:pt x="565" y="20"/>
                  </a:cubicBezTo>
                  <a:cubicBezTo>
                    <a:pt x="570" y="22"/>
                    <a:pt x="570" y="22"/>
                    <a:pt x="570" y="22"/>
                  </a:cubicBezTo>
                  <a:cubicBezTo>
                    <a:pt x="571" y="22"/>
                    <a:pt x="571" y="22"/>
                    <a:pt x="571" y="22"/>
                  </a:cubicBezTo>
                  <a:cubicBezTo>
                    <a:pt x="571" y="23"/>
                    <a:pt x="571" y="23"/>
                    <a:pt x="571" y="23"/>
                  </a:cubicBezTo>
                  <a:cubicBezTo>
                    <a:pt x="571" y="24"/>
                    <a:pt x="571" y="24"/>
                    <a:pt x="571" y="24"/>
                  </a:cubicBezTo>
                  <a:cubicBezTo>
                    <a:pt x="572" y="32"/>
                    <a:pt x="572" y="32"/>
                    <a:pt x="572" y="32"/>
                  </a:cubicBezTo>
                  <a:cubicBezTo>
                    <a:pt x="575" y="40"/>
                    <a:pt x="575" y="40"/>
                    <a:pt x="575" y="40"/>
                  </a:cubicBezTo>
                  <a:cubicBezTo>
                    <a:pt x="575" y="41"/>
                    <a:pt x="575" y="41"/>
                    <a:pt x="575" y="41"/>
                  </a:cubicBezTo>
                  <a:cubicBezTo>
                    <a:pt x="575" y="41"/>
                    <a:pt x="575" y="41"/>
                    <a:pt x="575" y="41"/>
                  </a:cubicBezTo>
                  <a:cubicBezTo>
                    <a:pt x="575" y="42"/>
                    <a:pt x="575" y="42"/>
                    <a:pt x="575" y="42"/>
                  </a:cubicBezTo>
                  <a:cubicBezTo>
                    <a:pt x="561" y="68"/>
                    <a:pt x="561" y="68"/>
                    <a:pt x="561" y="68"/>
                  </a:cubicBezTo>
                  <a:cubicBezTo>
                    <a:pt x="559" y="71"/>
                    <a:pt x="558" y="81"/>
                    <a:pt x="557" y="95"/>
                  </a:cubicBezTo>
                  <a:cubicBezTo>
                    <a:pt x="557" y="96"/>
                    <a:pt x="557" y="96"/>
                    <a:pt x="557" y="96"/>
                  </a:cubicBezTo>
                  <a:cubicBezTo>
                    <a:pt x="552" y="106"/>
                    <a:pt x="552" y="106"/>
                    <a:pt x="552" y="106"/>
                  </a:cubicBezTo>
                  <a:cubicBezTo>
                    <a:pt x="555" y="110"/>
                    <a:pt x="555" y="110"/>
                    <a:pt x="555" y="110"/>
                  </a:cubicBezTo>
                  <a:cubicBezTo>
                    <a:pt x="555" y="111"/>
                    <a:pt x="555" y="111"/>
                    <a:pt x="555" y="111"/>
                  </a:cubicBezTo>
                  <a:cubicBezTo>
                    <a:pt x="556" y="117"/>
                    <a:pt x="555" y="121"/>
                    <a:pt x="554" y="122"/>
                  </a:cubicBezTo>
                  <a:cubicBezTo>
                    <a:pt x="553" y="122"/>
                    <a:pt x="553" y="122"/>
                    <a:pt x="553" y="122"/>
                  </a:cubicBezTo>
                  <a:cubicBezTo>
                    <a:pt x="550" y="124"/>
                    <a:pt x="541" y="133"/>
                    <a:pt x="526" y="151"/>
                  </a:cubicBezTo>
                  <a:cubicBezTo>
                    <a:pt x="525" y="152"/>
                    <a:pt x="525" y="152"/>
                    <a:pt x="525" y="152"/>
                  </a:cubicBezTo>
                  <a:cubicBezTo>
                    <a:pt x="524" y="152"/>
                    <a:pt x="524" y="152"/>
                    <a:pt x="524" y="152"/>
                  </a:cubicBezTo>
                  <a:cubicBezTo>
                    <a:pt x="523" y="151"/>
                    <a:pt x="523" y="151"/>
                    <a:pt x="523" y="151"/>
                  </a:cubicBezTo>
                  <a:cubicBezTo>
                    <a:pt x="517" y="148"/>
                    <a:pt x="513" y="144"/>
                    <a:pt x="510" y="141"/>
                  </a:cubicBezTo>
                  <a:cubicBezTo>
                    <a:pt x="507" y="140"/>
                    <a:pt x="501" y="138"/>
                    <a:pt x="491" y="138"/>
                  </a:cubicBezTo>
                  <a:cubicBezTo>
                    <a:pt x="491" y="157"/>
                    <a:pt x="491" y="157"/>
                    <a:pt x="491" y="157"/>
                  </a:cubicBezTo>
                  <a:cubicBezTo>
                    <a:pt x="491" y="157"/>
                    <a:pt x="491" y="157"/>
                    <a:pt x="491" y="157"/>
                  </a:cubicBezTo>
                  <a:cubicBezTo>
                    <a:pt x="483" y="192"/>
                    <a:pt x="483" y="192"/>
                    <a:pt x="483" y="192"/>
                  </a:cubicBezTo>
                  <a:cubicBezTo>
                    <a:pt x="482" y="196"/>
                    <a:pt x="481" y="204"/>
                    <a:pt x="481" y="216"/>
                  </a:cubicBezTo>
                  <a:cubicBezTo>
                    <a:pt x="484" y="220"/>
                    <a:pt x="484" y="220"/>
                    <a:pt x="484" y="220"/>
                  </a:cubicBezTo>
                  <a:cubicBezTo>
                    <a:pt x="487" y="215"/>
                    <a:pt x="487" y="215"/>
                    <a:pt x="487" y="215"/>
                  </a:cubicBezTo>
                  <a:cubicBezTo>
                    <a:pt x="487" y="215"/>
                    <a:pt x="487" y="215"/>
                    <a:pt x="487" y="215"/>
                  </a:cubicBezTo>
                  <a:cubicBezTo>
                    <a:pt x="487" y="214"/>
                    <a:pt x="487" y="214"/>
                    <a:pt x="487" y="214"/>
                  </a:cubicBezTo>
                  <a:cubicBezTo>
                    <a:pt x="497" y="210"/>
                    <a:pt x="497" y="210"/>
                    <a:pt x="497" y="210"/>
                  </a:cubicBezTo>
                  <a:cubicBezTo>
                    <a:pt x="522" y="214"/>
                    <a:pt x="522" y="214"/>
                    <a:pt x="522" y="214"/>
                  </a:cubicBezTo>
                  <a:cubicBezTo>
                    <a:pt x="525" y="210"/>
                    <a:pt x="525" y="210"/>
                    <a:pt x="525" y="210"/>
                  </a:cubicBezTo>
                  <a:cubicBezTo>
                    <a:pt x="529" y="204"/>
                    <a:pt x="529" y="204"/>
                    <a:pt x="529" y="204"/>
                  </a:cubicBezTo>
                  <a:cubicBezTo>
                    <a:pt x="529" y="204"/>
                    <a:pt x="529" y="204"/>
                    <a:pt x="529" y="204"/>
                  </a:cubicBezTo>
                  <a:cubicBezTo>
                    <a:pt x="529" y="204"/>
                    <a:pt x="529" y="204"/>
                    <a:pt x="529" y="204"/>
                  </a:cubicBezTo>
                  <a:cubicBezTo>
                    <a:pt x="530" y="203"/>
                    <a:pt x="530" y="203"/>
                    <a:pt x="530" y="203"/>
                  </a:cubicBezTo>
                  <a:cubicBezTo>
                    <a:pt x="540" y="201"/>
                    <a:pt x="540" y="201"/>
                    <a:pt x="540" y="201"/>
                  </a:cubicBezTo>
                  <a:cubicBezTo>
                    <a:pt x="553" y="200"/>
                    <a:pt x="553" y="200"/>
                    <a:pt x="553" y="200"/>
                  </a:cubicBezTo>
                  <a:cubicBezTo>
                    <a:pt x="557" y="201"/>
                    <a:pt x="562" y="206"/>
                    <a:pt x="568" y="214"/>
                  </a:cubicBezTo>
                  <a:cubicBezTo>
                    <a:pt x="584" y="222"/>
                    <a:pt x="593" y="230"/>
                    <a:pt x="595" y="236"/>
                  </a:cubicBezTo>
                  <a:cubicBezTo>
                    <a:pt x="596" y="239"/>
                    <a:pt x="596" y="242"/>
                    <a:pt x="595" y="244"/>
                  </a:cubicBezTo>
                  <a:cubicBezTo>
                    <a:pt x="593" y="247"/>
                    <a:pt x="591" y="249"/>
                    <a:pt x="587" y="249"/>
                  </a:cubicBezTo>
                  <a:cubicBezTo>
                    <a:pt x="586" y="249"/>
                    <a:pt x="586" y="249"/>
                    <a:pt x="586" y="249"/>
                  </a:cubicBezTo>
                  <a:cubicBezTo>
                    <a:pt x="567" y="248"/>
                    <a:pt x="555" y="248"/>
                    <a:pt x="551" y="250"/>
                  </a:cubicBezTo>
                  <a:cubicBezTo>
                    <a:pt x="542" y="256"/>
                    <a:pt x="542" y="256"/>
                    <a:pt x="542" y="256"/>
                  </a:cubicBezTo>
                  <a:cubicBezTo>
                    <a:pt x="530" y="265"/>
                    <a:pt x="522" y="269"/>
                    <a:pt x="517" y="269"/>
                  </a:cubicBezTo>
                  <a:cubicBezTo>
                    <a:pt x="509" y="270"/>
                    <a:pt x="509" y="270"/>
                    <a:pt x="509" y="270"/>
                  </a:cubicBezTo>
                  <a:cubicBezTo>
                    <a:pt x="505" y="290"/>
                    <a:pt x="505" y="290"/>
                    <a:pt x="505" y="290"/>
                  </a:cubicBezTo>
                  <a:cubicBezTo>
                    <a:pt x="503" y="296"/>
                    <a:pt x="501" y="300"/>
                    <a:pt x="498" y="303"/>
                  </a:cubicBezTo>
                  <a:cubicBezTo>
                    <a:pt x="495" y="306"/>
                    <a:pt x="490" y="308"/>
                    <a:pt x="483" y="310"/>
                  </a:cubicBezTo>
                  <a:cubicBezTo>
                    <a:pt x="476" y="311"/>
                    <a:pt x="469" y="314"/>
                    <a:pt x="463" y="317"/>
                  </a:cubicBezTo>
                  <a:cubicBezTo>
                    <a:pt x="457" y="332"/>
                    <a:pt x="457" y="332"/>
                    <a:pt x="457" y="332"/>
                  </a:cubicBezTo>
                  <a:cubicBezTo>
                    <a:pt x="456" y="332"/>
                    <a:pt x="456" y="332"/>
                    <a:pt x="456" y="332"/>
                  </a:cubicBezTo>
                  <a:cubicBezTo>
                    <a:pt x="456" y="332"/>
                    <a:pt x="456" y="332"/>
                    <a:pt x="456" y="332"/>
                  </a:cubicBezTo>
                  <a:cubicBezTo>
                    <a:pt x="455" y="332"/>
                    <a:pt x="455" y="332"/>
                    <a:pt x="455" y="332"/>
                  </a:cubicBezTo>
                  <a:cubicBezTo>
                    <a:pt x="437" y="340"/>
                    <a:pt x="437" y="340"/>
                    <a:pt x="437" y="340"/>
                  </a:cubicBezTo>
                  <a:cubicBezTo>
                    <a:pt x="436" y="340"/>
                    <a:pt x="436" y="340"/>
                    <a:pt x="436" y="340"/>
                  </a:cubicBezTo>
                  <a:cubicBezTo>
                    <a:pt x="427" y="338"/>
                    <a:pt x="427" y="338"/>
                    <a:pt x="427" y="338"/>
                  </a:cubicBezTo>
                  <a:cubicBezTo>
                    <a:pt x="419" y="336"/>
                    <a:pt x="414" y="334"/>
                    <a:pt x="410" y="332"/>
                  </a:cubicBezTo>
                  <a:cubicBezTo>
                    <a:pt x="405" y="330"/>
                    <a:pt x="400" y="329"/>
                    <a:pt x="395" y="331"/>
                  </a:cubicBezTo>
                  <a:cubicBezTo>
                    <a:pt x="390" y="338"/>
                    <a:pt x="387" y="346"/>
                    <a:pt x="388" y="355"/>
                  </a:cubicBezTo>
                  <a:cubicBezTo>
                    <a:pt x="388" y="360"/>
                    <a:pt x="389" y="363"/>
                    <a:pt x="391" y="364"/>
                  </a:cubicBezTo>
                  <a:cubicBezTo>
                    <a:pt x="393" y="364"/>
                    <a:pt x="393" y="364"/>
                    <a:pt x="393" y="364"/>
                  </a:cubicBezTo>
                  <a:cubicBezTo>
                    <a:pt x="397" y="362"/>
                    <a:pt x="397" y="362"/>
                    <a:pt x="397" y="362"/>
                  </a:cubicBezTo>
                  <a:cubicBezTo>
                    <a:pt x="397" y="374"/>
                    <a:pt x="397" y="374"/>
                    <a:pt x="397" y="374"/>
                  </a:cubicBezTo>
                  <a:cubicBezTo>
                    <a:pt x="397" y="379"/>
                    <a:pt x="396" y="382"/>
                    <a:pt x="393" y="384"/>
                  </a:cubicBezTo>
                  <a:cubicBezTo>
                    <a:pt x="391" y="386"/>
                    <a:pt x="387" y="388"/>
                    <a:pt x="382" y="389"/>
                  </a:cubicBezTo>
                  <a:cubicBezTo>
                    <a:pt x="379" y="390"/>
                    <a:pt x="379" y="390"/>
                    <a:pt x="379" y="390"/>
                  </a:cubicBezTo>
                  <a:cubicBezTo>
                    <a:pt x="375" y="392"/>
                    <a:pt x="366" y="402"/>
                    <a:pt x="354" y="422"/>
                  </a:cubicBezTo>
                  <a:cubicBezTo>
                    <a:pt x="354" y="422"/>
                    <a:pt x="354" y="422"/>
                    <a:pt x="354" y="422"/>
                  </a:cubicBezTo>
                  <a:cubicBezTo>
                    <a:pt x="353" y="422"/>
                    <a:pt x="353" y="422"/>
                    <a:pt x="353" y="422"/>
                  </a:cubicBezTo>
                  <a:cubicBezTo>
                    <a:pt x="341" y="430"/>
                    <a:pt x="341" y="430"/>
                    <a:pt x="341" y="430"/>
                  </a:cubicBezTo>
                  <a:cubicBezTo>
                    <a:pt x="343" y="430"/>
                    <a:pt x="345" y="430"/>
                    <a:pt x="344" y="432"/>
                  </a:cubicBezTo>
                  <a:cubicBezTo>
                    <a:pt x="344" y="434"/>
                    <a:pt x="343" y="434"/>
                    <a:pt x="339" y="434"/>
                  </a:cubicBezTo>
                  <a:cubicBezTo>
                    <a:pt x="305" y="434"/>
                    <a:pt x="305" y="434"/>
                    <a:pt x="305" y="434"/>
                  </a:cubicBezTo>
                  <a:cubicBezTo>
                    <a:pt x="267" y="432"/>
                    <a:pt x="238" y="443"/>
                    <a:pt x="217" y="464"/>
                  </a:cubicBezTo>
                  <a:cubicBezTo>
                    <a:pt x="216" y="465"/>
                    <a:pt x="216" y="465"/>
                    <a:pt x="216" y="465"/>
                  </a:cubicBezTo>
                  <a:cubicBezTo>
                    <a:pt x="215" y="465"/>
                    <a:pt x="215" y="465"/>
                    <a:pt x="215" y="465"/>
                  </a:cubicBezTo>
                  <a:cubicBezTo>
                    <a:pt x="215" y="465"/>
                    <a:pt x="215" y="465"/>
                    <a:pt x="215" y="465"/>
                  </a:cubicBezTo>
                  <a:cubicBezTo>
                    <a:pt x="201" y="467"/>
                    <a:pt x="201" y="467"/>
                    <a:pt x="201" y="467"/>
                  </a:cubicBezTo>
                  <a:cubicBezTo>
                    <a:pt x="200" y="467"/>
                    <a:pt x="200" y="467"/>
                    <a:pt x="200" y="467"/>
                  </a:cubicBezTo>
                  <a:cubicBezTo>
                    <a:pt x="199" y="467"/>
                    <a:pt x="199" y="467"/>
                    <a:pt x="199" y="467"/>
                  </a:cubicBezTo>
                  <a:cubicBezTo>
                    <a:pt x="195" y="458"/>
                    <a:pt x="195" y="458"/>
                    <a:pt x="195" y="458"/>
                  </a:cubicBezTo>
                  <a:cubicBezTo>
                    <a:pt x="181" y="461"/>
                    <a:pt x="181" y="461"/>
                    <a:pt x="181" y="461"/>
                  </a:cubicBezTo>
                  <a:cubicBezTo>
                    <a:pt x="173" y="462"/>
                    <a:pt x="163" y="460"/>
                    <a:pt x="152" y="454"/>
                  </a:cubicBezTo>
                  <a:cubicBezTo>
                    <a:pt x="142" y="450"/>
                    <a:pt x="133" y="444"/>
                    <a:pt x="123" y="436"/>
                  </a:cubicBezTo>
                  <a:cubicBezTo>
                    <a:pt x="117" y="432"/>
                    <a:pt x="110" y="428"/>
                    <a:pt x="101" y="427"/>
                  </a:cubicBezTo>
                  <a:cubicBezTo>
                    <a:pt x="88" y="426"/>
                    <a:pt x="88" y="426"/>
                    <a:pt x="88" y="426"/>
                  </a:cubicBezTo>
                  <a:cubicBezTo>
                    <a:pt x="74" y="428"/>
                    <a:pt x="74" y="428"/>
                    <a:pt x="74" y="428"/>
                  </a:cubicBezTo>
                  <a:cubicBezTo>
                    <a:pt x="63" y="429"/>
                    <a:pt x="53" y="429"/>
                    <a:pt x="43" y="428"/>
                  </a:cubicBezTo>
                  <a:cubicBezTo>
                    <a:pt x="32" y="428"/>
                    <a:pt x="18" y="424"/>
                    <a:pt x="1" y="419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1" y="422"/>
                    <a:pt x="1" y="422"/>
                    <a:pt x="1" y="422"/>
                  </a:cubicBezTo>
                  <a:cubicBezTo>
                    <a:pt x="1" y="422"/>
                    <a:pt x="1" y="422"/>
                    <a:pt x="1" y="422"/>
                  </a:cubicBezTo>
                  <a:cubicBezTo>
                    <a:pt x="1" y="422"/>
                    <a:pt x="1" y="422"/>
                    <a:pt x="1" y="422"/>
                  </a:cubicBezTo>
                  <a:cubicBezTo>
                    <a:pt x="1" y="426"/>
                    <a:pt x="1" y="426"/>
                    <a:pt x="1" y="426"/>
                  </a:cubicBezTo>
                  <a:cubicBezTo>
                    <a:pt x="5" y="434"/>
                    <a:pt x="5" y="434"/>
                    <a:pt x="5" y="434"/>
                  </a:cubicBezTo>
                  <a:cubicBezTo>
                    <a:pt x="13" y="444"/>
                    <a:pt x="13" y="444"/>
                    <a:pt x="13" y="444"/>
                  </a:cubicBezTo>
                  <a:cubicBezTo>
                    <a:pt x="14" y="446"/>
                    <a:pt x="14" y="446"/>
                    <a:pt x="14" y="446"/>
                  </a:cubicBezTo>
                  <a:cubicBezTo>
                    <a:pt x="12" y="453"/>
                    <a:pt x="12" y="453"/>
                    <a:pt x="12" y="453"/>
                  </a:cubicBezTo>
                  <a:cubicBezTo>
                    <a:pt x="12" y="454"/>
                    <a:pt x="12" y="454"/>
                    <a:pt x="12" y="454"/>
                  </a:cubicBezTo>
                  <a:cubicBezTo>
                    <a:pt x="12" y="454"/>
                    <a:pt x="12" y="454"/>
                    <a:pt x="12" y="454"/>
                  </a:cubicBezTo>
                  <a:cubicBezTo>
                    <a:pt x="7" y="460"/>
                    <a:pt x="7" y="460"/>
                    <a:pt x="7" y="460"/>
                  </a:cubicBezTo>
                  <a:cubicBezTo>
                    <a:pt x="12" y="465"/>
                    <a:pt x="12" y="465"/>
                    <a:pt x="12" y="465"/>
                  </a:cubicBezTo>
                  <a:cubicBezTo>
                    <a:pt x="14" y="467"/>
                    <a:pt x="15" y="469"/>
                    <a:pt x="15" y="470"/>
                  </a:cubicBezTo>
                  <a:cubicBezTo>
                    <a:pt x="17" y="478"/>
                    <a:pt x="17" y="478"/>
                    <a:pt x="17" y="478"/>
                  </a:cubicBezTo>
                  <a:cubicBezTo>
                    <a:pt x="23" y="484"/>
                    <a:pt x="23" y="484"/>
                    <a:pt x="23" y="484"/>
                  </a:cubicBezTo>
                  <a:cubicBezTo>
                    <a:pt x="23" y="485"/>
                    <a:pt x="23" y="485"/>
                    <a:pt x="23" y="485"/>
                  </a:cubicBezTo>
                  <a:cubicBezTo>
                    <a:pt x="23" y="490"/>
                    <a:pt x="23" y="490"/>
                    <a:pt x="23" y="490"/>
                  </a:cubicBezTo>
                  <a:cubicBezTo>
                    <a:pt x="23" y="494"/>
                    <a:pt x="23" y="494"/>
                    <a:pt x="23" y="494"/>
                  </a:cubicBezTo>
                  <a:cubicBezTo>
                    <a:pt x="27" y="497"/>
                    <a:pt x="27" y="497"/>
                    <a:pt x="27" y="497"/>
                  </a:cubicBezTo>
                  <a:cubicBezTo>
                    <a:pt x="29" y="496"/>
                    <a:pt x="29" y="496"/>
                    <a:pt x="29" y="496"/>
                  </a:cubicBezTo>
                  <a:cubicBezTo>
                    <a:pt x="30" y="495"/>
                    <a:pt x="30" y="495"/>
                    <a:pt x="30" y="495"/>
                  </a:cubicBezTo>
                  <a:cubicBezTo>
                    <a:pt x="31" y="492"/>
                    <a:pt x="33" y="490"/>
                    <a:pt x="36" y="490"/>
                  </a:cubicBezTo>
                  <a:cubicBezTo>
                    <a:pt x="39" y="488"/>
                    <a:pt x="39" y="488"/>
                    <a:pt x="39" y="488"/>
                  </a:cubicBezTo>
                  <a:cubicBezTo>
                    <a:pt x="60" y="486"/>
                    <a:pt x="60" y="486"/>
                    <a:pt x="60" y="486"/>
                  </a:cubicBezTo>
                  <a:cubicBezTo>
                    <a:pt x="69" y="483"/>
                    <a:pt x="69" y="483"/>
                    <a:pt x="69" y="483"/>
                  </a:cubicBezTo>
                  <a:cubicBezTo>
                    <a:pt x="69" y="483"/>
                    <a:pt x="69" y="483"/>
                    <a:pt x="69" y="483"/>
                  </a:cubicBezTo>
                  <a:cubicBezTo>
                    <a:pt x="71" y="482"/>
                    <a:pt x="71" y="482"/>
                    <a:pt x="71" y="482"/>
                  </a:cubicBezTo>
                  <a:cubicBezTo>
                    <a:pt x="75" y="492"/>
                    <a:pt x="75" y="492"/>
                    <a:pt x="75" y="492"/>
                  </a:cubicBezTo>
                  <a:cubicBezTo>
                    <a:pt x="75" y="492"/>
                    <a:pt x="75" y="492"/>
                    <a:pt x="75" y="492"/>
                  </a:cubicBezTo>
                  <a:cubicBezTo>
                    <a:pt x="75" y="492"/>
                    <a:pt x="75" y="492"/>
                    <a:pt x="75" y="492"/>
                  </a:cubicBezTo>
                  <a:cubicBezTo>
                    <a:pt x="76" y="494"/>
                    <a:pt x="75" y="496"/>
                    <a:pt x="74" y="498"/>
                  </a:cubicBezTo>
                  <a:cubicBezTo>
                    <a:pt x="63" y="514"/>
                    <a:pt x="63" y="514"/>
                    <a:pt x="63" y="514"/>
                  </a:cubicBezTo>
                  <a:cubicBezTo>
                    <a:pt x="63" y="517"/>
                    <a:pt x="63" y="517"/>
                    <a:pt x="63" y="517"/>
                  </a:cubicBezTo>
                  <a:cubicBezTo>
                    <a:pt x="69" y="522"/>
                    <a:pt x="69" y="522"/>
                    <a:pt x="69" y="522"/>
                  </a:cubicBezTo>
                  <a:cubicBezTo>
                    <a:pt x="74" y="526"/>
                    <a:pt x="74" y="526"/>
                    <a:pt x="74" y="526"/>
                  </a:cubicBezTo>
                  <a:cubicBezTo>
                    <a:pt x="74" y="526"/>
                    <a:pt x="74" y="526"/>
                    <a:pt x="74" y="526"/>
                  </a:cubicBezTo>
                  <a:cubicBezTo>
                    <a:pt x="77" y="529"/>
                    <a:pt x="79" y="531"/>
                    <a:pt x="81" y="532"/>
                  </a:cubicBezTo>
                  <a:cubicBezTo>
                    <a:pt x="84" y="532"/>
                    <a:pt x="87" y="535"/>
                    <a:pt x="89" y="538"/>
                  </a:cubicBezTo>
                  <a:cubicBezTo>
                    <a:pt x="89" y="539"/>
                    <a:pt x="89" y="539"/>
                    <a:pt x="89" y="539"/>
                  </a:cubicBezTo>
                  <a:cubicBezTo>
                    <a:pt x="93" y="541"/>
                    <a:pt x="93" y="541"/>
                    <a:pt x="93" y="541"/>
                  </a:cubicBezTo>
                  <a:cubicBezTo>
                    <a:pt x="95" y="541"/>
                    <a:pt x="95" y="541"/>
                    <a:pt x="95" y="541"/>
                  </a:cubicBezTo>
                  <a:cubicBezTo>
                    <a:pt x="95" y="541"/>
                    <a:pt x="95" y="541"/>
                    <a:pt x="95" y="541"/>
                  </a:cubicBezTo>
                  <a:cubicBezTo>
                    <a:pt x="96" y="546"/>
                    <a:pt x="96" y="546"/>
                    <a:pt x="96" y="546"/>
                  </a:cubicBezTo>
                  <a:cubicBezTo>
                    <a:pt x="96" y="546"/>
                    <a:pt x="96" y="546"/>
                    <a:pt x="96" y="546"/>
                  </a:cubicBezTo>
                  <a:cubicBezTo>
                    <a:pt x="97" y="550"/>
                    <a:pt x="97" y="550"/>
                    <a:pt x="97" y="550"/>
                  </a:cubicBezTo>
                  <a:cubicBezTo>
                    <a:pt x="98" y="556"/>
                    <a:pt x="98" y="556"/>
                    <a:pt x="98" y="556"/>
                  </a:cubicBezTo>
                  <a:cubicBezTo>
                    <a:pt x="108" y="558"/>
                    <a:pt x="108" y="558"/>
                    <a:pt x="108" y="558"/>
                  </a:cubicBezTo>
                  <a:cubicBezTo>
                    <a:pt x="109" y="558"/>
                    <a:pt x="109" y="558"/>
                    <a:pt x="109" y="558"/>
                  </a:cubicBezTo>
                  <a:cubicBezTo>
                    <a:pt x="109" y="558"/>
                    <a:pt x="109" y="558"/>
                    <a:pt x="109" y="558"/>
                  </a:cubicBezTo>
                  <a:cubicBezTo>
                    <a:pt x="109" y="559"/>
                    <a:pt x="109" y="559"/>
                    <a:pt x="109" y="559"/>
                  </a:cubicBezTo>
                  <a:cubicBezTo>
                    <a:pt x="110" y="560"/>
                    <a:pt x="110" y="560"/>
                    <a:pt x="110" y="560"/>
                  </a:cubicBezTo>
                  <a:cubicBezTo>
                    <a:pt x="113" y="565"/>
                    <a:pt x="113" y="565"/>
                    <a:pt x="113" y="565"/>
                  </a:cubicBezTo>
                  <a:cubicBezTo>
                    <a:pt x="121" y="568"/>
                    <a:pt x="121" y="568"/>
                    <a:pt x="121" y="568"/>
                  </a:cubicBezTo>
                  <a:cubicBezTo>
                    <a:pt x="126" y="565"/>
                    <a:pt x="126" y="565"/>
                    <a:pt x="126" y="565"/>
                  </a:cubicBezTo>
                  <a:cubicBezTo>
                    <a:pt x="125" y="562"/>
                    <a:pt x="125" y="562"/>
                    <a:pt x="125" y="562"/>
                  </a:cubicBezTo>
                  <a:cubicBezTo>
                    <a:pt x="120" y="557"/>
                    <a:pt x="120" y="557"/>
                    <a:pt x="120" y="557"/>
                  </a:cubicBezTo>
                  <a:cubicBezTo>
                    <a:pt x="121" y="556"/>
                    <a:pt x="121" y="556"/>
                    <a:pt x="121" y="556"/>
                  </a:cubicBezTo>
                  <a:cubicBezTo>
                    <a:pt x="121" y="556"/>
                    <a:pt x="121" y="556"/>
                    <a:pt x="121" y="556"/>
                  </a:cubicBezTo>
                  <a:cubicBezTo>
                    <a:pt x="125" y="547"/>
                    <a:pt x="125" y="547"/>
                    <a:pt x="125" y="547"/>
                  </a:cubicBezTo>
                  <a:cubicBezTo>
                    <a:pt x="135" y="547"/>
                    <a:pt x="135" y="547"/>
                    <a:pt x="135" y="547"/>
                  </a:cubicBezTo>
                  <a:cubicBezTo>
                    <a:pt x="135" y="548"/>
                    <a:pt x="135" y="548"/>
                    <a:pt x="135" y="548"/>
                  </a:cubicBezTo>
                  <a:cubicBezTo>
                    <a:pt x="149" y="552"/>
                    <a:pt x="149" y="552"/>
                    <a:pt x="149" y="552"/>
                  </a:cubicBezTo>
                  <a:cubicBezTo>
                    <a:pt x="157" y="551"/>
                    <a:pt x="157" y="551"/>
                    <a:pt x="157" y="551"/>
                  </a:cubicBezTo>
                  <a:cubicBezTo>
                    <a:pt x="163" y="546"/>
                    <a:pt x="163" y="546"/>
                    <a:pt x="163" y="546"/>
                  </a:cubicBezTo>
                  <a:cubicBezTo>
                    <a:pt x="169" y="537"/>
                    <a:pt x="174" y="534"/>
                    <a:pt x="177" y="536"/>
                  </a:cubicBezTo>
                  <a:cubicBezTo>
                    <a:pt x="180" y="535"/>
                    <a:pt x="180" y="535"/>
                    <a:pt x="180" y="535"/>
                  </a:cubicBezTo>
                  <a:cubicBezTo>
                    <a:pt x="183" y="535"/>
                    <a:pt x="185" y="536"/>
                    <a:pt x="187" y="536"/>
                  </a:cubicBezTo>
                  <a:cubicBezTo>
                    <a:pt x="187" y="537"/>
                    <a:pt x="187" y="538"/>
                    <a:pt x="187" y="538"/>
                  </a:cubicBezTo>
                  <a:cubicBezTo>
                    <a:pt x="187" y="540"/>
                    <a:pt x="189" y="543"/>
                    <a:pt x="191" y="548"/>
                  </a:cubicBezTo>
                  <a:cubicBezTo>
                    <a:pt x="191" y="548"/>
                    <a:pt x="191" y="548"/>
                    <a:pt x="191" y="548"/>
                  </a:cubicBezTo>
                  <a:cubicBezTo>
                    <a:pt x="191" y="548"/>
                    <a:pt x="191" y="548"/>
                    <a:pt x="191" y="548"/>
                  </a:cubicBezTo>
                  <a:cubicBezTo>
                    <a:pt x="193" y="554"/>
                    <a:pt x="193" y="554"/>
                    <a:pt x="193" y="554"/>
                  </a:cubicBezTo>
                  <a:cubicBezTo>
                    <a:pt x="193" y="555"/>
                    <a:pt x="193" y="555"/>
                    <a:pt x="193" y="555"/>
                  </a:cubicBezTo>
                  <a:cubicBezTo>
                    <a:pt x="191" y="562"/>
                    <a:pt x="191" y="562"/>
                    <a:pt x="191" y="562"/>
                  </a:cubicBezTo>
                  <a:cubicBezTo>
                    <a:pt x="191" y="562"/>
                    <a:pt x="191" y="562"/>
                    <a:pt x="191" y="562"/>
                  </a:cubicBezTo>
                  <a:cubicBezTo>
                    <a:pt x="191" y="562"/>
                    <a:pt x="191" y="562"/>
                    <a:pt x="191" y="562"/>
                  </a:cubicBezTo>
                  <a:cubicBezTo>
                    <a:pt x="191" y="562"/>
                    <a:pt x="191" y="562"/>
                    <a:pt x="191" y="562"/>
                  </a:cubicBezTo>
                  <a:cubicBezTo>
                    <a:pt x="184" y="570"/>
                    <a:pt x="184" y="570"/>
                    <a:pt x="184" y="570"/>
                  </a:cubicBezTo>
                  <a:cubicBezTo>
                    <a:pt x="183" y="571"/>
                    <a:pt x="183" y="571"/>
                    <a:pt x="183" y="571"/>
                  </a:cubicBezTo>
                  <a:cubicBezTo>
                    <a:pt x="183" y="571"/>
                    <a:pt x="183" y="571"/>
                    <a:pt x="183" y="571"/>
                  </a:cubicBezTo>
                  <a:cubicBezTo>
                    <a:pt x="169" y="577"/>
                    <a:pt x="169" y="577"/>
                    <a:pt x="169" y="577"/>
                  </a:cubicBezTo>
                  <a:cubicBezTo>
                    <a:pt x="167" y="581"/>
                    <a:pt x="167" y="581"/>
                    <a:pt x="167" y="581"/>
                  </a:cubicBezTo>
                  <a:cubicBezTo>
                    <a:pt x="165" y="593"/>
                    <a:pt x="165" y="593"/>
                    <a:pt x="165" y="593"/>
                  </a:cubicBezTo>
                  <a:cubicBezTo>
                    <a:pt x="166" y="598"/>
                    <a:pt x="166" y="598"/>
                    <a:pt x="166" y="598"/>
                  </a:cubicBezTo>
                  <a:cubicBezTo>
                    <a:pt x="170" y="604"/>
                    <a:pt x="170" y="604"/>
                    <a:pt x="170" y="604"/>
                  </a:cubicBezTo>
                  <a:cubicBezTo>
                    <a:pt x="171" y="606"/>
                    <a:pt x="171" y="606"/>
                    <a:pt x="171" y="606"/>
                  </a:cubicBezTo>
                  <a:cubicBezTo>
                    <a:pt x="176" y="609"/>
                    <a:pt x="176" y="609"/>
                    <a:pt x="176" y="609"/>
                  </a:cubicBezTo>
                  <a:cubicBezTo>
                    <a:pt x="193" y="609"/>
                    <a:pt x="193" y="609"/>
                    <a:pt x="193" y="609"/>
                  </a:cubicBezTo>
                  <a:cubicBezTo>
                    <a:pt x="207" y="607"/>
                    <a:pt x="207" y="607"/>
                    <a:pt x="207" y="607"/>
                  </a:cubicBezTo>
                  <a:cubicBezTo>
                    <a:pt x="209" y="605"/>
                    <a:pt x="209" y="605"/>
                    <a:pt x="209" y="605"/>
                  </a:cubicBezTo>
                  <a:cubicBezTo>
                    <a:pt x="211" y="602"/>
                    <a:pt x="213" y="602"/>
                    <a:pt x="214" y="602"/>
                  </a:cubicBezTo>
                  <a:cubicBezTo>
                    <a:pt x="224" y="603"/>
                    <a:pt x="224" y="603"/>
                    <a:pt x="224" y="603"/>
                  </a:cubicBezTo>
                  <a:cubicBezTo>
                    <a:pt x="225" y="602"/>
                    <a:pt x="225" y="602"/>
                    <a:pt x="225" y="602"/>
                  </a:cubicBezTo>
                  <a:cubicBezTo>
                    <a:pt x="224" y="599"/>
                    <a:pt x="224" y="596"/>
                    <a:pt x="225" y="594"/>
                  </a:cubicBezTo>
                  <a:cubicBezTo>
                    <a:pt x="229" y="587"/>
                    <a:pt x="229" y="587"/>
                    <a:pt x="229" y="587"/>
                  </a:cubicBezTo>
                  <a:cubicBezTo>
                    <a:pt x="229" y="574"/>
                    <a:pt x="229" y="574"/>
                    <a:pt x="229" y="574"/>
                  </a:cubicBezTo>
                  <a:cubicBezTo>
                    <a:pt x="229" y="574"/>
                    <a:pt x="229" y="574"/>
                    <a:pt x="229" y="574"/>
                  </a:cubicBezTo>
                  <a:cubicBezTo>
                    <a:pt x="237" y="553"/>
                    <a:pt x="237" y="553"/>
                    <a:pt x="237" y="553"/>
                  </a:cubicBezTo>
                  <a:cubicBezTo>
                    <a:pt x="237" y="553"/>
                    <a:pt x="237" y="553"/>
                    <a:pt x="237" y="553"/>
                  </a:cubicBezTo>
                  <a:cubicBezTo>
                    <a:pt x="237" y="552"/>
                    <a:pt x="237" y="552"/>
                    <a:pt x="237" y="552"/>
                  </a:cubicBezTo>
                  <a:cubicBezTo>
                    <a:pt x="237" y="552"/>
                    <a:pt x="237" y="552"/>
                    <a:pt x="237" y="552"/>
                  </a:cubicBezTo>
                  <a:cubicBezTo>
                    <a:pt x="237" y="552"/>
                    <a:pt x="237" y="552"/>
                    <a:pt x="237" y="552"/>
                  </a:cubicBezTo>
                  <a:cubicBezTo>
                    <a:pt x="250" y="542"/>
                    <a:pt x="250" y="542"/>
                    <a:pt x="250" y="542"/>
                  </a:cubicBezTo>
                  <a:cubicBezTo>
                    <a:pt x="251" y="541"/>
                    <a:pt x="251" y="541"/>
                    <a:pt x="251" y="541"/>
                  </a:cubicBezTo>
                  <a:cubicBezTo>
                    <a:pt x="261" y="546"/>
                    <a:pt x="261" y="546"/>
                    <a:pt x="261" y="546"/>
                  </a:cubicBezTo>
                  <a:cubicBezTo>
                    <a:pt x="261" y="546"/>
                    <a:pt x="261" y="546"/>
                    <a:pt x="261" y="546"/>
                  </a:cubicBezTo>
                  <a:cubicBezTo>
                    <a:pt x="267" y="550"/>
                    <a:pt x="270" y="553"/>
                    <a:pt x="270" y="555"/>
                  </a:cubicBezTo>
                  <a:cubicBezTo>
                    <a:pt x="269" y="564"/>
                    <a:pt x="269" y="564"/>
                    <a:pt x="269" y="564"/>
                  </a:cubicBezTo>
                  <a:cubicBezTo>
                    <a:pt x="265" y="570"/>
                    <a:pt x="265" y="570"/>
                    <a:pt x="265" y="570"/>
                  </a:cubicBezTo>
                  <a:cubicBezTo>
                    <a:pt x="263" y="578"/>
                    <a:pt x="263" y="578"/>
                    <a:pt x="263" y="578"/>
                  </a:cubicBezTo>
                  <a:cubicBezTo>
                    <a:pt x="263" y="586"/>
                    <a:pt x="263" y="586"/>
                    <a:pt x="263" y="586"/>
                  </a:cubicBezTo>
                  <a:cubicBezTo>
                    <a:pt x="265" y="590"/>
                    <a:pt x="265" y="590"/>
                    <a:pt x="265" y="590"/>
                  </a:cubicBezTo>
                  <a:cubicBezTo>
                    <a:pt x="269" y="590"/>
                    <a:pt x="269" y="590"/>
                    <a:pt x="269" y="590"/>
                  </a:cubicBezTo>
                  <a:cubicBezTo>
                    <a:pt x="270" y="590"/>
                    <a:pt x="270" y="590"/>
                    <a:pt x="270" y="590"/>
                  </a:cubicBezTo>
                  <a:cubicBezTo>
                    <a:pt x="276" y="590"/>
                    <a:pt x="276" y="590"/>
                    <a:pt x="276" y="590"/>
                  </a:cubicBezTo>
                  <a:cubicBezTo>
                    <a:pt x="279" y="592"/>
                    <a:pt x="281" y="594"/>
                    <a:pt x="283" y="598"/>
                  </a:cubicBezTo>
                  <a:cubicBezTo>
                    <a:pt x="286" y="600"/>
                    <a:pt x="286" y="600"/>
                    <a:pt x="286" y="600"/>
                  </a:cubicBezTo>
                  <a:cubicBezTo>
                    <a:pt x="287" y="600"/>
                    <a:pt x="287" y="600"/>
                    <a:pt x="287" y="600"/>
                  </a:cubicBezTo>
                  <a:cubicBezTo>
                    <a:pt x="287" y="600"/>
                    <a:pt x="287" y="600"/>
                    <a:pt x="287" y="600"/>
                  </a:cubicBezTo>
                  <a:cubicBezTo>
                    <a:pt x="287" y="600"/>
                    <a:pt x="287" y="600"/>
                    <a:pt x="287" y="600"/>
                  </a:cubicBezTo>
                  <a:cubicBezTo>
                    <a:pt x="301" y="606"/>
                    <a:pt x="301" y="606"/>
                    <a:pt x="301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15" y="607"/>
                    <a:pt x="315" y="607"/>
                    <a:pt x="315" y="607"/>
                  </a:cubicBezTo>
                  <a:cubicBezTo>
                    <a:pt x="319" y="602"/>
                    <a:pt x="319" y="602"/>
                    <a:pt x="319" y="602"/>
                  </a:cubicBezTo>
                  <a:cubicBezTo>
                    <a:pt x="323" y="582"/>
                    <a:pt x="323" y="582"/>
                    <a:pt x="323" y="582"/>
                  </a:cubicBezTo>
                  <a:cubicBezTo>
                    <a:pt x="324" y="572"/>
                    <a:pt x="324" y="572"/>
                    <a:pt x="324" y="572"/>
                  </a:cubicBezTo>
                  <a:cubicBezTo>
                    <a:pt x="324" y="571"/>
                    <a:pt x="324" y="571"/>
                    <a:pt x="324" y="571"/>
                  </a:cubicBezTo>
                  <a:cubicBezTo>
                    <a:pt x="325" y="570"/>
                    <a:pt x="325" y="570"/>
                    <a:pt x="325" y="570"/>
                  </a:cubicBezTo>
                  <a:cubicBezTo>
                    <a:pt x="325" y="570"/>
                    <a:pt x="325" y="570"/>
                    <a:pt x="325" y="570"/>
                  </a:cubicBezTo>
                  <a:cubicBezTo>
                    <a:pt x="333" y="564"/>
                    <a:pt x="333" y="564"/>
                    <a:pt x="333" y="564"/>
                  </a:cubicBezTo>
                  <a:cubicBezTo>
                    <a:pt x="337" y="558"/>
                    <a:pt x="337" y="558"/>
                    <a:pt x="337" y="558"/>
                  </a:cubicBezTo>
                  <a:cubicBezTo>
                    <a:pt x="337" y="558"/>
                    <a:pt x="337" y="558"/>
                    <a:pt x="337" y="558"/>
                  </a:cubicBezTo>
                  <a:cubicBezTo>
                    <a:pt x="345" y="554"/>
                    <a:pt x="345" y="554"/>
                    <a:pt x="345" y="554"/>
                  </a:cubicBezTo>
                  <a:cubicBezTo>
                    <a:pt x="350" y="551"/>
                    <a:pt x="350" y="551"/>
                    <a:pt x="350" y="551"/>
                  </a:cubicBezTo>
                  <a:cubicBezTo>
                    <a:pt x="356" y="549"/>
                    <a:pt x="356" y="549"/>
                    <a:pt x="356" y="549"/>
                  </a:cubicBezTo>
                  <a:cubicBezTo>
                    <a:pt x="353" y="537"/>
                    <a:pt x="353" y="537"/>
                    <a:pt x="353" y="537"/>
                  </a:cubicBezTo>
                  <a:cubicBezTo>
                    <a:pt x="367" y="538"/>
                    <a:pt x="367" y="538"/>
                    <a:pt x="367" y="538"/>
                  </a:cubicBezTo>
                  <a:cubicBezTo>
                    <a:pt x="367" y="538"/>
                    <a:pt x="367" y="538"/>
                    <a:pt x="367" y="538"/>
                  </a:cubicBezTo>
                  <a:cubicBezTo>
                    <a:pt x="367" y="539"/>
                    <a:pt x="367" y="539"/>
                    <a:pt x="367" y="539"/>
                  </a:cubicBezTo>
                  <a:cubicBezTo>
                    <a:pt x="367" y="539"/>
                    <a:pt x="367" y="539"/>
                    <a:pt x="367" y="539"/>
                  </a:cubicBezTo>
                  <a:cubicBezTo>
                    <a:pt x="374" y="542"/>
                    <a:pt x="374" y="542"/>
                    <a:pt x="374" y="542"/>
                  </a:cubicBezTo>
                  <a:cubicBezTo>
                    <a:pt x="374" y="542"/>
                    <a:pt x="374" y="542"/>
                    <a:pt x="374" y="542"/>
                  </a:cubicBezTo>
                  <a:cubicBezTo>
                    <a:pt x="374" y="541"/>
                    <a:pt x="374" y="541"/>
                    <a:pt x="374" y="541"/>
                  </a:cubicBezTo>
                  <a:cubicBezTo>
                    <a:pt x="376" y="534"/>
                    <a:pt x="376" y="534"/>
                    <a:pt x="376" y="534"/>
                  </a:cubicBezTo>
                  <a:cubicBezTo>
                    <a:pt x="376" y="532"/>
                    <a:pt x="376" y="532"/>
                    <a:pt x="376" y="532"/>
                  </a:cubicBezTo>
                  <a:cubicBezTo>
                    <a:pt x="377" y="533"/>
                    <a:pt x="377" y="533"/>
                    <a:pt x="377" y="533"/>
                  </a:cubicBezTo>
                  <a:cubicBezTo>
                    <a:pt x="378" y="533"/>
                    <a:pt x="378" y="533"/>
                    <a:pt x="378" y="533"/>
                  </a:cubicBezTo>
                  <a:cubicBezTo>
                    <a:pt x="384" y="534"/>
                    <a:pt x="384" y="534"/>
                    <a:pt x="384" y="534"/>
                  </a:cubicBezTo>
                  <a:cubicBezTo>
                    <a:pt x="387" y="534"/>
                    <a:pt x="387" y="534"/>
                    <a:pt x="387" y="534"/>
                  </a:cubicBezTo>
                  <a:cubicBezTo>
                    <a:pt x="393" y="528"/>
                    <a:pt x="393" y="528"/>
                    <a:pt x="393" y="528"/>
                  </a:cubicBezTo>
                  <a:cubicBezTo>
                    <a:pt x="394" y="528"/>
                    <a:pt x="394" y="528"/>
                    <a:pt x="394" y="528"/>
                  </a:cubicBezTo>
                  <a:cubicBezTo>
                    <a:pt x="394" y="527"/>
                    <a:pt x="394" y="527"/>
                    <a:pt x="394" y="527"/>
                  </a:cubicBezTo>
                  <a:cubicBezTo>
                    <a:pt x="395" y="527"/>
                    <a:pt x="395" y="527"/>
                    <a:pt x="395" y="527"/>
                  </a:cubicBezTo>
                  <a:cubicBezTo>
                    <a:pt x="403" y="526"/>
                    <a:pt x="403" y="526"/>
                    <a:pt x="403" y="526"/>
                  </a:cubicBezTo>
                  <a:cubicBezTo>
                    <a:pt x="409" y="519"/>
                    <a:pt x="409" y="519"/>
                    <a:pt x="409" y="519"/>
                  </a:cubicBezTo>
                  <a:cubicBezTo>
                    <a:pt x="413" y="514"/>
                    <a:pt x="413" y="514"/>
                    <a:pt x="413" y="514"/>
                  </a:cubicBezTo>
                  <a:cubicBezTo>
                    <a:pt x="413" y="508"/>
                    <a:pt x="413" y="508"/>
                    <a:pt x="413" y="508"/>
                  </a:cubicBezTo>
                  <a:cubicBezTo>
                    <a:pt x="413" y="505"/>
                    <a:pt x="414" y="504"/>
                    <a:pt x="417" y="502"/>
                  </a:cubicBezTo>
                  <a:cubicBezTo>
                    <a:pt x="417" y="502"/>
                    <a:pt x="417" y="502"/>
                    <a:pt x="417" y="502"/>
                  </a:cubicBezTo>
                  <a:cubicBezTo>
                    <a:pt x="417" y="502"/>
                    <a:pt x="417" y="502"/>
                    <a:pt x="417" y="502"/>
                  </a:cubicBezTo>
                  <a:cubicBezTo>
                    <a:pt x="418" y="502"/>
                    <a:pt x="418" y="502"/>
                    <a:pt x="418" y="502"/>
                  </a:cubicBezTo>
                  <a:cubicBezTo>
                    <a:pt x="425" y="503"/>
                    <a:pt x="425" y="503"/>
                    <a:pt x="425" y="503"/>
                  </a:cubicBezTo>
                  <a:cubicBezTo>
                    <a:pt x="429" y="501"/>
                    <a:pt x="429" y="501"/>
                    <a:pt x="429" y="501"/>
                  </a:cubicBezTo>
                  <a:cubicBezTo>
                    <a:pt x="430" y="496"/>
                    <a:pt x="430" y="496"/>
                    <a:pt x="430" y="496"/>
                  </a:cubicBezTo>
                  <a:cubicBezTo>
                    <a:pt x="438" y="493"/>
                    <a:pt x="438" y="493"/>
                    <a:pt x="438" y="493"/>
                  </a:cubicBezTo>
                  <a:cubicBezTo>
                    <a:pt x="438" y="493"/>
                    <a:pt x="438" y="493"/>
                    <a:pt x="438" y="493"/>
                  </a:cubicBezTo>
                  <a:cubicBezTo>
                    <a:pt x="439" y="493"/>
                    <a:pt x="439" y="493"/>
                    <a:pt x="439" y="493"/>
                  </a:cubicBezTo>
                  <a:cubicBezTo>
                    <a:pt x="439" y="493"/>
                    <a:pt x="439" y="493"/>
                    <a:pt x="439" y="493"/>
                  </a:cubicBezTo>
                  <a:cubicBezTo>
                    <a:pt x="449" y="494"/>
                    <a:pt x="449" y="494"/>
                    <a:pt x="449" y="494"/>
                  </a:cubicBezTo>
                  <a:cubicBezTo>
                    <a:pt x="457" y="492"/>
                    <a:pt x="457" y="492"/>
                    <a:pt x="457" y="492"/>
                  </a:cubicBezTo>
                  <a:cubicBezTo>
                    <a:pt x="461" y="488"/>
                    <a:pt x="461" y="488"/>
                    <a:pt x="461" y="488"/>
                  </a:cubicBezTo>
                  <a:cubicBezTo>
                    <a:pt x="465" y="481"/>
                    <a:pt x="465" y="481"/>
                    <a:pt x="465" y="481"/>
                  </a:cubicBezTo>
                  <a:cubicBezTo>
                    <a:pt x="459" y="475"/>
                    <a:pt x="459" y="475"/>
                    <a:pt x="459" y="475"/>
                  </a:cubicBezTo>
                  <a:cubicBezTo>
                    <a:pt x="459" y="474"/>
                    <a:pt x="459" y="474"/>
                    <a:pt x="459" y="474"/>
                  </a:cubicBezTo>
                  <a:cubicBezTo>
                    <a:pt x="459" y="474"/>
                    <a:pt x="459" y="474"/>
                    <a:pt x="459" y="474"/>
                  </a:cubicBezTo>
                  <a:cubicBezTo>
                    <a:pt x="457" y="470"/>
                    <a:pt x="457" y="470"/>
                    <a:pt x="457" y="470"/>
                  </a:cubicBezTo>
                  <a:cubicBezTo>
                    <a:pt x="457" y="470"/>
                    <a:pt x="457" y="470"/>
                    <a:pt x="457" y="470"/>
                  </a:cubicBezTo>
                  <a:cubicBezTo>
                    <a:pt x="456" y="462"/>
                    <a:pt x="456" y="462"/>
                    <a:pt x="456" y="462"/>
                  </a:cubicBezTo>
                  <a:cubicBezTo>
                    <a:pt x="456" y="462"/>
                    <a:pt x="456" y="462"/>
                    <a:pt x="456" y="462"/>
                  </a:cubicBezTo>
                  <a:cubicBezTo>
                    <a:pt x="459" y="456"/>
                    <a:pt x="459" y="456"/>
                    <a:pt x="459" y="456"/>
                  </a:cubicBezTo>
                  <a:cubicBezTo>
                    <a:pt x="459" y="454"/>
                    <a:pt x="461" y="451"/>
                    <a:pt x="464" y="448"/>
                  </a:cubicBezTo>
                  <a:cubicBezTo>
                    <a:pt x="468" y="439"/>
                    <a:pt x="468" y="439"/>
                    <a:pt x="468" y="439"/>
                  </a:cubicBezTo>
                  <a:cubicBezTo>
                    <a:pt x="468" y="438"/>
                    <a:pt x="468" y="438"/>
                    <a:pt x="468" y="438"/>
                  </a:cubicBezTo>
                  <a:cubicBezTo>
                    <a:pt x="469" y="438"/>
                    <a:pt x="469" y="438"/>
                    <a:pt x="469" y="438"/>
                  </a:cubicBezTo>
                  <a:cubicBezTo>
                    <a:pt x="473" y="432"/>
                    <a:pt x="473" y="432"/>
                    <a:pt x="473" y="432"/>
                  </a:cubicBezTo>
                  <a:cubicBezTo>
                    <a:pt x="479" y="420"/>
                    <a:pt x="479" y="420"/>
                    <a:pt x="479" y="420"/>
                  </a:cubicBezTo>
                  <a:cubicBezTo>
                    <a:pt x="484" y="428"/>
                    <a:pt x="484" y="428"/>
                    <a:pt x="484" y="428"/>
                  </a:cubicBezTo>
                  <a:cubicBezTo>
                    <a:pt x="485" y="428"/>
                    <a:pt x="485" y="428"/>
                    <a:pt x="485" y="428"/>
                  </a:cubicBezTo>
                  <a:cubicBezTo>
                    <a:pt x="485" y="429"/>
                    <a:pt x="485" y="429"/>
                    <a:pt x="485" y="429"/>
                  </a:cubicBezTo>
                  <a:cubicBezTo>
                    <a:pt x="487" y="437"/>
                    <a:pt x="487" y="437"/>
                    <a:pt x="487" y="437"/>
                  </a:cubicBezTo>
                  <a:cubicBezTo>
                    <a:pt x="487" y="437"/>
                    <a:pt x="487" y="437"/>
                    <a:pt x="487" y="437"/>
                  </a:cubicBezTo>
                  <a:cubicBezTo>
                    <a:pt x="488" y="445"/>
                    <a:pt x="488" y="445"/>
                    <a:pt x="488" y="445"/>
                  </a:cubicBezTo>
                  <a:cubicBezTo>
                    <a:pt x="493" y="448"/>
                    <a:pt x="493" y="448"/>
                    <a:pt x="493" y="448"/>
                  </a:cubicBezTo>
                  <a:cubicBezTo>
                    <a:pt x="494" y="448"/>
                    <a:pt x="494" y="448"/>
                    <a:pt x="494" y="448"/>
                  </a:cubicBezTo>
                  <a:cubicBezTo>
                    <a:pt x="494" y="448"/>
                    <a:pt x="494" y="448"/>
                    <a:pt x="494" y="448"/>
                  </a:cubicBezTo>
                  <a:cubicBezTo>
                    <a:pt x="494" y="448"/>
                    <a:pt x="494" y="448"/>
                    <a:pt x="494" y="448"/>
                  </a:cubicBezTo>
                  <a:cubicBezTo>
                    <a:pt x="495" y="448"/>
                    <a:pt x="495" y="448"/>
                    <a:pt x="495" y="448"/>
                  </a:cubicBezTo>
                  <a:cubicBezTo>
                    <a:pt x="496" y="448"/>
                    <a:pt x="496" y="448"/>
                    <a:pt x="496" y="448"/>
                  </a:cubicBezTo>
                  <a:cubicBezTo>
                    <a:pt x="501" y="440"/>
                    <a:pt x="501" y="440"/>
                    <a:pt x="501" y="440"/>
                  </a:cubicBezTo>
                  <a:cubicBezTo>
                    <a:pt x="503" y="432"/>
                    <a:pt x="503" y="432"/>
                    <a:pt x="503" y="432"/>
                  </a:cubicBezTo>
                  <a:cubicBezTo>
                    <a:pt x="505" y="432"/>
                    <a:pt x="505" y="432"/>
                    <a:pt x="505" y="432"/>
                  </a:cubicBezTo>
                  <a:cubicBezTo>
                    <a:pt x="506" y="432"/>
                    <a:pt x="506" y="432"/>
                    <a:pt x="506" y="432"/>
                  </a:cubicBezTo>
                  <a:cubicBezTo>
                    <a:pt x="517" y="436"/>
                    <a:pt x="517" y="436"/>
                    <a:pt x="517" y="436"/>
                  </a:cubicBezTo>
                  <a:cubicBezTo>
                    <a:pt x="523" y="432"/>
                    <a:pt x="523" y="432"/>
                    <a:pt x="523" y="432"/>
                  </a:cubicBezTo>
                  <a:cubicBezTo>
                    <a:pt x="523" y="432"/>
                    <a:pt x="523" y="432"/>
                    <a:pt x="523" y="432"/>
                  </a:cubicBezTo>
                  <a:cubicBezTo>
                    <a:pt x="524" y="432"/>
                    <a:pt x="524" y="432"/>
                    <a:pt x="524" y="432"/>
                  </a:cubicBezTo>
                  <a:cubicBezTo>
                    <a:pt x="530" y="431"/>
                    <a:pt x="530" y="431"/>
                    <a:pt x="530" y="431"/>
                  </a:cubicBezTo>
                  <a:cubicBezTo>
                    <a:pt x="534" y="424"/>
                    <a:pt x="534" y="424"/>
                    <a:pt x="534" y="424"/>
                  </a:cubicBezTo>
                  <a:cubicBezTo>
                    <a:pt x="534" y="416"/>
                    <a:pt x="534" y="416"/>
                    <a:pt x="534" y="416"/>
                  </a:cubicBezTo>
                  <a:cubicBezTo>
                    <a:pt x="537" y="403"/>
                    <a:pt x="537" y="403"/>
                    <a:pt x="537" y="403"/>
                  </a:cubicBezTo>
                  <a:cubicBezTo>
                    <a:pt x="537" y="404"/>
                    <a:pt x="537" y="404"/>
                    <a:pt x="537" y="404"/>
                  </a:cubicBezTo>
                  <a:cubicBezTo>
                    <a:pt x="539" y="404"/>
                    <a:pt x="539" y="404"/>
                    <a:pt x="539" y="404"/>
                  </a:cubicBezTo>
                  <a:cubicBezTo>
                    <a:pt x="547" y="406"/>
                    <a:pt x="547" y="406"/>
                    <a:pt x="547" y="406"/>
                  </a:cubicBezTo>
                  <a:cubicBezTo>
                    <a:pt x="551" y="398"/>
                    <a:pt x="551" y="398"/>
                    <a:pt x="551" y="398"/>
                  </a:cubicBezTo>
                  <a:cubicBezTo>
                    <a:pt x="552" y="398"/>
                    <a:pt x="552" y="398"/>
                    <a:pt x="552" y="398"/>
                  </a:cubicBezTo>
                  <a:cubicBezTo>
                    <a:pt x="553" y="398"/>
                    <a:pt x="553" y="398"/>
                    <a:pt x="553" y="398"/>
                  </a:cubicBezTo>
                  <a:cubicBezTo>
                    <a:pt x="561" y="398"/>
                    <a:pt x="561" y="398"/>
                    <a:pt x="561" y="398"/>
                  </a:cubicBezTo>
                  <a:cubicBezTo>
                    <a:pt x="562" y="398"/>
                    <a:pt x="562" y="398"/>
                    <a:pt x="562" y="398"/>
                  </a:cubicBezTo>
                  <a:cubicBezTo>
                    <a:pt x="562" y="398"/>
                    <a:pt x="562" y="398"/>
                    <a:pt x="562" y="398"/>
                  </a:cubicBezTo>
                  <a:cubicBezTo>
                    <a:pt x="563" y="398"/>
                    <a:pt x="563" y="398"/>
                    <a:pt x="563" y="398"/>
                  </a:cubicBezTo>
                  <a:cubicBezTo>
                    <a:pt x="567" y="404"/>
                    <a:pt x="567" y="404"/>
                    <a:pt x="567" y="404"/>
                  </a:cubicBezTo>
                  <a:cubicBezTo>
                    <a:pt x="567" y="404"/>
                    <a:pt x="567" y="404"/>
                    <a:pt x="567" y="404"/>
                  </a:cubicBezTo>
                  <a:cubicBezTo>
                    <a:pt x="567" y="405"/>
                    <a:pt x="567" y="405"/>
                    <a:pt x="567" y="405"/>
                  </a:cubicBezTo>
                  <a:cubicBezTo>
                    <a:pt x="567" y="406"/>
                    <a:pt x="567" y="406"/>
                    <a:pt x="567" y="406"/>
                  </a:cubicBezTo>
                  <a:cubicBezTo>
                    <a:pt x="568" y="414"/>
                    <a:pt x="568" y="414"/>
                    <a:pt x="568" y="414"/>
                  </a:cubicBezTo>
                  <a:cubicBezTo>
                    <a:pt x="572" y="417"/>
                    <a:pt x="572" y="417"/>
                    <a:pt x="572" y="417"/>
                  </a:cubicBezTo>
                  <a:cubicBezTo>
                    <a:pt x="577" y="412"/>
                    <a:pt x="577" y="412"/>
                    <a:pt x="577" y="412"/>
                  </a:cubicBezTo>
                  <a:cubicBezTo>
                    <a:pt x="579" y="414"/>
                    <a:pt x="579" y="414"/>
                    <a:pt x="579" y="414"/>
                  </a:cubicBezTo>
                  <a:cubicBezTo>
                    <a:pt x="581" y="416"/>
                    <a:pt x="581" y="418"/>
                    <a:pt x="581" y="420"/>
                  </a:cubicBezTo>
                  <a:cubicBezTo>
                    <a:pt x="581" y="427"/>
                    <a:pt x="581" y="427"/>
                    <a:pt x="581" y="427"/>
                  </a:cubicBezTo>
                  <a:cubicBezTo>
                    <a:pt x="579" y="434"/>
                    <a:pt x="579" y="434"/>
                    <a:pt x="579" y="434"/>
                  </a:cubicBezTo>
                  <a:cubicBezTo>
                    <a:pt x="581" y="438"/>
                    <a:pt x="581" y="438"/>
                    <a:pt x="581" y="438"/>
                  </a:cubicBezTo>
                  <a:cubicBezTo>
                    <a:pt x="585" y="442"/>
                    <a:pt x="585" y="442"/>
                    <a:pt x="585" y="442"/>
                  </a:cubicBezTo>
                  <a:cubicBezTo>
                    <a:pt x="601" y="444"/>
                    <a:pt x="601" y="444"/>
                    <a:pt x="601" y="444"/>
                  </a:cubicBezTo>
                  <a:cubicBezTo>
                    <a:pt x="602" y="445"/>
                    <a:pt x="602" y="445"/>
                    <a:pt x="602" y="445"/>
                  </a:cubicBezTo>
                  <a:cubicBezTo>
                    <a:pt x="602" y="445"/>
                    <a:pt x="602" y="445"/>
                    <a:pt x="602" y="445"/>
                  </a:cubicBezTo>
                  <a:cubicBezTo>
                    <a:pt x="603" y="445"/>
                    <a:pt x="603" y="445"/>
                    <a:pt x="603" y="445"/>
                  </a:cubicBezTo>
                  <a:cubicBezTo>
                    <a:pt x="603" y="445"/>
                    <a:pt x="603" y="445"/>
                    <a:pt x="603" y="445"/>
                  </a:cubicBezTo>
                  <a:cubicBezTo>
                    <a:pt x="604" y="446"/>
                    <a:pt x="604" y="446"/>
                    <a:pt x="604" y="446"/>
                  </a:cubicBezTo>
                  <a:cubicBezTo>
                    <a:pt x="609" y="440"/>
                    <a:pt x="609" y="440"/>
                    <a:pt x="609" y="440"/>
                  </a:cubicBezTo>
                  <a:cubicBezTo>
                    <a:pt x="609" y="440"/>
                    <a:pt x="609" y="440"/>
                    <a:pt x="609" y="440"/>
                  </a:cubicBezTo>
                  <a:cubicBezTo>
                    <a:pt x="613" y="436"/>
                    <a:pt x="613" y="436"/>
                    <a:pt x="613" y="436"/>
                  </a:cubicBezTo>
                  <a:cubicBezTo>
                    <a:pt x="611" y="430"/>
                    <a:pt x="611" y="430"/>
                    <a:pt x="611" y="430"/>
                  </a:cubicBezTo>
                  <a:cubicBezTo>
                    <a:pt x="607" y="404"/>
                    <a:pt x="607" y="404"/>
                    <a:pt x="607" y="404"/>
                  </a:cubicBezTo>
                  <a:cubicBezTo>
                    <a:pt x="619" y="410"/>
                    <a:pt x="619" y="410"/>
                    <a:pt x="619" y="410"/>
                  </a:cubicBezTo>
                  <a:cubicBezTo>
                    <a:pt x="619" y="410"/>
                    <a:pt x="619" y="410"/>
                    <a:pt x="619" y="410"/>
                  </a:cubicBezTo>
                  <a:cubicBezTo>
                    <a:pt x="619" y="410"/>
                    <a:pt x="619" y="410"/>
                    <a:pt x="619" y="410"/>
                  </a:cubicBezTo>
                  <a:cubicBezTo>
                    <a:pt x="625" y="416"/>
                    <a:pt x="625" y="416"/>
                    <a:pt x="625" y="416"/>
                  </a:cubicBezTo>
                  <a:cubicBezTo>
                    <a:pt x="628" y="419"/>
                    <a:pt x="628" y="419"/>
                    <a:pt x="628" y="419"/>
                  </a:cubicBezTo>
                  <a:cubicBezTo>
                    <a:pt x="633" y="416"/>
                    <a:pt x="633" y="416"/>
                    <a:pt x="633" y="416"/>
                  </a:cubicBezTo>
                  <a:cubicBezTo>
                    <a:pt x="649" y="398"/>
                    <a:pt x="649" y="398"/>
                    <a:pt x="649" y="398"/>
                  </a:cubicBezTo>
                  <a:cubicBezTo>
                    <a:pt x="649" y="398"/>
                    <a:pt x="649" y="398"/>
                    <a:pt x="649" y="398"/>
                  </a:cubicBezTo>
                  <a:cubicBezTo>
                    <a:pt x="650" y="398"/>
                    <a:pt x="650" y="398"/>
                    <a:pt x="650" y="398"/>
                  </a:cubicBezTo>
                  <a:cubicBezTo>
                    <a:pt x="656" y="393"/>
                    <a:pt x="656" y="393"/>
                    <a:pt x="656" y="393"/>
                  </a:cubicBezTo>
                  <a:cubicBezTo>
                    <a:pt x="663" y="384"/>
                    <a:pt x="663" y="384"/>
                    <a:pt x="663" y="384"/>
                  </a:cubicBezTo>
                  <a:cubicBezTo>
                    <a:pt x="663" y="383"/>
                    <a:pt x="663" y="383"/>
                    <a:pt x="663" y="383"/>
                  </a:cubicBezTo>
                  <a:cubicBezTo>
                    <a:pt x="672" y="385"/>
                    <a:pt x="672" y="385"/>
                    <a:pt x="672" y="385"/>
                  </a:cubicBezTo>
                  <a:cubicBezTo>
                    <a:pt x="677" y="385"/>
                    <a:pt x="677" y="385"/>
                    <a:pt x="677" y="385"/>
                  </a:cubicBezTo>
                  <a:cubicBezTo>
                    <a:pt x="677" y="382"/>
                    <a:pt x="677" y="379"/>
                    <a:pt x="678" y="378"/>
                  </a:cubicBezTo>
                  <a:cubicBezTo>
                    <a:pt x="685" y="370"/>
                    <a:pt x="685" y="370"/>
                    <a:pt x="685" y="370"/>
                  </a:cubicBezTo>
                  <a:cubicBezTo>
                    <a:pt x="687" y="368"/>
                    <a:pt x="687" y="368"/>
                    <a:pt x="687" y="368"/>
                  </a:cubicBezTo>
                  <a:cubicBezTo>
                    <a:pt x="695" y="371"/>
                    <a:pt x="695" y="371"/>
                    <a:pt x="695" y="371"/>
                  </a:cubicBezTo>
                  <a:cubicBezTo>
                    <a:pt x="704" y="370"/>
                    <a:pt x="704" y="370"/>
                    <a:pt x="704" y="370"/>
                  </a:cubicBezTo>
                  <a:cubicBezTo>
                    <a:pt x="711" y="363"/>
                    <a:pt x="711" y="363"/>
                    <a:pt x="711" y="363"/>
                  </a:cubicBezTo>
                  <a:cubicBezTo>
                    <a:pt x="714" y="357"/>
                    <a:pt x="714" y="357"/>
                    <a:pt x="714" y="357"/>
                  </a:cubicBezTo>
                  <a:cubicBezTo>
                    <a:pt x="712" y="354"/>
                    <a:pt x="712" y="354"/>
                    <a:pt x="712" y="354"/>
                  </a:cubicBezTo>
                  <a:cubicBezTo>
                    <a:pt x="706" y="357"/>
                    <a:pt x="706" y="357"/>
                    <a:pt x="706" y="357"/>
                  </a:cubicBezTo>
                  <a:cubicBezTo>
                    <a:pt x="706" y="356"/>
                    <a:pt x="706" y="356"/>
                    <a:pt x="706" y="356"/>
                  </a:cubicBezTo>
                  <a:cubicBezTo>
                    <a:pt x="705" y="356"/>
                    <a:pt x="705" y="356"/>
                    <a:pt x="705" y="356"/>
                  </a:cubicBezTo>
                  <a:cubicBezTo>
                    <a:pt x="698" y="350"/>
                    <a:pt x="698" y="350"/>
                    <a:pt x="698" y="350"/>
                  </a:cubicBezTo>
                  <a:cubicBezTo>
                    <a:pt x="698" y="349"/>
                    <a:pt x="698" y="349"/>
                    <a:pt x="698" y="349"/>
                  </a:cubicBezTo>
                  <a:cubicBezTo>
                    <a:pt x="701" y="338"/>
                    <a:pt x="701" y="338"/>
                    <a:pt x="701" y="338"/>
                  </a:cubicBezTo>
                  <a:cubicBezTo>
                    <a:pt x="701" y="330"/>
                    <a:pt x="701" y="330"/>
                    <a:pt x="701" y="330"/>
                  </a:cubicBezTo>
                  <a:cubicBezTo>
                    <a:pt x="699" y="324"/>
                    <a:pt x="699" y="324"/>
                    <a:pt x="699" y="324"/>
                  </a:cubicBezTo>
                  <a:cubicBezTo>
                    <a:pt x="694" y="322"/>
                    <a:pt x="694" y="322"/>
                    <a:pt x="694" y="322"/>
                  </a:cubicBezTo>
                  <a:cubicBezTo>
                    <a:pt x="694" y="321"/>
                    <a:pt x="694" y="321"/>
                    <a:pt x="694" y="321"/>
                  </a:cubicBezTo>
                  <a:cubicBezTo>
                    <a:pt x="693" y="321"/>
                    <a:pt x="693" y="321"/>
                    <a:pt x="693" y="321"/>
                  </a:cubicBezTo>
                  <a:cubicBezTo>
                    <a:pt x="693" y="320"/>
                    <a:pt x="693" y="320"/>
                    <a:pt x="693" y="320"/>
                  </a:cubicBezTo>
                  <a:cubicBezTo>
                    <a:pt x="688" y="311"/>
                    <a:pt x="688" y="311"/>
                    <a:pt x="688" y="311"/>
                  </a:cubicBezTo>
                  <a:cubicBezTo>
                    <a:pt x="687" y="310"/>
                    <a:pt x="687" y="310"/>
                    <a:pt x="687" y="310"/>
                  </a:cubicBezTo>
                  <a:cubicBezTo>
                    <a:pt x="681" y="318"/>
                    <a:pt x="681" y="318"/>
                    <a:pt x="681" y="318"/>
                  </a:cubicBezTo>
                  <a:cubicBezTo>
                    <a:pt x="674" y="322"/>
                    <a:pt x="674" y="322"/>
                    <a:pt x="674" y="322"/>
                  </a:cubicBezTo>
                  <a:cubicBezTo>
                    <a:pt x="672" y="323"/>
                    <a:pt x="672" y="323"/>
                    <a:pt x="672" y="323"/>
                  </a:cubicBezTo>
                  <a:cubicBezTo>
                    <a:pt x="672" y="322"/>
                    <a:pt x="672" y="322"/>
                    <a:pt x="672" y="322"/>
                  </a:cubicBezTo>
                  <a:cubicBezTo>
                    <a:pt x="671" y="322"/>
                    <a:pt x="671" y="322"/>
                    <a:pt x="671" y="322"/>
                  </a:cubicBezTo>
                  <a:cubicBezTo>
                    <a:pt x="664" y="315"/>
                    <a:pt x="664" y="315"/>
                    <a:pt x="664" y="315"/>
                  </a:cubicBezTo>
                  <a:cubicBezTo>
                    <a:pt x="664" y="314"/>
                    <a:pt x="664" y="314"/>
                    <a:pt x="664" y="314"/>
                  </a:cubicBezTo>
                  <a:cubicBezTo>
                    <a:pt x="659" y="303"/>
                    <a:pt x="659" y="303"/>
                    <a:pt x="659" y="303"/>
                  </a:cubicBezTo>
                  <a:cubicBezTo>
                    <a:pt x="659" y="303"/>
                    <a:pt x="659" y="303"/>
                    <a:pt x="659" y="303"/>
                  </a:cubicBezTo>
                  <a:cubicBezTo>
                    <a:pt x="657" y="295"/>
                    <a:pt x="657" y="295"/>
                    <a:pt x="657" y="295"/>
                  </a:cubicBezTo>
                  <a:cubicBezTo>
                    <a:pt x="657" y="294"/>
                    <a:pt x="657" y="294"/>
                    <a:pt x="657" y="294"/>
                  </a:cubicBezTo>
                  <a:cubicBezTo>
                    <a:pt x="657" y="294"/>
                    <a:pt x="657" y="294"/>
                    <a:pt x="657" y="294"/>
                  </a:cubicBezTo>
                  <a:cubicBezTo>
                    <a:pt x="657" y="282"/>
                    <a:pt x="657" y="282"/>
                    <a:pt x="657" y="282"/>
                  </a:cubicBezTo>
                  <a:cubicBezTo>
                    <a:pt x="656" y="275"/>
                    <a:pt x="656" y="275"/>
                    <a:pt x="656" y="275"/>
                  </a:cubicBezTo>
                  <a:cubicBezTo>
                    <a:pt x="650" y="273"/>
                    <a:pt x="650" y="273"/>
                    <a:pt x="650" y="273"/>
                  </a:cubicBezTo>
                  <a:cubicBezTo>
                    <a:pt x="650" y="273"/>
                    <a:pt x="650" y="273"/>
                    <a:pt x="650" y="273"/>
                  </a:cubicBezTo>
                  <a:cubicBezTo>
                    <a:pt x="650" y="273"/>
                    <a:pt x="650" y="273"/>
                    <a:pt x="650" y="273"/>
                  </a:cubicBezTo>
                  <a:cubicBezTo>
                    <a:pt x="637" y="263"/>
                    <a:pt x="637" y="263"/>
                    <a:pt x="637" y="263"/>
                  </a:cubicBezTo>
                  <a:cubicBezTo>
                    <a:pt x="638" y="262"/>
                    <a:pt x="638" y="262"/>
                    <a:pt x="638" y="262"/>
                  </a:cubicBezTo>
                  <a:cubicBezTo>
                    <a:pt x="644" y="255"/>
                    <a:pt x="644" y="255"/>
                    <a:pt x="644" y="255"/>
                  </a:cubicBezTo>
                  <a:cubicBezTo>
                    <a:pt x="644" y="255"/>
                    <a:pt x="644" y="255"/>
                    <a:pt x="644" y="255"/>
                  </a:cubicBezTo>
                  <a:cubicBezTo>
                    <a:pt x="644" y="254"/>
                    <a:pt x="644" y="254"/>
                    <a:pt x="644" y="254"/>
                  </a:cubicBezTo>
                  <a:cubicBezTo>
                    <a:pt x="645" y="254"/>
                    <a:pt x="645" y="254"/>
                    <a:pt x="645" y="254"/>
                  </a:cubicBezTo>
                  <a:cubicBezTo>
                    <a:pt x="645" y="254"/>
                    <a:pt x="645" y="254"/>
                    <a:pt x="645" y="254"/>
                  </a:cubicBezTo>
                  <a:cubicBezTo>
                    <a:pt x="651" y="254"/>
                    <a:pt x="651" y="254"/>
                    <a:pt x="651" y="254"/>
                  </a:cubicBezTo>
                  <a:cubicBezTo>
                    <a:pt x="652" y="254"/>
                    <a:pt x="652" y="254"/>
                    <a:pt x="652" y="254"/>
                  </a:cubicBezTo>
                  <a:cubicBezTo>
                    <a:pt x="654" y="254"/>
                    <a:pt x="656" y="255"/>
                    <a:pt x="657" y="257"/>
                  </a:cubicBezTo>
                  <a:cubicBezTo>
                    <a:pt x="663" y="261"/>
                    <a:pt x="663" y="261"/>
                    <a:pt x="663" y="261"/>
                  </a:cubicBezTo>
                  <a:cubicBezTo>
                    <a:pt x="669" y="256"/>
                    <a:pt x="669" y="256"/>
                    <a:pt x="669" y="256"/>
                  </a:cubicBezTo>
                  <a:cubicBezTo>
                    <a:pt x="673" y="250"/>
                    <a:pt x="673" y="250"/>
                    <a:pt x="673" y="250"/>
                  </a:cubicBezTo>
                  <a:cubicBezTo>
                    <a:pt x="673" y="245"/>
                    <a:pt x="673" y="245"/>
                    <a:pt x="673" y="245"/>
                  </a:cubicBezTo>
                  <a:cubicBezTo>
                    <a:pt x="672" y="232"/>
                    <a:pt x="672" y="232"/>
                    <a:pt x="672" y="232"/>
                  </a:cubicBezTo>
                  <a:cubicBezTo>
                    <a:pt x="671" y="227"/>
                    <a:pt x="671" y="227"/>
                    <a:pt x="671" y="227"/>
                  </a:cubicBezTo>
                  <a:cubicBezTo>
                    <a:pt x="662" y="226"/>
                    <a:pt x="662" y="226"/>
                    <a:pt x="662" y="226"/>
                  </a:cubicBezTo>
                  <a:cubicBezTo>
                    <a:pt x="662" y="220"/>
                    <a:pt x="662" y="220"/>
                    <a:pt x="662" y="220"/>
                  </a:cubicBezTo>
                  <a:cubicBezTo>
                    <a:pt x="654" y="210"/>
                    <a:pt x="654" y="210"/>
                    <a:pt x="654" y="210"/>
                  </a:cubicBezTo>
                  <a:cubicBezTo>
                    <a:pt x="653" y="210"/>
                    <a:pt x="653" y="210"/>
                    <a:pt x="653" y="210"/>
                  </a:cubicBezTo>
                  <a:cubicBezTo>
                    <a:pt x="649" y="203"/>
                    <a:pt x="649" y="203"/>
                    <a:pt x="649" y="203"/>
                  </a:cubicBezTo>
                  <a:cubicBezTo>
                    <a:pt x="649" y="202"/>
                    <a:pt x="649" y="202"/>
                    <a:pt x="649" y="202"/>
                  </a:cubicBezTo>
                  <a:cubicBezTo>
                    <a:pt x="649" y="201"/>
                    <a:pt x="649" y="201"/>
                    <a:pt x="649" y="201"/>
                  </a:cubicBezTo>
                  <a:cubicBezTo>
                    <a:pt x="649" y="201"/>
                    <a:pt x="649" y="201"/>
                    <a:pt x="649" y="201"/>
                  </a:cubicBezTo>
                  <a:cubicBezTo>
                    <a:pt x="657" y="190"/>
                    <a:pt x="657" y="190"/>
                    <a:pt x="657" y="190"/>
                  </a:cubicBezTo>
                  <a:cubicBezTo>
                    <a:pt x="657" y="189"/>
                    <a:pt x="657" y="189"/>
                    <a:pt x="657" y="189"/>
                  </a:cubicBezTo>
                  <a:cubicBezTo>
                    <a:pt x="658" y="189"/>
                    <a:pt x="658" y="189"/>
                    <a:pt x="658" y="189"/>
                  </a:cubicBezTo>
                  <a:cubicBezTo>
                    <a:pt x="658" y="188"/>
                    <a:pt x="658" y="188"/>
                    <a:pt x="658" y="188"/>
                  </a:cubicBezTo>
                  <a:cubicBezTo>
                    <a:pt x="659" y="188"/>
                    <a:pt x="659" y="188"/>
                    <a:pt x="659" y="188"/>
                  </a:cubicBezTo>
                  <a:cubicBezTo>
                    <a:pt x="662" y="188"/>
                    <a:pt x="662" y="188"/>
                    <a:pt x="662" y="188"/>
                  </a:cubicBezTo>
                  <a:cubicBezTo>
                    <a:pt x="667" y="184"/>
                    <a:pt x="667" y="184"/>
                    <a:pt x="667" y="184"/>
                  </a:cubicBezTo>
                  <a:cubicBezTo>
                    <a:pt x="672" y="168"/>
                    <a:pt x="672" y="168"/>
                    <a:pt x="672" y="168"/>
                  </a:cubicBezTo>
                  <a:cubicBezTo>
                    <a:pt x="672" y="168"/>
                    <a:pt x="672" y="168"/>
                    <a:pt x="672" y="168"/>
                  </a:cubicBezTo>
                  <a:cubicBezTo>
                    <a:pt x="672" y="168"/>
                    <a:pt x="672" y="168"/>
                    <a:pt x="672" y="168"/>
                  </a:cubicBezTo>
                  <a:cubicBezTo>
                    <a:pt x="679" y="161"/>
                    <a:pt x="679" y="161"/>
                    <a:pt x="679" y="161"/>
                  </a:cubicBezTo>
                  <a:cubicBezTo>
                    <a:pt x="679" y="160"/>
                    <a:pt x="679" y="160"/>
                    <a:pt x="679" y="160"/>
                  </a:cubicBezTo>
                  <a:cubicBezTo>
                    <a:pt x="679" y="160"/>
                    <a:pt x="679" y="160"/>
                    <a:pt x="679" y="160"/>
                  </a:cubicBezTo>
                  <a:cubicBezTo>
                    <a:pt x="679" y="160"/>
                    <a:pt x="679" y="160"/>
                    <a:pt x="679" y="160"/>
                  </a:cubicBezTo>
                  <a:cubicBezTo>
                    <a:pt x="687" y="158"/>
                    <a:pt x="687" y="158"/>
                    <a:pt x="687" y="158"/>
                  </a:cubicBezTo>
                  <a:cubicBezTo>
                    <a:pt x="687" y="159"/>
                    <a:pt x="687" y="159"/>
                    <a:pt x="687" y="159"/>
                  </a:cubicBezTo>
                  <a:cubicBezTo>
                    <a:pt x="691" y="163"/>
                    <a:pt x="691" y="163"/>
                    <a:pt x="691" y="163"/>
                  </a:cubicBezTo>
                  <a:cubicBezTo>
                    <a:pt x="693" y="164"/>
                    <a:pt x="693" y="164"/>
                    <a:pt x="693" y="164"/>
                  </a:cubicBezTo>
                  <a:cubicBezTo>
                    <a:pt x="696" y="151"/>
                    <a:pt x="696" y="151"/>
                    <a:pt x="696" y="151"/>
                  </a:cubicBezTo>
                  <a:cubicBezTo>
                    <a:pt x="693" y="142"/>
                    <a:pt x="693" y="142"/>
                    <a:pt x="693" y="142"/>
                  </a:cubicBezTo>
                  <a:cubicBezTo>
                    <a:pt x="693" y="142"/>
                    <a:pt x="693" y="142"/>
                    <a:pt x="693" y="142"/>
                  </a:cubicBezTo>
                  <a:cubicBezTo>
                    <a:pt x="693" y="141"/>
                    <a:pt x="693" y="141"/>
                    <a:pt x="693" y="141"/>
                  </a:cubicBezTo>
                  <a:cubicBezTo>
                    <a:pt x="694" y="131"/>
                    <a:pt x="694" y="131"/>
                    <a:pt x="694" y="131"/>
                  </a:cubicBezTo>
                  <a:cubicBezTo>
                    <a:pt x="694" y="130"/>
                    <a:pt x="694" y="130"/>
                    <a:pt x="694" y="130"/>
                  </a:cubicBezTo>
                  <a:cubicBezTo>
                    <a:pt x="699" y="125"/>
                    <a:pt x="699" y="125"/>
                    <a:pt x="699" y="125"/>
                  </a:cubicBezTo>
                  <a:cubicBezTo>
                    <a:pt x="702" y="120"/>
                    <a:pt x="702" y="120"/>
                    <a:pt x="702" y="120"/>
                  </a:cubicBezTo>
                  <a:cubicBezTo>
                    <a:pt x="702" y="115"/>
                    <a:pt x="702" y="115"/>
                    <a:pt x="702" y="115"/>
                  </a:cubicBezTo>
                  <a:cubicBezTo>
                    <a:pt x="702" y="112"/>
                    <a:pt x="701" y="108"/>
                    <a:pt x="699" y="102"/>
                  </a:cubicBezTo>
                  <a:cubicBezTo>
                    <a:pt x="699" y="102"/>
                    <a:pt x="699" y="102"/>
                    <a:pt x="699" y="102"/>
                  </a:cubicBezTo>
                  <a:cubicBezTo>
                    <a:pt x="699" y="102"/>
                    <a:pt x="699" y="102"/>
                    <a:pt x="699" y="102"/>
                  </a:cubicBezTo>
                  <a:cubicBezTo>
                    <a:pt x="699" y="93"/>
                    <a:pt x="699" y="93"/>
                    <a:pt x="699" y="93"/>
                  </a:cubicBezTo>
                  <a:cubicBezTo>
                    <a:pt x="699" y="92"/>
                    <a:pt x="699" y="92"/>
                    <a:pt x="699" y="92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99" y="80"/>
                    <a:pt x="698" y="78"/>
                    <a:pt x="698" y="76"/>
                  </a:cubicBezTo>
                  <a:lnTo>
                    <a:pt x="699" y="64"/>
                  </a:lnTo>
                  <a:close/>
                </a:path>
              </a:pathLst>
            </a:custGeom>
            <a:solidFill>
              <a:srgbClr val="DCDCDC"/>
            </a:solidFill>
            <a:ln>
              <a:solidFill>
                <a:srgbClr val="E1E1E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7458075" y="2339975"/>
              <a:ext cx="1714500" cy="1449387"/>
            </a:xfrm>
            <a:custGeom>
              <a:avLst/>
              <a:gdLst>
                <a:gd name="T0" fmla="*/ 1007645 w 456"/>
                <a:gd name="T1" fmla="*/ 578253 h 386"/>
                <a:gd name="T2" fmla="*/ 970046 w 456"/>
                <a:gd name="T3" fmla="*/ 600783 h 386"/>
                <a:gd name="T4" fmla="*/ 834691 w 456"/>
                <a:gd name="T5" fmla="*/ 480626 h 386"/>
                <a:gd name="T6" fmla="*/ 736934 w 456"/>
                <a:gd name="T7" fmla="*/ 401773 h 386"/>
                <a:gd name="T8" fmla="*/ 748214 w 456"/>
                <a:gd name="T9" fmla="*/ 292882 h 386"/>
                <a:gd name="T10" fmla="*/ 639178 w 456"/>
                <a:gd name="T11" fmla="*/ 322921 h 386"/>
                <a:gd name="T12" fmla="*/ 556461 w 456"/>
                <a:gd name="T13" fmla="*/ 217784 h 386"/>
                <a:gd name="T14" fmla="*/ 518862 w 456"/>
                <a:gd name="T15" fmla="*/ 90117 h 386"/>
                <a:gd name="T16" fmla="*/ 481263 w 456"/>
                <a:gd name="T17" fmla="*/ 26284 h 386"/>
                <a:gd name="T18" fmla="*/ 394786 w 456"/>
                <a:gd name="T19" fmla="*/ 56323 h 386"/>
                <a:gd name="T20" fmla="*/ 334628 w 456"/>
                <a:gd name="T21" fmla="*/ 120157 h 386"/>
                <a:gd name="T22" fmla="*/ 184234 w 456"/>
                <a:gd name="T23" fmla="*/ 165215 h 386"/>
                <a:gd name="T24" fmla="*/ 93997 w 456"/>
                <a:gd name="T25" fmla="*/ 274107 h 386"/>
                <a:gd name="T26" fmla="*/ 7520 w 456"/>
                <a:gd name="T27" fmla="*/ 345450 h 386"/>
                <a:gd name="T28" fmla="*/ 124076 w 456"/>
                <a:gd name="T29" fmla="*/ 446832 h 386"/>
                <a:gd name="T30" fmla="*/ 210553 w 456"/>
                <a:gd name="T31" fmla="*/ 476871 h 386"/>
                <a:gd name="T32" fmla="*/ 421105 w 456"/>
                <a:gd name="T33" fmla="*/ 563234 h 386"/>
                <a:gd name="T34" fmla="*/ 571500 w 456"/>
                <a:gd name="T35" fmla="*/ 533195 h 386"/>
                <a:gd name="T36" fmla="*/ 699336 w 456"/>
                <a:gd name="T37" fmla="*/ 585763 h 386"/>
                <a:gd name="T38" fmla="*/ 812132 w 456"/>
                <a:gd name="T39" fmla="*/ 630822 h 386"/>
                <a:gd name="T40" fmla="*/ 985086 w 456"/>
                <a:gd name="T41" fmla="*/ 762243 h 386"/>
                <a:gd name="T42" fmla="*/ 1030204 w 456"/>
                <a:gd name="T43" fmla="*/ 826076 h 386"/>
                <a:gd name="T44" fmla="*/ 1018924 w 456"/>
                <a:gd name="T45" fmla="*/ 1081409 h 386"/>
                <a:gd name="T46" fmla="*/ 947487 w 456"/>
                <a:gd name="T47" fmla="*/ 1209075 h 386"/>
                <a:gd name="T48" fmla="*/ 842211 w 456"/>
                <a:gd name="T49" fmla="*/ 1250379 h 386"/>
                <a:gd name="T50" fmla="*/ 939967 w 456"/>
                <a:gd name="T51" fmla="*/ 1321722 h 386"/>
                <a:gd name="T52" fmla="*/ 985086 w 456"/>
                <a:gd name="T53" fmla="*/ 1306702 h 386"/>
                <a:gd name="T54" fmla="*/ 988845 w 456"/>
                <a:gd name="T55" fmla="*/ 1257889 h 386"/>
                <a:gd name="T56" fmla="*/ 1037724 w 456"/>
                <a:gd name="T57" fmla="*/ 1209075 h 386"/>
                <a:gd name="T58" fmla="*/ 1082842 w 456"/>
                <a:gd name="T59" fmla="*/ 1246624 h 386"/>
                <a:gd name="T60" fmla="*/ 1210678 w 456"/>
                <a:gd name="T61" fmla="*/ 1299192 h 386"/>
                <a:gd name="T62" fmla="*/ 1255796 w 456"/>
                <a:gd name="T63" fmla="*/ 1374290 h 386"/>
                <a:gd name="T64" fmla="*/ 1368592 w 456"/>
                <a:gd name="T65" fmla="*/ 1408084 h 386"/>
                <a:gd name="T66" fmla="*/ 1368592 w 456"/>
                <a:gd name="T67" fmla="*/ 1340496 h 386"/>
                <a:gd name="T68" fmla="*/ 1383632 w 456"/>
                <a:gd name="T69" fmla="*/ 1314212 h 386"/>
                <a:gd name="T70" fmla="*/ 1440030 w 456"/>
                <a:gd name="T71" fmla="*/ 1216585 h 386"/>
                <a:gd name="T72" fmla="*/ 1447549 w 456"/>
                <a:gd name="T73" fmla="*/ 1152752 h 386"/>
                <a:gd name="T74" fmla="*/ 1503947 w 456"/>
                <a:gd name="T75" fmla="*/ 1088918 h 386"/>
                <a:gd name="T76" fmla="*/ 1590424 w 456"/>
                <a:gd name="T77" fmla="*/ 1073899 h 386"/>
                <a:gd name="T78" fmla="*/ 1676901 w 456"/>
                <a:gd name="T79" fmla="*/ 1043860 h 386"/>
                <a:gd name="T80" fmla="*/ 1703220 w 456"/>
                <a:gd name="T81" fmla="*/ 916193 h 386"/>
                <a:gd name="T82" fmla="*/ 1549066 w 456"/>
                <a:gd name="T83" fmla="*/ 818566 h 386"/>
                <a:gd name="T84" fmla="*/ 1488908 w 456"/>
                <a:gd name="T85" fmla="*/ 923703 h 386"/>
                <a:gd name="T86" fmla="*/ 1534026 w 456"/>
                <a:gd name="T87" fmla="*/ 957497 h 386"/>
                <a:gd name="T88" fmla="*/ 1526507 w 456"/>
                <a:gd name="T89" fmla="*/ 1013821 h 386"/>
                <a:gd name="T90" fmla="*/ 1462589 w 456"/>
                <a:gd name="T91" fmla="*/ 1032595 h 386"/>
                <a:gd name="T92" fmla="*/ 1406191 w 456"/>
                <a:gd name="T93" fmla="*/ 1066389 h 386"/>
                <a:gd name="T94" fmla="*/ 1364832 w 456"/>
                <a:gd name="T95" fmla="*/ 1025085 h 386"/>
                <a:gd name="T96" fmla="*/ 1338513 w 456"/>
                <a:gd name="T97" fmla="*/ 961252 h 386"/>
                <a:gd name="T98" fmla="*/ 1315954 w 456"/>
                <a:gd name="T99" fmla="*/ 893664 h 386"/>
                <a:gd name="T100" fmla="*/ 1225717 w 456"/>
                <a:gd name="T101" fmla="*/ 781017 h 386"/>
                <a:gd name="T102" fmla="*/ 1124201 w 456"/>
                <a:gd name="T103" fmla="*/ 705920 h 386"/>
                <a:gd name="T104" fmla="*/ 1127961 w 456"/>
                <a:gd name="T105" fmla="*/ 630822 h 386"/>
                <a:gd name="T106" fmla="*/ 1221957 w 456"/>
                <a:gd name="T107" fmla="*/ 533195 h 386"/>
                <a:gd name="T108" fmla="*/ 1112921 w 456"/>
                <a:gd name="T109" fmla="*/ 536949 h 38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56" h="386">
                  <a:moveTo>
                    <a:pt x="271" y="140"/>
                  </a:moveTo>
                  <a:cubicBezTo>
                    <a:pt x="265" y="140"/>
                    <a:pt x="265" y="140"/>
                    <a:pt x="265" y="140"/>
                  </a:cubicBezTo>
                  <a:cubicBezTo>
                    <a:pt x="263" y="144"/>
                    <a:pt x="263" y="144"/>
                    <a:pt x="263" y="144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8" y="154"/>
                    <a:pt x="268" y="154"/>
                    <a:pt x="268" y="154"/>
                  </a:cubicBezTo>
                  <a:cubicBezTo>
                    <a:pt x="268" y="154"/>
                    <a:pt x="268" y="154"/>
                    <a:pt x="268" y="154"/>
                  </a:cubicBezTo>
                  <a:cubicBezTo>
                    <a:pt x="268" y="155"/>
                    <a:pt x="268" y="155"/>
                    <a:pt x="268" y="155"/>
                  </a:cubicBezTo>
                  <a:cubicBezTo>
                    <a:pt x="268" y="156"/>
                    <a:pt x="268" y="156"/>
                    <a:pt x="268" y="156"/>
                  </a:cubicBezTo>
                  <a:cubicBezTo>
                    <a:pt x="259" y="160"/>
                    <a:pt x="259" y="160"/>
                    <a:pt x="259" y="160"/>
                  </a:cubicBezTo>
                  <a:cubicBezTo>
                    <a:pt x="258" y="160"/>
                    <a:pt x="258" y="160"/>
                    <a:pt x="258" y="160"/>
                  </a:cubicBezTo>
                  <a:cubicBezTo>
                    <a:pt x="258" y="160"/>
                    <a:pt x="258" y="160"/>
                    <a:pt x="258" y="160"/>
                  </a:cubicBezTo>
                  <a:cubicBezTo>
                    <a:pt x="258" y="160"/>
                    <a:pt x="258" y="160"/>
                    <a:pt x="258" y="160"/>
                  </a:cubicBezTo>
                  <a:cubicBezTo>
                    <a:pt x="258" y="160"/>
                    <a:pt x="258" y="160"/>
                    <a:pt x="258" y="160"/>
                  </a:cubicBezTo>
                  <a:cubicBezTo>
                    <a:pt x="251" y="160"/>
                    <a:pt x="247" y="158"/>
                    <a:pt x="246" y="155"/>
                  </a:cubicBezTo>
                  <a:cubicBezTo>
                    <a:pt x="244" y="150"/>
                    <a:pt x="244" y="150"/>
                    <a:pt x="244" y="150"/>
                  </a:cubicBezTo>
                  <a:cubicBezTo>
                    <a:pt x="232" y="148"/>
                    <a:pt x="232" y="148"/>
                    <a:pt x="232" y="148"/>
                  </a:cubicBezTo>
                  <a:cubicBezTo>
                    <a:pt x="228" y="132"/>
                    <a:pt x="228" y="132"/>
                    <a:pt x="228" y="132"/>
                  </a:cubicBezTo>
                  <a:cubicBezTo>
                    <a:pt x="226" y="132"/>
                    <a:pt x="224" y="131"/>
                    <a:pt x="223" y="129"/>
                  </a:cubicBezTo>
                  <a:cubicBezTo>
                    <a:pt x="222" y="128"/>
                    <a:pt x="222" y="128"/>
                    <a:pt x="222" y="128"/>
                  </a:cubicBezTo>
                  <a:cubicBezTo>
                    <a:pt x="220" y="126"/>
                    <a:pt x="219" y="124"/>
                    <a:pt x="216" y="124"/>
                  </a:cubicBezTo>
                  <a:cubicBezTo>
                    <a:pt x="213" y="122"/>
                    <a:pt x="210" y="120"/>
                    <a:pt x="208" y="116"/>
                  </a:cubicBezTo>
                  <a:cubicBezTo>
                    <a:pt x="203" y="114"/>
                    <a:pt x="203" y="114"/>
                    <a:pt x="203" y="114"/>
                  </a:cubicBezTo>
                  <a:cubicBezTo>
                    <a:pt x="203" y="114"/>
                    <a:pt x="203" y="114"/>
                    <a:pt x="203" y="114"/>
                  </a:cubicBezTo>
                  <a:cubicBezTo>
                    <a:pt x="203" y="114"/>
                    <a:pt x="203" y="114"/>
                    <a:pt x="203" y="114"/>
                  </a:cubicBezTo>
                  <a:cubicBezTo>
                    <a:pt x="203" y="114"/>
                    <a:pt x="203" y="114"/>
                    <a:pt x="203" y="114"/>
                  </a:cubicBezTo>
                  <a:cubicBezTo>
                    <a:pt x="196" y="107"/>
                    <a:pt x="196" y="107"/>
                    <a:pt x="196" y="107"/>
                  </a:cubicBezTo>
                  <a:cubicBezTo>
                    <a:pt x="196" y="107"/>
                    <a:pt x="196" y="107"/>
                    <a:pt x="196" y="107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1"/>
                    <a:pt x="195" y="101"/>
                    <a:pt x="195" y="101"/>
                  </a:cubicBezTo>
                  <a:cubicBezTo>
                    <a:pt x="208" y="84"/>
                    <a:pt x="208" y="84"/>
                    <a:pt x="208" y="84"/>
                  </a:cubicBezTo>
                  <a:cubicBezTo>
                    <a:pt x="208" y="82"/>
                    <a:pt x="208" y="82"/>
                    <a:pt x="208" y="81"/>
                  </a:cubicBezTo>
                  <a:cubicBezTo>
                    <a:pt x="206" y="76"/>
                    <a:pt x="206" y="76"/>
                    <a:pt x="206" y="76"/>
                  </a:cubicBezTo>
                  <a:cubicBezTo>
                    <a:pt x="199" y="78"/>
                    <a:pt x="199" y="78"/>
                    <a:pt x="199" y="78"/>
                  </a:cubicBezTo>
                  <a:cubicBezTo>
                    <a:pt x="198" y="78"/>
                    <a:pt x="198" y="78"/>
                    <a:pt x="198" y="78"/>
                  </a:cubicBezTo>
                  <a:cubicBezTo>
                    <a:pt x="198" y="79"/>
                    <a:pt x="198" y="79"/>
                    <a:pt x="198" y="79"/>
                  </a:cubicBezTo>
                  <a:cubicBezTo>
                    <a:pt x="198" y="79"/>
                    <a:pt x="198" y="79"/>
                    <a:pt x="198" y="79"/>
                  </a:cubicBezTo>
                  <a:cubicBezTo>
                    <a:pt x="180" y="80"/>
                    <a:pt x="180" y="80"/>
                    <a:pt x="180" y="80"/>
                  </a:cubicBezTo>
                  <a:cubicBezTo>
                    <a:pt x="174" y="82"/>
                    <a:pt x="174" y="82"/>
                    <a:pt x="174" y="82"/>
                  </a:cubicBezTo>
                  <a:cubicBezTo>
                    <a:pt x="171" y="84"/>
                    <a:pt x="171" y="84"/>
                    <a:pt x="171" y="84"/>
                  </a:cubicBezTo>
                  <a:cubicBezTo>
                    <a:pt x="170" y="86"/>
                    <a:pt x="170" y="86"/>
                    <a:pt x="170" y="86"/>
                  </a:cubicBezTo>
                  <a:cubicBezTo>
                    <a:pt x="168" y="88"/>
                    <a:pt x="166" y="90"/>
                    <a:pt x="162" y="89"/>
                  </a:cubicBezTo>
                  <a:cubicBezTo>
                    <a:pt x="162" y="89"/>
                    <a:pt x="162" y="89"/>
                    <a:pt x="162" y="89"/>
                  </a:cubicBezTo>
                  <a:cubicBezTo>
                    <a:pt x="162" y="88"/>
                    <a:pt x="162" y="88"/>
                    <a:pt x="162" y="88"/>
                  </a:cubicBezTo>
                  <a:cubicBezTo>
                    <a:pt x="156" y="84"/>
                    <a:pt x="156" y="84"/>
                    <a:pt x="156" y="8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52" y="72"/>
                    <a:pt x="150" y="69"/>
                    <a:pt x="150" y="67"/>
                  </a:cubicBezTo>
                  <a:cubicBezTo>
                    <a:pt x="148" y="58"/>
                    <a:pt x="148" y="58"/>
                    <a:pt x="148" y="58"/>
                  </a:cubicBezTo>
                  <a:cubicBezTo>
                    <a:pt x="144" y="54"/>
                    <a:pt x="144" y="54"/>
                    <a:pt x="144" y="54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4" y="16"/>
                    <a:pt x="134" y="16"/>
                    <a:pt x="134" y="16"/>
                  </a:cubicBezTo>
                  <a:cubicBezTo>
                    <a:pt x="134" y="16"/>
                    <a:pt x="134" y="16"/>
                    <a:pt x="134" y="16"/>
                  </a:cubicBezTo>
                  <a:cubicBezTo>
                    <a:pt x="134" y="16"/>
                    <a:pt x="134" y="16"/>
                    <a:pt x="134" y="16"/>
                  </a:cubicBezTo>
                  <a:cubicBezTo>
                    <a:pt x="134" y="12"/>
                    <a:pt x="134" y="12"/>
                    <a:pt x="134" y="12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7"/>
                    <a:pt x="128" y="7"/>
                    <a:pt x="128" y="7"/>
                  </a:cubicBezTo>
                  <a:cubicBezTo>
                    <a:pt x="128" y="7"/>
                    <a:pt x="128" y="7"/>
                    <a:pt x="128" y="7"/>
                  </a:cubicBezTo>
                  <a:cubicBezTo>
                    <a:pt x="128" y="7"/>
                    <a:pt x="128" y="7"/>
                    <a:pt x="128" y="7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08" y="2"/>
                    <a:pt x="108" y="2"/>
                    <a:pt x="108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6" y="34"/>
                    <a:pt x="82" y="36"/>
                    <a:pt x="77" y="37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6" y="42"/>
                    <a:pt x="53" y="44"/>
                    <a:pt x="49" y="44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4" y="62"/>
                    <a:pt x="32" y="65"/>
                    <a:pt x="30" y="66"/>
                  </a:cubicBezTo>
                  <a:cubicBezTo>
                    <a:pt x="25" y="72"/>
                    <a:pt x="25" y="72"/>
                    <a:pt x="25" y="72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20" y="76"/>
                    <a:pt x="18" y="76"/>
                    <a:pt x="16" y="76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4" y="113"/>
                    <a:pt x="4" y="113"/>
                    <a:pt x="4" y="113"/>
                  </a:cubicBezTo>
                  <a:cubicBezTo>
                    <a:pt x="5" y="116"/>
                    <a:pt x="5" y="116"/>
                    <a:pt x="5" y="116"/>
                  </a:cubicBezTo>
                  <a:cubicBezTo>
                    <a:pt x="11" y="116"/>
                    <a:pt x="11" y="116"/>
                    <a:pt x="11" y="116"/>
                  </a:cubicBezTo>
                  <a:cubicBezTo>
                    <a:pt x="20" y="118"/>
                    <a:pt x="20" y="118"/>
                    <a:pt x="20" y="118"/>
                  </a:cubicBezTo>
                  <a:cubicBezTo>
                    <a:pt x="33" y="119"/>
                    <a:pt x="33" y="119"/>
                    <a:pt x="33" y="119"/>
                  </a:cubicBezTo>
                  <a:cubicBezTo>
                    <a:pt x="38" y="118"/>
                    <a:pt x="38" y="118"/>
                    <a:pt x="38" y="118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40" y="118"/>
                    <a:pt x="40" y="118"/>
                    <a:pt x="40" y="118"/>
                  </a:cubicBezTo>
                  <a:cubicBezTo>
                    <a:pt x="50" y="122"/>
                    <a:pt x="50" y="122"/>
                    <a:pt x="50" y="122"/>
                  </a:cubicBezTo>
                  <a:cubicBezTo>
                    <a:pt x="50" y="122"/>
                    <a:pt x="50" y="122"/>
                    <a:pt x="50" y="122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68" y="131"/>
                    <a:pt x="68" y="131"/>
                    <a:pt x="68" y="131"/>
                  </a:cubicBezTo>
                  <a:cubicBezTo>
                    <a:pt x="69" y="131"/>
                    <a:pt x="69" y="131"/>
                    <a:pt x="69" y="131"/>
                  </a:cubicBezTo>
                  <a:cubicBezTo>
                    <a:pt x="77" y="136"/>
                    <a:pt x="77" y="136"/>
                    <a:pt x="77" y="136"/>
                  </a:cubicBezTo>
                  <a:cubicBezTo>
                    <a:pt x="96" y="154"/>
                    <a:pt x="96" y="154"/>
                    <a:pt x="96" y="154"/>
                  </a:cubicBezTo>
                  <a:cubicBezTo>
                    <a:pt x="105" y="158"/>
                    <a:pt x="105" y="158"/>
                    <a:pt x="105" y="158"/>
                  </a:cubicBezTo>
                  <a:cubicBezTo>
                    <a:pt x="109" y="156"/>
                    <a:pt x="109" y="156"/>
                    <a:pt x="109" y="156"/>
                  </a:cubicBezTo>
                  <a:cubicBezTo>
                    <a:pt x="112" y="150"/>
                    <a:pt x="112" y="150"/>
                    <a:pt x="112" y="150"/>
                  </a:cubicBezTo>
                  <a:cubicBezTo>
                    <a:pt x="110" y="139"/>
                    <a:pt x="110" y="139"/>
                    <a:pt x="110" y="139"/>
                  </a:cubicBezTo>
                  <a:cubicBezTo>
                    <a:pt x="110" y="136"/>
                    <a:pt x="113" y="134"/>
                    <a:pt x="118" y="132"/>
                  </a:cubicBezTo>
                  <a:cubicBezTo>
                    <a:pt x="118" y="131"/>
                    <a:pt x="118" y="131"/>
                    <a:pt x="118" y="131"/>
                  </a:cubicBezTo>
                  <a:cubicBezTo>
                    <a:pt x="143" y="146"/>
                    <a:pt x="143" y="146"/>
                    <a:pt x="143" y="146"/>
                  </a:cubicBezTo>
                  <a:cubicBezTo>
                    <a:pt x="146" y="145"/>
                    <a:pt x="146" y="145"/>
                    <a:pt x="146" y="145"/>
                  </a:cubicBezTo>
                  <a:cubicBezTo>
                    <a:pt x="151" y="142"/>
                    <a:pt x="151" y="142"/>
                    <a:pt x="151" y="142"/>
                  </a:cubicBezTo>
                  <a:cubicBezTo>
                    <a:pt x="152" y="142"/>
                    <a:pt x="152" y="142"/>
                    <a:pt x="152" y="142"/>
                  </a:cubicBezTo>
                  <a:cubicBezTo>
                    <a:pt x="155" y="142"/>
                    <a:pt x="155" y="142"/>
                    <a:pt x="155" y="142"/>
                  </a:cubicBezTo>
                  <a:cubicBezTo>
                    <a:pt x="160" y="138"/>
                    <a:pt x="160" y="138"/>
                    <a:pt x="160" y="138"/>
                  </a:cubicBezTo>
                  <a:cubicBezTo>
                    <a:pt x="161" y="138"/>
                    <a:pt x="161" y="138"/>
                    <a:pt x="161" y="138"/>
                  </a:cubicBezTo>
                  <a:cubicBezTo>
                    <a:pt x="162" y="138"/>
                    <a:pt x="162" y="138"/>
                    <a:pt x="162" y="138"/>
                  </a:cubicBezTo>
                  <a:cubicBezTo>
                    <a:pt x="176" y="148"/>
                    <a:pt x="176" y="148"/>
                    <a:pt x="176" y="148"/>
                  </a:cubicBezTo>
                  <a:cubicBezTo>
                    <a:pt x="177" y="149"/>
                    <a:pt x="177" y="149"/>
                    <a:pt x="177" y="149"/>
                  </a:cubicBezTo>
                  <a:cubicBezTo>
                    <a:pt x="186" y="156"/>
                    <a:pt x="186" y="156"/>
                    <a:pt x="186" y="156"/>
                  </a:cubicBezTo>
                  <a:cubicBezTo>
                    <a:pt x="188" y="158"/>
                    <a:pt x="192" y="161"/>
                    <a:pt x="194" y="165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202" y="169"/>
                    <a:pt x="202" y="169"/>
                    <a:pt x="202" y="169"/>
                  </a:cubicBezTo>
                  <a:cubicBezTo>
                    <a:pt x="206" y="162"/>
                    <a:pt x="206" y="162"/>
                    <a:pt x="206" y="162"/>
                  </a:cubicBezTo>
                  <a:cubicBezTo>
                    <a:pt x="215" y="168"/>
                    <a:pt x="215" y="168"/>
                    <a:pt x="215" y="168"/>
                  </a:cubicBezTo>
                  <a:cubicBezTo>
                    <a:pt x="215" y="168"/>
                    <a:pt x="215" y="168"/>
                    <a:pt x="215" y="168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22" y="176"/>
                    <a:pt x="222" y="176"/>
                    <a:pt x="222" y="176"/>
                  </a:cubicBezTo>
                  <a:cubicBezTo>
                    <a:pt x="240" y="190"/>
                    <a:pt x="240" y="190"/>
                    <a:pt x="240" y="190"/>
                  </a:cubicBezTo>
                  <a:cubicBezTo>
                    <a:pt x="240" y="190"/>
                    <a:pt x="240" y="190"/>
                    <a:pt x="240" y="190"/>
                  </a:cubicBezTo>
                  <a:cubicBezTo>
                    <a:pt x="246" y="196"/>
                    <a:pt x="246" y="196"/>
                    <a:pt x="246" y="196"/>
                  </a:cubicBezTo>
                  <a:cubicBezTo>
                    <a:pt x="261" y="191"/>
                    <a:pt x="261" y="191"/>
                    <a:pt x="261" y="191"/>
                  </a:cubicBezTo>
                  <a:cubicBezTo>
                    <a:pt x="262" y="203"/>
                    <a:pt x="262" y="203"/>
                    <a:pt x="262" y="203"/>
                  </a:cubicBezTo>
                  <a:cubicBezTo>
                    <a:pt x="269" y="210"/>
                    <a:pt x="269" y="210"/>
                    <a:pt x="269" y="210"/>
                  </a:cubicBezTo>
                  <a:cubicBezTo>
                    <a:pt x="269" y="210"/>
                    <a:pt x="269" y="210"/>
                    <a:pt x="269" y="210"/>
                  </a:cubicBezTo>
                  <a:cubicBezTo>
                    <a:pt x="269" y="210"/>
                    <a:pt x="269" y="210"/>
                    <a:pt x="269" y="210"/>
                  </a:cubicBezTo>
                  <a:cubicBezTo>
                    <a:pt x="274" y="218"/>
                    <a:pt x="274" y="218"/>
                    <a:pt x="274" y="218"/>
                  </a:cubicBezTo>
                  <a:cubicBezTo>
                    <a:pt x="274" y="219"/>
                    <a:pt x="274" y="219"/>
                    <a:pt x="274" y="219"/>
                  </a:cubicBezTo>
                  <a:cubicBezTo>
                    <a:pt x="274" y="219"/>
                    <a:pt x="274" y="219"/>
                    <a:pt x="274" y="219"/>
                  </a:cubicBezTo>
                  <a:cubicBezTo>
                    <a:pt x="274" y="220"/>
                    <a:pt x="274" y="220"/>
                    <a:pt x="274" y="220"/>
                  </a:cubicBezTo>
                  <a:cubicBezTo>
                    <a:pt x="280" y="247"/>
                    <a:pt x="280" y="247"/>
                    <a:pt x="280" y="247"/>
                  </a:cubicBezTo>
                  <a:cubicBezTo>
                    <a:pt x="286" y="258"/>
                    <a:pt x="286" y="258"/>
                    <a:pt x="286" y="258"/>
                  </a:cubicBezTo>
                  <a:cubicBezTo>
                    <a:pt x="278" y="279"/>
                    <a:pt x="278" y="279"/>
                    <a:pt x="278" y="279"/>
                  </a:cubicBezTo>
                  <a:cubicBezTo>
                    <a:pt x="278" y="280"/>
                    <a:pt x="278" y="280"/>
                    <a:pt x="278" y="280"/>
                  </a:cubicBezTo>
                  <a:cubicBezTo>
                    <a:pt x="272" y="282"/>
                    <a:pt x="272" y="282"/>
                    <a:pt x="272" y="282"/>
                  </a:cubicBezTo>
                  <a:cubicBezTo>
                    <a:pt x="272" y="288"/>
                    <a:pt x="272" y="288"/>
                    <a:pt x="272" y="288"/>
                  </a:cubicBezTo>
                  <a:cubicBezTo>
                    <a:pt x="271" y="288"/>
                    <a:pt x="271" y="288"/>
                    <a:pt x="271" y="288"/>
                  </a:cubicBezTo>
                  <a:cubicBezTo>
                    <a:pt x="264" y="299"/>
                    <a:pt x="264" y="299"/>
                    <a:pt x="264" y="299"/>
                  </a:cubicBezTo>
                  <a:cubicBezTo>
                    <a:pt x="264" y="299"/>
                    <a:pt x="264" y="299"/>
                    <a:pt x="264" y="299"/>
                  </a:cubicBezTo>
                  <a:cubicBezTo>
                    <a:pt x="254" y="300"/>
                    <a:pt x="254" y="300"/>
                    <a:pt x="254" y="300"/>
                  </a:cubicBezTo>
                  <a:cubicBezTo>
                    <a:pt x="244" y="308"/>
                    <a:pt x="244" y="308"/>
                    <a:pt x="244" y="308"/>
                  </a:cubicBezTo>
                  <a:cubicBezTo>
                    <a:pt x="246" y="309"/>
                    <a:pt x="247" y="310"/>
                    <a:pt x="250" y="311"/>
                  </a:cubicBezTo>
                  <a:cubicBezTo>
                    <a:pt x="254" y="312"/>
                    <a:pt x="254" y="316"/>
                    <a:pt x="252" y="321"/>
                  </a:cubicBezTo>
                  <a:cubicBezTo>
                    <a:pt x="252" y="322"/>
                    <a:pt x="252" y="322"/>
                    <a:pt x="252" y="322"/>
                  </a:cubicBezTo>
                  <a:cubicBezTo>
                    <a:pt x="246" y="328"/>
                    <a:pt x="246" y="328"/>
                    <a:pt x="246" y="328"/>
                  </a:cubicBezTo>
                  <a:cubicBezTo>
                    <a:pt x="245" y="328"/>
                    <a:pt x="245" y="328"/>
                    <a:pt x="245" y="328"/>
                  </a:cubicBezTo>
                  <a:cubicBezTo>
                    <a:pt x="245" y="329"/>
                    <a:pt x="245" y="329"/>
                    <a:pt x="245" y="329"/>
                  </a:cubicBezTo>
                  <a:cubicBezTo>
                    <a:pt x="244" y="329"/>
                    <a:pt x="244" y="329"/>
                    <a:pt x="244" y="329"/>
                  </a:cubicBezTo>
                  <a:cubicBezTo>
                    <a:pt x="244" y="329"/>
                    <a:pt x="244" y="329"/>
                    <a:pt x="244" y="329"/>
                  </a:cubicBezTo>
                  <a:cubicBezTo>
                    <a:pt x="225" y="326"/>
                    <a:pt x="225" y="326"/>
                    <a:pt x="225" y="326"/>
                  </a:cubicBezTo>
                  <a:cubicBezTo>
                    <a:pt x="224" y="333"/>
                    <a:pt x="224" y="333"/>
                    <a:pt x="224" y="333"/>
                  </a:cubicBezTo>
                  <a:cubicBezTo>
                    <a:pt x="226" y="348"/>
                    <a:pt x="226" y="348"/>
                    <a:pt x="226" y="348"/>
                  </a:cubicBezTo>
                  <a:cubicBezTo>
                    <a:pt x="242" y="354"/>
                    <a:pt x="242" y="354"/>
                    <a:pt x="242" y="354"/>
                  </a:cubicBezTo>
                  <a:cubicBezTo>
                    <a:pt x="242" y="355"/>
                    <a:pt x="242" y="355"/>
                    <a:pt x="242" y="355"/>
                  </a:cubicBezTo>
                  <a:cubicBezTo>
                    <a:pt x="242" y="355"/>
                    <a:pt x="242" y="355"/>
                    <a:pt x="242" y="355"/>
                  </a:cubicBezTo>
                  <a:cubicBezTo>
                    <a:pt x="248" y="353"/>
                    <a:pt x="248" y="353"/>
                    <a:pt x="248" y="353"/>
                  </a:cubicBezTo>
                  <a:cubicBezTo>
                    <a:pt x="249" y="353"/>
                    <a:pt x="249" y="353"/>
                    <a:pt x="249" y="353"/>
                  </a:cubicBezTo>
                  <a:cubicBezTo>
                    <a:pt x="250" y="352"/>
                    <a:pt x="250" y="352"/>
                    <a:pt x="250" y="352"/>
                  </a:cubicBezTo>
                  <a:cubicBezTo>
                    <a:pt x="250" y="353"/>
                    <a:pt x="250" y="353"/>
                    <a:pt x="250" y="353"/>
                  </a:cubicBezTo>
                  <a:cubicBezTo>
                    <a:pt x="250" y="353"/>
                    <a:pt x="250" y="353"/>
                    <a:pt x="250" y="353"/>
                  </a:cubicBezTo>
                  <a:cubicBezTo>
                    <a:pt x="255" y="356"/>
                    <a:pt x="255" y="356"/>
                    <a:pt x="255" y="356"/>
                  </a:cubicBezTo>
                  <a:cubicBezTo>
                    <a:pt x="262" y="356"/>
                    <a:pt x="262" y="356"/>
                    <a:pt x="262" y="356"/>
                  </a:cubicBezTo>
                  <a:cubicBezTo>
                    <a:pt x="264" y="355"/>
                    <a:pt x="264" y="355"/>
                    <a:pt x="264" y="355"/>
                  </a:cubicBezTo>
                  <a:cubicBezTo>
                    <a:pt x="262" y="348"/>
                    <a:pt x="262" y="348"/>
                    <a:pt x="262" y="348"/>
                  </a:cubicBezTo>
                  <a:cubicBezTo>
                    <a:pt x="262" y="348"/>
                    <a:pt x="262" y="348"/>
                    <a:pt x="262" y="348"/>
                  </a:cubicBezTo>
                  <a:cubicBezTo>
                    <a:pt x="262" y="348"/>
                    <a:pt x="262" y="348"/>
                    <a:pt x="262" y="348"/>
                  </a:cubicBezTo>
                  <a:cubicBezTo>
                    <a:pt x="260" y="340"/>
                    <a:pt x="260" y="340"/>
                    <a:pt x="260" y="340"/>
                  </a:cubicBezTo>
                  <a:cubicBezTo>
                    <a:pt x="260" y="339"/>
                    <a:pt x="260" y="339"/>
                    <a:pt x="260" y="339"/>
                  </a:cubicBezTo>
                  <a:cubicBezTo>
                    <a:pt x="260" y="338"/>
                    <a:pt x="260" y="338"/>
                    <a:pt x="260" y="338"/>
                  </a:cubicBezTo>
                  <a:cubicBezTo>
                    <a:pt x="260" y="338"/>
                    <a:pt x="260" y="338"/>
                    <a:pt x="260" y="338"/>
                  </a:cubicBezTo>
                  <a:cubicBezTo>
                    <a:pt x="260" y="338"/>
                    <a:pt x="260" y="338"/>
                    <a:pt x="260" y="338"/>
                  </a:cubicBezTo>
                  <a:cubicBezTo>
                    <a:pt x="263" y="335"/>
                    <a:pt x="263" y="335"/>
                    <a:pt x="263" y="335"/>
                  </a:cubicBezTo>
                  <a:cubicBezTo>
                    <a:pt x="264" y="334"/>
                    <a:pt x="264" y="334"/>
                    <a:pt x="264" y="334"/>
                  </a:cubicBezTo>
                  <a:cubicBezTo>
                    <a:pt x="264" y="334"/>
                    <a:pt x="264" y="334"/>
                    <a:pt x="264" y="334"/>
                  </a:cubicBezTo>
                  <a:cubicBezTo>
                    <a:pt x="264" y="334"/>
                    <a:pt x="264" y="334"/>
                    <a:pt x="264" y="334"/>
                  </a:cubicBezTo>
                  <a:cubicBezTo>
                    <a:pt x="268" y="328"/>
                    <a:pt x="268" y="328"/>
                    <a:pt x="268" y="328"/>
                  </a:cubicBezTo>
                  <a:cubicBezTo>
                    <a:pt x="269" y="327"/>
                    <a:pt x="269" y="327"/>
                    <a:pt x="269" y="327"/>
                  </a:cubicBezTo>
                  <a:cubicBezTo>
                    <a:pt x="276" y="322"/>
                    <a:pt x="276" y="322"/>
                    <a:pt x="276" y="322"/>
                  </a:cubicBezTo>
                  <a:cubicBezTo>
                    <a:pt x="276" y="322"/>
                    <a:pt x="276" y="322"/>
                    <a:pt x="276" y="322"/>
                  </a:cubicBezTo>
                  <a:cubicBezTo>
                    <a:pt x="276" y="321"/>
                    <a:pt x="276" y="321"/>
                    <a:pt x="276" y="321"/>
                  </a:cubicBezTo>
                  <a:cubicBezTo>
                    <a:pt x="277" y="321"/>
                    <a:pt x="277" y="321"/>
                    <a:pt x="277" y="321"/>
                  </a:cubicBezTo>
                  <a:cubicBezTo>
                    <a:pt x="277" y="321"/>
                    <a:pt x="277" y="321"/>
                    <a:pt x="277" y="321"/>
                  </a:cubicBezTo>
                  <a:cubicBezTo>
                    <a:pt x="286" y="320"/>
                    <a:pt x="286" y="320"/>
                    <a:pt x="286" y="320"/>
                  </a:cubicBezTo>
                  <a:cubicBezTo>
                    <a:pt x="286" y="322"/>
                    <a:pt x="286" y="322"/>
                    <a:pt x="286" y="322"/>
                  </a:cubicBezTo>
                  <a:cubicBezTo>
                    <a:pt x="286" y="325"/>
                    <a:pt x="286" y="327"/>
                    <a:pt x="286" y="328"/>
                  </a:cubicBezTo>
                  <a:cubicBezTo>
                    <a:pt x="288" y="332"/>
                    <a:pt x="288" y="332"/>
                    <a:pt x="288" y="332"/>
                  </a:cubicBezTo>
                  <a:cubicBezTo>
                    <a:pt x="290" y="337"/>
                    <a:pt x="290" y="337"/>
                    <a:pt x="290" y="337"/>
                  </a:cubicBezTo>
                  <a:cubicBezTo>
                    <a:pt x="298" y="342"/>
                    <a:pt x="298" y="342"/>
                    <a:pt x="298" y="342"/>
                  </a:cubicBezTo>
                  <a:cubicBezTo>
                    <a:pt x="320" y="344"/>
                    <a:pt x="320" y="344"/>
                    <a:pt x="320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5"/>
                    <a:pt x="322" y="345"/>
                    <a:pt x="322" y="345"/>
                  </a:cubicBezTo>
                  <a:cubicBezTo>
                    <a:pt x="322" y="346"/>
                    <a:pt x="322" y="346"/>
                    <a:pt x="322" y="346"/>
                  </a:cubicBezTo>
                  <a:cubicBezTo>
                    <a:pt x="322" y="353"/>
                    <a:pt x="322" y="353"/>
                    <a:pt x="322" y="353"/>
                  </a:cubicBezTo>
                  <a:cubicBezTo>
                    <a:pt x="328" y="360"/>
                    <a:pt x="328" y="360"/>
                    <a:pt x="328" y="360"/>
                  </a:cubicBezTo>
                  <a:cubicBezTo>
                    <a:pt x="333" y="362"/>
                    <a:pt x="333" y="362"/>
                    <a:pt x="333" y="362"/>
                  </a:cubicBezTo>
                  <a:cubicBezTo>
                    <a:pt x="334" y="362"/>
                    <a:pt x="334" y="362"/>
                    <a:pt x="334" y="362"/>
                  </a:cubicBezTo>
                  <a:cubicBezTo>
                    <a:pt x="334" y="362"/>
                    <a:pt x="334" y="362"/>
                    <a:pt x="334" y="362"/>
                  </a:cubicBezTo>
                  <a:cubicBezTo>
                    <a:pt x="334" y="363"/>
                    <a:pt x="334" y="363"/>
                    <a:pt x="334" y="363"/>
                  </a:cubicBezTo>
                  <a:cubicBezTo>
                    <a:pt x="334" y="366"/>
                    <a:pt x="334" y="366"/>
                    <a:pt x="334" y="366"/>
                  </a:cubicBezTo>
                  <a:cubicBezTo>
                    <a:pt x="334" y="370"/>
                    <a:pt x="334" y="370"/>
                    <a:pt x="334" y="370"/>
                  </a:cubicBezTo>
                  <a:cubicBezTo>
                    <a:pt x="332" y="378"/>
                    <a:pt x="332" y="378"/>
                    <a:pt x="332" y="378"/>
                  </a:cubicBezTo>
                  <a:cubicBezTo>
                    <a:pt x="335" y="380"/>
                    <a:pt x="335" y="380"/>
                    <a:pt x="335" y="380"/>
                  </a:cubicBezTo>
                  <a:cubicBezTo>
                    <a:pt x="338" y="380"/>
                    <a:pt x="341" y="380"/>
                    <a:pt x="344" y="382"/>
                  </a:cubicBezTo>
                  <a:cubicBezTo>
                    <a:pt x="353" y="386"/>
                    <a:pt x="353" y="386"/>
                    <a:pt x="353" y="386"/>
                  </a:cubicBezTo>
                  <a:cubicBezTo>
                    <a:pt x="358" y="382"/>
                    <a:pt x="358" y="382"/>
                    <a:pt x="358" y="382"/>
                  </a:cubicBezTo>
                  <a:cubicBezTo>
                    <a:pt x="364" y="375"/>
                    <a:pt x="364" y="375"/>
                    <a:pt x="364" y="375"/>
                  </a:cubicBezTo>
                  <a:cubicBezTo>
                    <a:pt x="365" y="372"/>
                    <a:pt x="365" y="372"/>
                    <a:pt x="365" y="372"/>
                  </a:cubicBezTo>
                  <a:cubicBezTo>
                    <a:pt x="365" y="372"/>
                    <a:pt x="365" y="372"/>
                    <a:pt x="365" y="372"/>
                  </a:cubicBezTo>
                  <a:cubicBezTo>
                    <a:pt x="366" y="371"/>
                    <a:pt x="366" y="371"/>
                    <a:pt x="366" y="371"/>
                  </a:cubicBezTo>
                  <a:cubicBezTo>
                    <a:pt x="367" y="370"/>
                    <a:pt x="367" y="370"/>
                    <a:pt x="367" y="370"/>
                  </a:cubicBezTo>
                  <a:cubicBezTo>
                    <a:pt x="367" y="370"/>
                    <a:pt x="367" y="370"/>
                    <a:pt x="367" y="370"/>
                  </a:cubicBezTo>
                  <a:cubicBezTo>
                    <a:pt x="365" y="361"/>
                    <a:pt x="365" y="361"/>
                    <a:pt x="365" y="361"/>
                  </a:cubicBezTo>
                  <a:cubicBezTo>
                    <a:pt x="364" y="357"/>
                    <a:pt x="364" y="357"/>
                    <a:pt x="364" y="357"/>
                  </a:cubicBezTo>
                  <a:cubicBezTo>
                    <a:pt x="364" y="356"/>
                    <a:pt x="364" y="356"/>
                    <a:pt x="364" y="356"/>
                  </a:cubicBezTo>
                  <a:cubicBezTo>
                    <a:pt x="364" y="356"/>
                    <a:pt x="364" y="356"/>
                    <a:pt x="364" y="356"/>
                  </a:cubicBezTo>
                  <a:cubicBezTo>
                    <a:pt x="364" y="356"/>
                    <a:pt x="364" y="356"/>
                    <a:pt x="364" y="356"/>
                  </a:cubicBezTo>
                  <a:cubicBezTo>
                    <a:pt x="364" y="355"/>
                    <a:pt x="364" y="355"/>
                    <a:pt x="364" y="355"/>
                  </a:cubicBezTo>
                  <a:cubicBezTo>
                    <a:pt x="368" y="350"/>
                    <a:pt x="368" y="350"/>
                    <a:pt x="368" y="350"/>
                  </a:cubicBezTo>
                  <a:cubicBezTo>
                    <a:pt x="368" y="350"/>
                    <a:pt x="368" y="350"/>
                    <a:pt x="368" y="350"/>
                  </a:cubicBezTo>
                  <a:cubicBezTo>
                    <a:pt x="368" y="350"/>
                    <a:pt x="368" y="350"/>
                    <a:pt x="368" y="350"/>
                  </a:cubicBezTo>
                  <a:cubicBezTo>
                    <a:pt x="374" y="345"/>
                    <a:pt x="374" y="345"/>
                    <a:pt x="374" y="345"/>
                  </a:cubicBezTo>
                  <a:cubicBezTo>
                    <a:pt x="375" y="345"/>
                    <a:pt x="375" y="345"/>
                    <a:pt x="375" y="345"/>
                  </a:cubicBezTo>
                  <a:cubicBezTo>
                    <a:pt x="388" y="345"/>
                    <a:pt x="388" y="345"/>
                    <a:pt x="388" y="345"/>
                  </a:cubicBezTo>
                  <a:cubicBezTo>
                    <a:pt x="390" y="344"/>
                    <a:pt x="390" y="344"/>
                    <a:pt x="390" y="344"/>
                  </a:cubicBezTo>
                  <a:cubicBezTo>
                    <a:pt x="390" y="338"/>
                    <a:pt x="390" y="338"/>
                    <a:pt x="390" y="338"/>
                  </a:cubicBezTo>
                  <a:cubicBezTo>
                    <a:pt x="388" y="332"/>
                    <a:pt x="388" y="332"/>
                    <a:pt x="388" y="332"/>
                  </a:cubicBezTo>
                  <a:cubicBezTo>
                    <a:pt x="383" y="324"/>
                    <a:pt x="383" y="324"/>
                    <a:pt x="383" y="324"/>
                  </a:cubicBezTo>
                  <a:cubicBezTo>
                    <a:pt x="383" y="324"/>
                    <a:pt x="383" y="324"/>
                    <a:pt x="383" y="324"/>
                  </a:cubicBezTo>
                  <a:cubicBezTo>
                    <a:pt x="383" y="324"/>
                    <a:pt x="383" y="324"/>
                    <a:pt x="383" y="324"/>
                  </a:cubicBezTo>
                  <a:cubicBezTo>
                    <a:pt x="383" y="314"/>
                    <a:pt x="383" y="314"/>
                    <a:pt x="383" y="314"/>
                  </a:cubicBezTo>
                  <a:cubicBezTo>
                    <a:pt x="383" y="313"/>
                    <a:pt x="383" y="313"/>
                    <a:pt x="383" y="313"/>
                  </a:cubicBezTo>
                  <a:cubicBezTo>
                    <a:pt x="383" y="313"/>
                    <a:pt x="383" y="313"/>
                    <a:pt x="383" y="313"/>
                  </a:cubicBezTo>
                  <a:cubicBezTo>
                    <a:pt x="385" y="307"/>
                    <a:pt x="385" y="307"/>
                    <a:pt x="385" y="307"/>
                  </a:cubicBezTo>
                  <a:cubicBezTo>
                    <a:pt x="385" y="307"/>
                    <a:pt x="385" y="307"/>
                    <a:pt x="385" y="307"/>
                  </a:cubicBezTo>
                  <a:cubicBezTo>
                    <a:pt x="386" y="307"/>
                    <a:pt x="386" y="307"/>
                    <a:pt x="386" y="307"/>
                  </a:cubicBezTo>
                  <a:cubicBezTo>
                    <a:pt x="386" y="307"/>
                    <a:pt x="386" y="307"/>
                    <a:pt x="386" y="307"/>
                  </a:cubicBezTo>
                  <a:cubicBezTo>
                    <a:pt x="396" y="291"/>
                    <a:pt x="396" y="291"/>
                    <a:pt x="396" y="291"/>
                  </a:cubicBezTo>
                  <a:cubicBezTo>
                    <a:pt x="397" y="291"/>
                    <a:pt x="397" y="291"/>
                    <a:pt x="397" y="291"/>
                  </a:cubicBezTo>
                  <a:cubicBezTo>
                    <a:pt x="397" y="291"/>
                    <a:pt x="397" y="291"/>
                    <a:pt x="397" y="291"/>
                  </a:cubicBezTo>
                  <a:cubicBezTo>
                    <a:pt x="398" y="290"/>
                    <a:pt x="398" y="290"/>
                    <a:pt x="398" y="290"/>
                  </a:cubicBezTo>
                  <a:cubicBezTo>
                    <a:pt x="400" y="290"/>
                    <a:pt x="400" y="290"/>
                    <a:pt x="400" y="290"/>
                  </a:cubicBezTo>
                  <a:cubicBezTo>
                    <a:pt x="404" y="291"/>
                    <a:pt x="404" y="291"/>
                    <a:pt x="404" y="291"/>
                  </a:cubicBezTo>
                  <a:cubicBezTo>
                    <a:pt x="414" y="296"/>
                    <a:pt x="414" y="296"/>
                    <a:pt x="414" y="296"/>
                  </a:cubicBezTo>
                  <a:cubicBezTo>
                    <a:pt x="420" y="298"/>
                    <a:pt x="420" y="298"/>
                    <a:pt x="420" y="298"/>
                  </a:cubicBezTo>
                  <a:cubicBezTo>
                    <a:pt x="420" y="295"/>
                    <a:pt x="420" y="295"/>
                    <a:pt x="420" y="295"/>
                  </a:cubicBezTo>
                  <a:cubicBezTo>
                    <a:pt x="419" y="294"/>
                    <a:pt x="419" y="294"/>
                    <a:pt x="419" y="294"/>
                  </a:cubicBezTo>
                  <a:cubicBezTo>
                    <a:pt x="419" y="293"/>
                    <a:pt x="419" y="293"/>
                    <a:pt x="419" y="293"/>
                  </a:cubicBezTo>
                  <a:cubicBezTo>
                    <a:pt x="419" y="290"/>
                    <a:pt x="420" y="288"/>
                    <a:pt x="423" y="286"/>
                  </a:cubicBezTo>
                  <a:cubicBezTo>
                    <a:pt x="430" y="281"/>
                    <a:pt x="430" y="281"/>
                    <a:pt x="430" y="281"/>
                  </a:cubicBezTo>
                  <a:cubicBezTo>
                    <a:pt x="430" y="281"/>
                    <a:pt x="430" y="281"/>
                    <a:pt x="430" y="281"/>
                  </a:cubicBezTo>
                  <a:cubicBezTo>
                    <a:pt x="430" y="281"/>
                    <a:pt x="430" y="281"/>
                    <a:pt x="430" y="281"/>
                  </a:cubicBezTo>
                  <a:cubicBezTo>
                    <a:pt x="430" y="280"/>
                    <a:pt x="430" y="280"/>
                    <a:pt x="430" y="280"/>
                  </a:cubicBezTo>
                  <a:cubicBezTo>
                    <a:pt x="434" y="279"/>
                    <a:pt x="437" y="278"/>
                    <a:pt x="438" y="278"/>
                  </a:cubicBezTo>
                  <a:cubicBezTo>
                    <a:pt x="445" y="278"/>
                    <a:pt x="445" y="278"/>
                    <a:pt x="445" y="278"/>
                  </a:cubicBezTo>
                  <a:cubicBezTo>
                    <a:pt x="446" y="278"/>
                    <a:pt x="446" y="278"/>
                    <a:pt x="446" y="278"/>
                  </a:cubicBezTo>
                  <a:cubicBezTo>
                    <a:pt x="446" y="278"/>
                    <a:pt x="446" y="278"/>
                    <a:pt x="446" y="278"/>
                  </a:cubicBezTo>
                  <a:cubicBezTo>
                    <a:pt x="450" y="278"/>
                    <a:pt x="450" y="278"/>
                    <a:pt x="450" y="278"/>
                  </a:cubicBezTo>
                  <a:cubicBezTo>
                    <a:pt x="452" y="268"/>
                    <a:pt x="452" y="268"/>
                    <a:pt x="452" y="268"/>
                  </a:cubicBezTo>
                  <a:cubicBezTo>
                    <a:pt x="452" y="262"/>
                    <a:pt x="452" y="262"/>
                    <a:pt x="452" y="262"/>
                  </a:cubicBezTo>
                  <a:cubicBezTo>
                    <a:pt x="452" y="257"/>
                    <a:pt x="452" y="254"/>
                    <a:pt x="454" y="254"/>
                  </a:cubicBezTo>
                  <a:cubicBezTo>
                    <a:pt x="456" y="248"/>
                    <a:pt x="456" y="248"/>
                    <a:pt x="456" y="248"/>
                  </a:cubicBezTo>
                  <a:cubicBezTo>
                    <a:pt x="453" y="244"/>
                    <a:pt x="453" y="244"/>
                    <a:pt x="453" y="244"/>
                  </a:cubicBezTo>
                  <a:cubicBezTo>
                    <a:pt x="448" y="240"/>
                    <a:pt x="448" y="240"/>
                    <a:pt x="448" y="240"/>
                  </a:cubicBezTo>
                  <a:cubicBezTo>
                    <a:pt x="438" y="238"/>
                    <a:pt x="438" y="238"/>
                    <a:pt x="438" y="238"/>
                  </a:cubicBezTo>
                  <a:cubicBezTo>
                    <a:pt x="436" y="238"/>
                    <a:pt x="432" y="236"/>
                    <a:pt x="426" y="230"/>
                  </a:cubicBezTo>
                  <a:cubicBezTo>
                    <a:pt x="420" y="228"/>
                    <a:pt x="420" y="228"/>
                    <a:pt x="420" y="228"/>
                  </a:cubicBezTo>
                  <a:cubicBezTo>
                    <a:pt x="420" y="228"/>
                    <a:pt x="420" y="228"/>
                    <a:pt x="420" y="228"/>
                  </a:cubicBezTo>
                  <a:cubicBezTo>
                    <a:pt x="420" y="227"/>
                    <a:pt x="420" y="227"/>
                    <a:pt x="420" y="227"/>
                  </a:cubicBezTo>
                  <a:cubicBezTo>
                    <a:pt x="412" y="218"/>
                    <a:pt x="412" y="218"/>
                    <a:pt x="412" y="218"/>
                  </a:cubicBezTo>
                  <a:cubicBezTo>
                    <a:pt x="406" y="218"/>
                    <a:pt x="406" y="218"/>
                    <a:pt x="406" y="218"/>
                  </a:cubicBezTo>
                  <a:cubicBezTo>
                    <a:pt x="405" y="218"/>
                    <a:pt x="405" y="218"/>
                    <a:pt x="405" y="218"/>
                  </a:cubicBezTo>
                  <a:cubicBezTo>
                    <a:pt x="405" y="218"/>
                    <a:pt x="405" y="218"/>
                    <a:pt x="405" y="218"/>
                  </a:cubicBezTo>
                  <a:cubicBezTo>
                    <a:pt x="399" y="215"/>
                    <a:pt x="399" y="215"/>
                    <a:pt x="399" y="215"/>
                  </a:cubicBezTo>
                  <a:cubicBezTo>
                    <a:pt x="395" y="220"/>
                    <a:pt x="395" y="220"/>
                    <a:pt x="395" y="220"/>
                  </a:cubicBezTo>
                  <a:cubicBezTo>
                    <a:pt x="394" y="238"/>
                    <a:pt x="394" y="238"/>
                    <a:pt x="394" y="238"/>
                  </a:cubicBezTo>
                  <a:cubicBezTo>
                    <a:pt x="396" y="246"/>
                    <a:pt x="396" y="246"/>
                    <a:pt x="396" y="246"/>
                  </a:cubicBezTo>
                  <a:cubicBezTo>
                    <a:pt x="398" y="246"/>
                    <a:pt x="398" y="246"/>
                    <a:pt x="398" y="246"/>
                  </a:cubicBezTo>
                  <a:cubicBezTo>
                    <a:pt x="399" y="246"/>
                    <a:pt x="399" y="246"/>
                    <a:pt x="399" y="246"/>
                  </a:cubicBezTo>
                  <a:cubicBezTo>
                    <a:pt x="404" y="248"/>
                    <a:pt x="404" y="248"/>
                    <a:pt x="404" y="248"/>
                  </a:cubicBezTo>
                  <a:cubicBezTo>
                    <a:pt x="404" y="248"/>
                    <a:pt x="404" y="248"/>
                    <a:pt x="404" y="248"/>
                  </a:cubicBezTo>
                  <a:cubicBezTo>
                    <a:pt x="404" y="248"/>
                    <a:pt x="404" y="248"/>
                    <a:pt x="404" y="248"/>
                  </a:cubicBezTo>
                  <a:cubicBezTo>
                    <a:pt x="407" y="255"/>
                    <a:pt x="407" y="255"/>
                    <a:pt x="407" y="255"/>
                  </a:cubicBezTo>
                  <a:cubicBezTo>
                    <a:pt x="408" y="255"/>
                    <a:pt x="408" y="255"/>
                    <a:pt x="408" y="255"/>
                  </a:cubicBezTo>
                  <a:cubicBezTo>
                    <a:pt x="408" y="256"/>
                    <a:pt x="408" y="256"/>
                    <a:pt x="408" y="256"/>
                  </a:cubicBezTo>
                  <a:cubicBezTo>
                    <a:pt x="408" y="256"/>
                    <a:pt x="408" y="256"/>
                    <a:pt x="408" y="256"/>
                  </a:cubicBezTo>
                  <a:cubicBezTo>
                    <a:pt x="408" y="256"/>
                    <a:pt x="408" y="256"/>
                    <a:pt x="408" y="256"/>
                  </a:cubicBezTo>
                  <a:cubicBezTo>
                    <a:pt x="406" y="268"/>
                    <a:pt x="406" y="268"/>
                    <a:pt x="406" y="268"/>
                  </a:cubicBezTo>
                  <a:cubicBezTo>
                    <a:pt x="406" y="269"/>
                    <a:pt x="406" y="269"/>
                    <a:pt x="406" y="269"/>
                  </a:cubicBezTo>
                  <a:cubicBezTo>
                    <a:pt x="406" y="270"/>
                    <a:pt x="406" y="270"/>
                    <a:pt x="406" y="270"/>
                  </a:cubicBezTo>
                  <a:cubicBezTo>
                    <a:pt x="406" y="270"/>
                    <a:pt x="406" y="270"/>
                    <a:pt x="406" y="270"/>
                  </a:cubicBezTo>
                  <a:cubicBezTo>
                    <a:pt x="404" y="271"/>
                    <a:pt x="402" y="272"/>
                    <a:pt x="400" y="273"/>
                  </a:cubicBezTo>
                  <a:cubicBezTo>
                    <a:pt x="399" y="274"/>
                    <a:pt x="399" y="274"/>
                    <a:pt x="399" y="274"/>
                  </a:cubicBezTo>
                  <a:cubicBezTo>
                    <a:pt x="399" y="273"/>
                    <a:pt x="399" y="273"/>
                    <a:pt x="399" y="273"/>
                  </a:cubicBezTo>
                  <a:cubicBezTo>
                    <a:pt x="398" y="273"/>
                    <a:pt x="398" y="273"/>
                    <a:pt x="398" y="273"/>
                  </a:cubicBezTo>
                  <a:cubicBezTo>
                    <a:pt x="396" y="272"/>
                    <a:pt x="396" y="272"/>
                    <a:pt x="396" y="272"/>
                  </a:cubicBezTo>
                  <a:cubicBezTo>
                    <a:pt x="389" y="275"/>
                    <a:pt x="389" y="275"/>
                    <a:pt x="389" y="275"/>
                  </a:cubicBezTo>
                  <a:cubicBezTo>
                    <a:pt x="389" y="275"/>
                    <a:pt x="389" y="275"/>
                    <a:pt x="389" y="275"/>
                  </a:cubicBezTo>
                  <a:cubicBezTo>
                    <a:pt x="389" y="276"/>
                    <a:pt x="389" y="276"/>
                    <a:pt x="389" y="276"/>
                  </a:cubicBezTo>
                  <a:cubicBezTo>
                    <a:pt x="390" y="276"/>
                    <a:pt x="390" y="276"/>
                    <a:pt x="390" y="276"/>
                  </a:cubicBezTo>
                  <a:cubicBezTo>
                    <a:pt x="391" y="287"/>
                    <a:pt x="391" y="287"/>
                    <a:pt x="391" y="287"/>
                  </a:cubicBezTo>
                  <a:cubicBezTo>
                    <a:pt x="391" y="289"/>
                    <a:pt x="390" y="290"/>
                    <a:pt x="388" y="290"/>
                  </a:cubicBezTo>
                  <a:cubicBezTo>
                    <a:pt x="384" y="290"/>
                    <a:pt x="384" y="290"/>
                    <a:pt x="384" y="290"/>
                  </a:cubicBezTo>
                  <a:cubicBezTo>
                    <a:pt x="381" y="290"/>
                    <a:pt x="380" y="289"/>
                    <a:pt x="379" y="288"/>
                  </a:cubicBezTo>
                  <a:cubicBezTo>
                    <a:pt x="374" y="284"/>
                    <a:pt x="374" y="284"/>
                    <a:pt x="374" y="284"/>
                  </a:cubicBezTo>
                  <a:cubicBezTo>
                    <a:pt x="374" y="284"/>
                    <a:pt x="374" y="284"/>
                    <a:pt x="374" y="284"/>
                  </a:cubicBezTo>
                  <a:cubicBezTo>
                    <a:pt x="373" y="284"/>
                    <a:pt x="373" y="284"/>
                    <a:pt x="373" y="284"/>
                  </a:cubicBezTo>
                  <a:cubicBezTo>
                    <a:pt x="373" y="283"/>
                    <a:pt x="373" y="283"/>
                    <a:pt x="373" y="283"/>
                  </a:cubicBezTo>
                  <a:cubicBezTo>
                    <a:pt x="370" y="276"/>
                    <a:pt x="370" y="276"/>
                    <a:pt x="370" y="276"/>
                  </a:cubicBezTo>
                  <a:cubicBezTo>
                    <a:pt x="370" y="276"/>
                    <a:pt x="368" y="274"/>
                    <a:pt x="364" y="273"/>
                  </a:cubicBezTo>
                  <a:cubicBezTo>
                    <a:pt x="363" y="273"/>
                    <a:pt x="363" y="273"/>
                    <a:pt x="363" y="273"/>
                  </a:cubicBezTo>
                  <a:cubicBezTo>
                    <a:pt x="363" y="273"/>
                    <a:pt x="363" y="273"/>
                    <a:pt x="363" y="273"/>
                  </a:cubicBezTo>
                  <a:cubicBezTo>
                    <a:pt x="357" y="269"/>
                    <a:pt x="357" y="269"/>
                    <a:pt x="357" y="269"/>
                  </a:cubicBezTo>
                  <a:cubicBezTo>
                    <a:pt x="356" y="269"/>
                    <a:pt x="356" y="269"/>
                    <a:pt x="356" y="269"/>
                  </a:cubicBezTo>
                  <a:cubicBezTo>
                    <a:pt x="356" y="268"/>
                    <a:pt x="356" y="268"/>
                    <a:pt x="356" y="268"/>
                  </a:cubicBezTo>
                  <a:cubicBezTo>
                    <a:pt x="356" y="268"/>
                    <a:pt x="356" y="268"/>
                    <a:pt x="356" y="268"/>
                  </a:cubicBezTo>
                  <a:cubicBezTo>
                    <a:pt x="355" y="262"/>
                    <a:pt x="355" y="262"/>
                    <a:pt x="355" y="262"/>
                  </a:cubicBezTo>
                  <a:cubicBezTo>
                    <a:pt x="356" y="256"/>
                    <a:pt x="356" y="256"/>
                    <a:pt x="356" y="256"/>
                  </a:cubicBezTo>
                  <a:cubicBezTo>
                    <a:pt x="356" y="256"/>
                    <a:pt x="356" y="256"/>
                    <a:pt x="356" y="256"/>
                  </a:cubicBezTo>
                  <a:cubicBezTo>
                    <a:pt x="356" y="256"/>
                    <a:pt x="356" y="256"/>
                    <a:pt x="356" y="256"/>
                  </a:cubicBezTo>
                  <a:cubicBezTo>
                    <a:pt x="356" y="256"/>
                    <a:pt x="356" y="256"/>
                    <a:pt x="356" y="256"/>
                  </a:cubicBezTo>
                  <a:cubicBezTo>
                    <a:pt x="358" y="253"/>
                    <a:pt x="358" y="253"/>
                    <a:pt x="358" y="253"/>
                  </a:cubicBezTo>
                  <a:cubicBezTo>
                    <a:pt x="358" y="251"/>
                    <a:pt x="358" y="251"/>
                    <a:pt x="358" y="251"/>
                  </a:cubicBezTo>
                  <a:cubicBezTo>
                    <a:pt x="356" y="244"/>
                    <a:pt x="356" y="244"/>
                    <a:pt x="356" y="244"/>
                  </a:cubicBezTo>
                  <a:cubicBezTo>
                    <a:pt x="350" y="239"/>
                    <a:pt x="350" y="239"/>
                    <a:pt x="350" y="239"/>
                  </a:cubicBezTo>
                  <a:cubicBezTo>
                    <a:pt x="350" y="238"/>
                    <a:pt x="350" y="238"/>
                    <a:pt x="350" y="238"/>
                  </a:cubicBezTo>
                  <a:cubicBezTo>
                    <a:pt x="349" y="222"/>
                    <a:pt x="349" y="222"/>
                    <a:pt x="349" y="222"/>
                  </a:cubicBezTo>
                  <a:cubicBezTo>
                    <a:pt x="345" y="218"/>
                    <a:pt x="345" y="218"/>
                    <a:pt x="345" y="218"/>
                  </a:cubicBezTo>
                  <a:cubicBezTo>
                    <a:pt x="344" y="218"/>
                    <a:pt x="344" y="218"/>
                    <a:pt x="344" y="218"/>
                  </a:cubicBezTo>
                  <a:cubicBezTo>
                    <a:pt x="344" y="217"/>
                    <a:pt x="344" y="217"/>
                    <a:pt x="344" y="217"/>
                  </a:cubicBezTo>
                  <a:cubicBezTo>
                    <a:pt x="344" y="217"/>
                    <a:pt x="344" y="217"/>
                    <a:pt x="344" y="217"/>
                  </a:cubicBezTo>
                  <a:cubicBezTo>
                    <a:pt x="341" y="210"/>
                    <a:pt x="341" y="210"/>
                    <a:pt x="341" y="210"/>
                  </a:cubicBezTo>
                  <a:cubicBezTo>
                    <a:pt x="326" y="208"/>
                    <a:pt x="326" y="208"/>
                    <a:pt x="326" y="208"/>
                  </a:cubicBezTo>
                  <a:cubicBezTo>
                    <a:pt x="323" y="207"/>
                    <a:pt x="320" y="204"/>
                    <a:pt x="319" y="201"/>
                  </a:cubicBezTo>
                  <a:cubicBezTo>
                    <a:pt x="312" y="201"/>
                    <a:pt x="312" y="201"/>
                    <a:pt x="312" y="201"/>
                  </a:cubicBezTo>
                  <a:cubicBezTo>
                    <a:pt x="310" y="200"/>
                    <a:pt x="308" y="199"/>
                    <a:pt x="305" y="196"/>
                  </a:cubicBezTo>
                  <a:cubicBezTo>
                    <a:pt x="304" y="195"/>
                    <a:pt x="304" y="195"/>
                    <a:pt x="304" y="195"/>
                  </a:cubicBezTo>
                  <a:cubicBezTo>
                    <a:pt x="302" y="194"/>
                    <a:pt x="301" y="191"/>
                    <a:pt x="299" y="188"/>
                  </a:cubicBezTo>
                  <a:cubicBezTo>
                    <a:pt x="299" y="188"/>
                    <a:pt x="299" y="188"/>
                    <a:pt x="299" y="188"/>
                  </a:cubicBezTo>
                  <a:cubicBezTo>
                    <a:pt x="299" y="188"/>
                    <a:pt x="299" y="188"/>
                    <a:pt x="299" y="188"/>
                  </a:cubicBezTo>
                  <a:cubicBezTo>
                    <a:pt x="298" y="181"/>
                    <a:pt x="298" y="181"/>
                    <a:pt x="298" y="181"/>
                  </a:cubicBezTo>
                  <a:cubicBezTo>
                    <a:pt x="298" y="181"/>
                    <a:pt x="298" y="181"/>
                    <a:pt x="298" y="181"/>
                  </a:cubicBezTo>
                  <a:cubicBezTo>
                    <a:pt x="298" y="181"/>
                    <a:pt x="298" y="181"/>
                    <a:pt x="298" y="181"/>
                  </a:cubicBezTo>
                  <a:cubicBezTo>
                    <a:pt x="298" y="180"/>
                    <a:pt x="298" y="180"/>
                    <a:pt x="298" y="180"/>
                  </a:cubicBezTo>
                  <a:cubicBezTo>
                    <a:pt x="298" y="180"/>
                    <a:pt x="298" y="180"/>
                    <a:pt x="298" y="180"/>
                  </a:cubicBezTo>
                  <a:cubicBezTo>
                    <a:pt x="300" y="168"/>
                    <a:pt x="300" y="168"/>
                    <a:pt x="300" y="168"/>
                  </a:cubicBezTo>
                  <a:cubicBezTo>
                    <a:pt x="300" y="168"/>
                    <a:pt x="300" y="168"/>
                    <a:pt x="300" y="168"/>
                  </a:cubicBezTo>
                  <a:cubicBezTo>
                    <a:pt x="302" y="162"/>
                    <a:pt x="302" y="162"/>
                    <a:pt x="302" y="162"/>
                  </a:cubicBezTo>
                  <a:cubicBezTo>
                    <a:pt x="302" y="162"/>
                    <a:pt x="302" y="162"/>
                    <a:pt x="302" y="162"/>
                  </a:cubicBezTo>
                  <a:cubicBezTo>
                    <a:pt x="302" y="162"/>
                    <a:pt x="302" y="162"/>
                    <a:pt x="302" y="162"/>
                  </a:cubicBezTo>
                  <a:cubicBezTo>
                    <a:pt x="303" y="162"/>
                    <a:pt x="303" y="162"/>
                    <a:pt x="303" y="162"/>
                  </a:cubicBezTo>
                  <a:cubicBezTo>
                    <a:pt x="318" y="155"/>
                    <a:pt x="318" y="155"/>
                    <a:pt x="318" y="155"/>
                  </a:cubicBezTo>
                  <a:cubicBezTo>
                    <a:pt x="324" y="148"/>
                    <a:pt x="324" y="148"/>
                    <a:pt x="324" y="148"/>
                  </a:cubicBezTo>
                  <a:cubicBezTo>
                    <a:pt x="325" y="142"/>
                    <a:pt x="325" y="142"/>
                    <a:pt x="325" y="142"/>
                  </a:cubicBezTo>
                  <a:cubicBezTo>
                    <a:pt x="324" y="138"/>
                    <a:pt x="324" y="138"/>
                    <a:pt x="324" y="138"/>
                  </a:cubicBezTo>
                  <a:cubicBezTo>
                    <a:pt x="322" y="132"/>
                    <a:pt x="320" y="129"/>
                    <a:pt x="320" y="127"/>
                  </a:cubicBezTo>
                  <a:cubicBezTo>
                    <a:pt x="317" y="128"/>
                    <a:pt x="317" y="128"/>
                    <a:pt x="317" y="128"/>
                  </a:cubicBezTo>
                  <a:cubicBezTo>
                    <a:pt x="312" y="127"/>
                    <a:pt x="312" y="127"/>
                    <a:pt x="312" y="127"/>
                  </a:cubicBezTo>
                  <a:cubicBezTo>
                    <a:pt x="310" y="128"/>
                    <a:pt x="307" y="131"/>
                    <a:pt x="303" y="136"/>
                  </a:cubicBezTo>
                  <a:cubicBezTo>
                    <a:pt x="296" y="143"/>
                    <a:pt x="296" y="143"/>
                    <a:pt x="296" y="143"/>
                  </a:cubicBezTo>
                  <a:cubicBezTo>
                    <a:pt x="296" y="143"/>
                    <a:pt x="296" y="143"/>
                    <a:pt x="296" y="143"/>
                  </a:cubicBezTo>
                  <a:cubicBezTo>
                    <a:pt x="295" y="143"/>
                    <a:pt x="295" y="143"/>
                    <a:pt x="295" y="143"/>
                  </a:cubicBezTo>
                  <a:cubicBezTo>
                    <a:pt x="290" y="144"/>
                    <a:pt x="286" y="145"/>
                    <a:pt x="284" y="144"/>
                  </a:cubicBezTo>
                  <a:lnTo>
                    <a:pt x="271" y="140"/>
                  </a:lnTo>
                  <a:close/>
                </a:path>
              </a:pathLst>
            </a:custGeom>
            <a:solidFill>
              <a:srgbClr val="DCDCDC"/>
            </a:solidFill>
            <a:ln>
              <a:solidFill>
                <a:srgbClr val="E1E1E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8675688" y="2843212"/>
              <a:ext cx="346075" cy="571500"/>
            </a:xfrm>
            <a:custGeom>
              <a:avLst/>
              <a:gdLst>
                <a:gd name="T0" fmla="*/ 173038 w 92"/>
                <a:gd name="T1" fmla="*/ 109036 h 152"/>
                <a:gd name="T2" fmla="*/ 173038 w 92"/>
                <a:gd name="T3" fmla="*/ 161674 h 152"/>
                <a:gd name="T4" fmla="*/ 157991 w 92"/>
                <a:gd name="T5" fmla="*/ 203033 h 152"/>
                <a:gd name="T6" fmla="*/ 142944 w 92"/>
                <a:gd name="T7" fmla="*/ 233112 h 152"/>
                <a:gd name="T8" fmla="*/ 139182 w 92"/>
                <a:gd name="T9" fmla="*/ 229352 h 152"/>
                <a:gd name="T10" fmla="*/ 82757 w 92"/>
                <a:gd name="T11" fmla="*/ 244391 h 152"/>
                <a:gd name="T12" fmla="*/ 22570 w 92"/>
                <a:gd name="T13" fmla="*/ 251911 h 152"/>
                <a:gd name="T14" fmla="*/ 15047 w 92"/>
                <a:gd name="T15" fmla="*/ 263191 h 152"/>
                <a:gd name="T16" fmla="*/ 71472 w 92"/>
                <a:gd name="T17" fmla="*/ 270711 h 152"/>
                <a:gd name="T18" fmla="*/ 75234 w 92"/>
                <a:gd name="T19" fmla="*/ 270711 h 152"/>
                <a:gd name="T20" fmla="*/ 90280 w 92"/>
                <a:gd name="T21" fmla="*/ 304549 h 152"/>
                <a:gd name="T22" fmla="*/ 112851 w 92"/>
                <a:gd name="T23" fmla="*/ 345908 h 152"/>
                <a:gd name="T24" fmla="*/ 131659 w 92"/>
                <a:gd name="T25" fmla="*/ 406066 h 152"/>
                <a:gd name="T26" fmla="*/ 135421 w 92"/>
                <a:gd name="T27" fmla="*/ 406066 h 152"/>
                <a:gd name="T28" fmla="*/ 142944 w 92"/>
                <a:gd name="T29" fmla="*/ 436145 h 152"/>
                <a:gd name="T30" fmla="*/ 135421 w 92"/>
                <a:gd name="T31" fmla="*/ 466224 h 152"/>
                <a:gd name="T32" fmla="*/ 135421 w 92"/>
                <a:gd name="T33" fmla="*/ 496303 h 152"/>
                <a:gd name="T34" fmla="*/ 188084 w 92"/>
                <a:gd name="T35" fmla="*/ 526382 h 152"/>
                <a:gd name="T36" fmla="*/ 218178 w 92"/>
                <a:gd name="T37" fmla="*/ 567740 h 152"/>
                <a:gd name="T38" fmla="*/ 233224 w 92"/>
                <a:gd name="T39" fmla="*/ 571500 h 152"/>
                <a:gd name="T40" fmla="*/ 229463 w 92"/>
                <a:gd name="T41" fmla="*/ 522622 h 152"/>
                <a:gd name="T42" fmla="*/ 263318 w 92"/>
                <a:gd name="T43" fmla="*/ 503822 h 152"/>
                <a:gd name="T44" fmla="*/ 267080 w 92"/>
                <a:gd name="T45" fmla="*/ 503822 h 152"/>
                <a:gd name="T46" fmla="*/ 270841 w 92"/>
                <a:gd name="T47" fmla="*/ 503822 h 152"/>
                <a:gd name="T48" fmla="*/ 293411 w 92"/>
                <a:gd name="T49" fmla="*/ 500063 h 152"/>
                <a:gd name="T50" fmla="*/ 297173 w 92"/>
                <a:gd name="T51" fmla="*/ 458704 h 152"/>
                <a:gd name="T52" fmla="*/ 278365 w 92"/>
                <a:gd name="T53" fmla="*/ 436145 h 152"/>
                <a:gd name="T54" fmla="*/ 259556 w 92"/>
                <a:gd name="T55" fmla="*/ 436145 h 152"/>
                <a:gd name="T56" fmla="*/ 248271 w 92"/>
                <a:gd name="T57" fmla="*/ 394786 h 152"/>
                <a:gd name="T58" fmla="*/ 255795 w 92"/>
                <a:gd name="T59" fmla="*/ 315829 h 152"/>
                <a:gd name="T60" fmla="*/ 308458 w 92"/>
                <a:gd name="T61" fmla="*/ 300789 h 152"/>
                <a:gd name="T62" fmla="*/ 346075 w 92"/>
                <a:gd name="T63" fmla="*/ 203033 h 152"/>
                <a:gd name="T64" fmla="*/ 315982 w 92"/>
                <a:gd name="T65" fmla="*/ 180474 h 152"/>
                <a:gd name="T66" fmla="*/ 312220 w 92"/>
                <a:gd name="T67" fmla="*/ 180474 h 152"/>
                <a:gd name="T68" fmla="*/ 285888 w 92"/>
                <a:gd name="T69" fmla="*/ 180474 h 152"/>
                <a:gd name="T70" fmla="*/ 270841 w 92"/>
                <a:gd name="T71" fmla="*/ 157914 h 152"/>
                <a:gd name="T72" fmla="*/ 267080 w 92"/>
                <a:gd name="T73" fmla="*/ 157914 h 152"/>
                <a:gd name="T74" fmla="*/ 274603 w 92"/>
                <a:gd name="T75" fmla="*/ 97757 h 152"/>
                <a:gd name="T76" fmla="*/ 285888 w 92"/>
                <a:gd name="T77" fmla="*/ 67678 h 152"/>
                <a:gd name="T78" fmla="*/ 293411 w 92"/>
                <a:gd name="T79" fmla="*/ 37599 h 152"/>
                <a:gd name="T80" fmla="*/ 240748 w 92"/>
                <a:gd name="T81" fmla="*/ 0 h 1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92" h="152">
                  <a:moveTo>
                    <a:pt x="54" y="9"/>
                  </a:moveTo>
                  <a:cubicBezTo>
                    <a:pt x="46" y="29"/>
                    <a:pt x="46" y="29"/>
                    <a:pt x="46" y="29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2" y="57"/>
                    <a:pt x="41" y="60"/>
                    <a:pt x="38" y="61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8" y="84"/>
                    <a:pt x="28" y="84"/>
                    <a:pt x="28" y="84"/>
                  </a:cubicBezTo>
                  <a:cubicBezTo>
                    <a:pt x="29" y="86"/>
                    <a:pt x="30" y="88"/>
                    <a:pt x="30" y="92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5" y="108"/>
                    <a:pt x="35" y="108"/>
                    <a:pt x="35" y="10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20"/>
                    <a:pt x="38" y="120"/>
                    <a:pt x="38" y="120"/>
                  </a:cubicBezTo>
                  <a:cubicBezTo>
                    <a:pt x="36" y="124"/>
                    <a:pt x="36" y="124"/>
                    <a:pt x="36" y="124"/>
                  </a:cubicBezTo>
                  <a:cubicBezTo>
                    <a:pt x="35" y="128"/>
                    <a:pt x="35" y="128"/>
                    <a:pt x="35" y="128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41" y="135"/>
                    <a:pt x="41" y="135"/>
                    <a:pt x="41" y="135"/>
                  </a:cubicBezTo>
                  <a:cubicBezTo>
                    <a:pt x="46" y="137"/>
                    <a:pt x="49" y="138"/>
                    <a:pt x="50" y="140"/>
                  </a:cubicBezTo>
                  <a:cubicBezTo>
                    <a:pt x="53" y="146"/>
                    <a:pt x="53" y="146"/>
                    <a:pt x="53" y="146"/>
                  </a:cubicBezTo>
                  <a:cubicBezTo>
                    <a:pt x="56" y="148"/>
                    <a:pt x="58" y="150"/>
                    <a:pt x="58" y="151"/>
                  </a:cubicBezTo>
                  <a:cubicBezTo>
                    <a:pt x="62" y="152"/>
                    <a:pt x="62" y="152"/>
                    <a:pt x="62" y="152"/>
                  </a:cubicBezTo>
                  <a:cubicBezTo>
                    <a:pt x="62" y="152"/>
                    <a:pt x="62" y="152"/>
                    <a:pt x="62" y="152"/>
                  </a:cubicBezTo>
                  <a:cubicBezTo>
                    <a:pt x="61" y="144"/>
                    <a:pt x="61" y="144"/>
                    <a:pt x="61" y="144"/>
                  </a:cubicBezTo>
                  <a:cubicBezTo>
                    <a:pt x="60" y="142"/>
                    <a:pt x="60" y="140"/>
                    <a:pt x="61" y="139"/>
                  </a:cubicBezTo>
                  <a:cubicBezTo>
                    <a:pt x="62" y="138"/>
                    <a:pt x="63" y="137"/>
                    <a:pt x="64" y="136"/>
                  </a:cubicBezTo>
                  <a:cubicBezTo>
                    <a:pt x="70" y="134"/>
                    <a:pt x="70" y="134"/>
                    <a:pt x="70" y="134"/>
                  </a:cubicBezTo>
                  <a:cubicBezTo>
                    <a:pt x="70" y="134"/>
                    <a:pt x="70" y="134"/>
                    <a:pt x="70" y="134"/>
                  </a:cubicBezTo>
                  <a:cubicBezTo>
                    <a:pt x="71" y="134"/>
                    <a:pt x="71" y="134"/>
                    <a:pt x="71" y="134"/>
                  </a:cubicBezTo>
                  <a:cubicBezTo>
                    <a:pt x="71" y="134"/>
                    <a:pt x="71" y="134"/>
                    <a:pt x="71" y="134"/>
                  </a:cubicBezTo>
                  <a:cubicBezTo>
                    <a:pt x="72" y="134"/>
                    <a:pt x="72" y="134"/>
                    <a:pt x="72" y="134"/>
                  </a:cubicBezTo>
                  <a:cubicBezTo>
                    <a:pt x="74" y="135"/>
                    <a:pt x="74" y="135"/>
                    <a:pt x="74" y="135"/>
                  </a:cubicBezTo>
                  <a:cubicBezTo>
                    <a:pt x="78" y="133"/>
                    <a:pt x="78" y="133"/>
                    <a:pt x="78" y="133"/>
                  </a:cubicBezTo>
                  <a:cubicBezTo>
                    <a:pt x="78" y="132"/>
                    <a:pt x="78" y="132"/>
                    <a:pt x="78" y="132"/>
                  </a:cubicBezTo>
                  <a:cubicBezTo>
                    <a:pt x="79" y="122"/>
                    <a:pt x="79" y="122"/>
                    <a:pt x="79" y="122"/>
                  </a:cubicBezTo>
                  <a:cubicBezTo>
                    <a:pt x="77" y="118"/>
                    <a:pt x="77" y="118"/>
                    <a:pt x="77" y="118"/>
                  </a:cubicBezTo>
                  <a:cubicBezTo>
                    <a:pt x="74" y="116"/>
                    <a:pt x="74" y="116"/>
                    <a:pt x="74" y="116"/>
                  </a:cubicBezTo>
                  <a:cubicBezTo>
                    <a:pt x="70" y="116"/>
                    <a:pt x="70" y="116"/>
                    <a:pt x="70" y="116"/>
                  </a:cubicBezTo>
                  <a:cubicBezTo>
                    <a:pt x="69" y="116"/>
                    <a:pt x="69" y="116"/>
                    <a:pt x="69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84"/>
                    <a:pt x="67" y="84"/>
                    <a:pt x="67" y="84"/>
                  </a:cubicBezTo>
                  <a:cubicBezTo>
                    <a:pt x="68" y="84"/>
                    <a:pt x="68" y="84"/>
                    <a:pt x="68" y="84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82" y="80"/>
                    <a:pt x="82" y="80"/>
                    <a:pt x="82" y="80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0" y="51"/>
                    <a:pt x="89" y="49"/>
                    <a:pt x="87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3" y="26"/>
                    <a:pt x="73" y="26"/>
                    <a:pt x="73" y="26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4" y="22"/>
                    <a:pt x="75" y="20"/>
                    <a:pt x="76" y="18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54" y="9"/>
                  </a:lnTo>
                  <a:close/>
                </a:path>
              </a:pathLst>
            </a:custGeom>
            <a:solidFill>
              <a:srgbClr val="DCDCDC"/>
            </a:solidFill>
            <a:ln>
              <a:solidFill>
                <a:srgbClr val="E1E1E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5402263" y="1339850"/>
              <a:ext cx="2451100" cy="1852612"/>
            </a:xfrm>
            <a:custGeom>
              <a:avLst/>
              <a:gdLst>
                <a:gd name="T0" fmla="*/ 2402228 w 652"/>
                <a:gd name="T1" fmla="*/ 856787 h 493"/>
                <a:gd name="T2" fmla="*/ 2300726 w 652"/>
                <a:gd name="T3" fmla="*/ 766598 h 493"/>
                <a:gd name="T4" fmla="*/ 2240576 w 652"/>
                <a:gd name="T5" fmla="*/ 691442 h 493"/>
                <a:gd name="T6" fmla="*/ 1954865 w 652"/>
                <a:gd name="T7" fmla="*/ 623801 h 493"/>
                <a:gd name="T8" fmla="*/ 1969902 w 652"/>
                <a:gd name="T9" fmla="*/ 338205 h 493"/>
                <a:gd name="T10" fmla="*/ 1766897 w 652"/>
                <a:gd name="T11" fmla="*/ 93946 h 493"/>
                <a:gd name="T12" fmla="*/ 1665395 w 652"/>
                <a:gd name="T13" fmla="*/ 26305 h 493"/>
                <a:gd name="T14" fmla="*/ 1507502 w 652"/>
                <a:gd name="T15" fmla="*/ 229228 h 493"/>
                <a:gd name="T16" fmla="*/ 1161641 w 652"/>
                <a:gd name="T17" fmla="*/ 420878 h 493"/>
                <a:gd name="T18" fmla="*/ 1093973 w 652"/>
                <a:gd name="T19" fmla="*/ 432151 h 493"/>
                <a:gd name="T20" fmla="*/ 890967 w 652"/>
                <a:gd name="T21" fmla="*/ 413362 h 493"/>
                <a:gd name="T22" fmla="*/ 921042 w 652"/>
                <a:gd name="T23" fmla="*/ 631316 h 493"/>
                <a:gd name="T24" fmla="*/ 879689 w 652"/>
                <a:gd name="T25" fmla="*/ 744051 h 493"/>
                <a:gd name="T26" fmla="*/ 849614 w 652"/>
                <a:gd name="T27" fmla="*/ 736536 h 493"/>
                <a:gd name="T28" fmla="*/ 759390 w 652"/>
                <a:gd name="T29" fmla="*/ 841755 h 493"/>
                <a:gd name="T30" fmla="*/ 620294 w 652"/>
                <a:gd name="T31" fmla="*/ 879334 h 493"/>
                <a:gd name="T32" fmla="*/ 345861 w 652"/>
                <a:gd name="T33" fmla="*/ 950732 h 493"/>
                <a:gd name="T34" fmla="*/ 199246 w 652"/>
                <a:gd name="T35" fmla="*/ 928185 h 493"/>
                <a:gd name="T36" fmla="*/ 124059 w 652"/>
                <a:gd name="T37" fmla="*/ 901881 h 493"/>
                <a:gd name="T38" fmla="*/ 18797 w 652"/>
                <a:gd name="T39" fmla="*/ 1067225 h 493"/>
                <a:gd name="T40" fmla="*/ 101503 w 652"/>
                <a:gd name="T41" fmla="*/ 1138624 h 493"/>
                <a:gd name="T42" fmla="*/ 78946 w 652"/>
                <a:gd name="T43" fmla="*/ 1337790 h 493"/>
                <a:gd name="T44" fmla="*/ 78946 w 652"/>
                <a:gd name="T45" fmla="*/ 1379126 h 493"/>
                <a:gd name="T46" fmla="*/ 225561 w 652"/>
                <a:gd name="T47" fmla="*/ 1567017 h 493"/>
                <a:gd name="T48" fmla="*/ 319545 w 652"/>
                <a:gd name="T49" fmla="*/ 1664721 h 493"/>
                <a:gd name="T50" fmla="*/ 394732 w 652"/>
                <a:gd name="T51" fmla="*/ 1841339 h 493"/>
                <a:gd name="T52" fmla="*/ 488716 w 652"/>
                <a:gd name="T53" fmla="*/ 1852613 h 493"/>
                <a:gd name="T54" fmla="*/ 545107 w 652"/>
                <a:gd name="T55" fmla="*/ 1751151 h 493"/>
                <a:gd name="T56" fmla="*/ 620294 w 652"/>
                <a:gd name="T57" fmla="*/ 1758667 h 493"/>
                <a:gd name="T58" fmla="*/ 864652 w 652"/>
                <a:gd name="T59" fmla="*/ 1747394 h 493"/>
                <a:gd name="T60" fmla="*/ 943598 w 652"/>
                <a:gd name="T61" fmla="*/ 1803761 h 493"/>
                <a:gd name="T62" fmla="*/ 1071416 w 652"/>
                <a:gd name="T63" fmla="*/ 1803761 h 493"/>
                <a:gd name="T64" fmla="*/ 1353368 w 652"/>
                <a:gd name="T65" fmla="*/ 1766183 h 493"/>
                <a:gd name="T66" fmla="*/ 1552614 w 652"/>
                <a:gd name="T67" fmla="*/ 1773698 h 493"/>
                <a:gd name="T68" fmla="*/ 1676673 w 652"/>
                <a:gd name="T69" fmla="*/ 1818792 h 493"/>
                <a:gd name="T70" fmla="*/ 1778175 w 652"/>
                <a:gd name="T71" fmla="*/ 1845097 h 493"/>
                <a:gd name="T72" fmla="*/ 1763138 w 652"/>
                <a:gd name="T73" fmla="*/ 1766183 h 493"/>
                <a:gd name="T74" fmla="*/ 1793213 w 652"/>
                <a:gd name="T75" fmla="*/ 1728604 h 493"/>
                <a:gd name="T76" fmla="*/ 1800731 w 652"/>
                <a:gd name="T77" fmla="*/ 1675995 h 493"/>
                <a:gd name="T78" fmla="*/ 1733063 w 652"/>
                <a:gd name="T79" fmla="*/ 1608354 h 493"/>
                <a:gd name="T80" fmla="*/ 1736822 w 652"/>
                <a:gd name="T81" fmla="*/ 1555744 h 493"/>
                <a:gd name="T82" fmla="*/ 1857122 w 652"/>
                <a:gd name="T83" fmla="*/ 1488103 h 493"/>
                <a:gd name="T84" fmla="*/ 1981181 w 652"/>
                <a:gd name="T85" fmla="*/ 1465556 h 493"/>
                <a:gd name="T86" fmla="*/ 2045090 w 652"/>
                <a:gd name="T87" fmla="*/ 1409188 h 493"/>
                <a:gd name="T88" fmla="*/ 2048849 w 652"/>
                <a:gd name="T89" fmla="*/ 1379126 h 493"/>
                <a:gd name="T90" fmla="*/ 2056368 w 652"/>
                <a:gd name="T91" fmla="*/ 1288938 h 493"/>
                <a:gd name="T92" fmla="*/ 2199223 w 652"/>
                <a:gd name="T93" fmla="*/ 1179960 h 493"/>
                <a:gd name="T94" fmla="*/ 2266892 w 652"/>
                <a:gd name="T95" fmla="*/ 1134866 h 493"/>
                <a:gd name="T96" fmla="*/ 2387191 w 652"/>
                <a:gd name="T97" fmla="*/ 1104804 h 493"/>
                <a:gd name="T98" fmla="*/ 2436063 w 652"/>
                <a:gd name="T99" fmla="*/ 1055952 h 493"/>
                <a:gd name="T100" fmla="*/ 2447341 w 652"/>
                <a:gd name="T101" fmla="*/ 999584 h 49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652" h="493">
                  <a:moveTo>
                    <a:pt x="651" y="265"/>
                  </a:moveTo>
                  <a:cubicBezTo>
                    <a:pt x="652" y="265"/>
                    <a:pt x="652" y="265"/>
                    <a:pt x="652" y="265"/>
                  </a:cubicBezTo>
                  <a:cubicBezTo>
                    <a:pt x="652" y="265"/>
                    <a:pt x="652" y="265"/>
                    <a:pt x="652" y="265"/>
                  </a:cubicBezTo>
                  <a:cubicBezTo>
                    <a:pt x="652" y="264"/>
                    <a:pt x="652" y="264"/>
                    <a:pt x="652" y="264"/>
                  </a:cubicBezTo>
                  <a:cubicBezTo>
                    <a:pt x="639" y="228"/>
                    <a:pt x="639" y="228"/>
                    <a:pt x="639" y="228"/>
                  </a:cubicBezTo>
                  <a:cubicBezTo>
                    <a:pt x="631" y="222"/>
                    <a:pt x="631" y="222"/>
                    <a:pt x="631" y="222"/>
                  </a:cubicBezTo>
                  <a:cubicBezTo>
                    <a:pt x="631" y="221"/>
                    <a:pt x="631" y="221"/>
                    <a:pt x="631" y="221"/>
                  </a:cubicBezTo>
                  <a:cubicBezTo>
                    <a:pt x="629" y="206"/>
                    <a:pt x="629" y="206"/>
                    <a:pt x="629" y="206"/>
                  </a:cubicBezTo>
                  <a:cubicBezTo>
                    <a:pt x="613" y="204"/>
                    <a:pt x="613" y="204"/>
                    <a:pt x="613" y="204"/>
                  </a:cubicBezTo>
                  <a:cubicBezTo>
                    <a:pt x="612" y="204"/>
                    <a:pt x="612" y="204"/>
                    <a:pt x="612" y="204"/>
                  </a:cubicBezTo>
                  <a:cubicBezTo>
                    <a:pt x="611" y="204"/>
                    <a:pt x="611" y="204"/>
                    <a:pt x="611" y="204"/>
                  </a:cubicBezTo>
                  <a:cubicBezTo>
                    <a:pt x="611" y="203"/>
                    <a:pt x="611" y="203"/>
                    <a:pt x="611" y="203"/>
                  </a:cubicBezTo>
                  <a:cubicBezTo>
                    <a:pt x="611" y="202"/>
                    <a:pt x="611" y="202"/>
                    <a:pt x="611" y="202"/>
                  </a:cubicBezTo>
                  <a:cubicBezTo>
                    <a:pt x="611" y="202"/>
                    <a:pt x="611" y="202"/>
                    <a:pt x="611" y="202"/>
                  </a:cubicBezTo>
                  <a:cubicBezTo>
                    <a:pt x="609" y="196"/>
                    <a:pt x="604" y="190"/>
                    <a:pt x="596" y="184"/>
                  </a:cubicBezTo>
                  <a:cubicBezTo>
                    <a:pt x="591" y="180"/>
                    <a:pt x="587" y="178"/>
                    <a:pt x="583" y="177"/>
                  </a:cubicBezTo>
                  <a:cubicBezTo>
                    <a:pt x="581" y="176"/>
                    <a:pt x="578" y="174"/>
                    <a:pt x="576" y="173"/>
                  </a:cubicBezTo>
                  <a:cubicBezTo>
                    <a:pt x="571" y="169"/>
                    <a:pt x="553" y="166"/>
                    <a:pt x="521" y="166"/>
                  </a:cubicBezTo>
                  <a:cubicBezTo>
                    <a:pt x="520" y="166"/>
                    <a:pt x="520" y="166"/>
                    <a:pt x="520" y="166"/>
                  </a:cubicBezTo>
                  <a:cubicBezTo>
                    <a:pt x="520" y="166"/>
                    <a:pt x="520" y="166"/>
                    <a:pt x="520" y="166"/>
                  </a:cubicBezTo>
                  <a:cubicBezTo>
                    <a:pt x="516" y="160"/>
                    <a:pt x="516" y="160"/>
                    <a:pt x="516" y="160"/>
                  </a:cubicBezTo>
                  <a:cubicBezTo>
                    <a:pt x="515" y="156"/>
                    <a:pt x="513" y="153"/>
                    <a:pt x="513" y="150"/>
                  </a:cubicBezTo>
                  <a:cubicBezTo>
                    <a:pt x="513" y="145"/>
                    <a:pt x="518" y="131"/>
                    <a:pt x="529" y="107"/>
                  </a:cubicBezTo>
                  <a:cubicBezTo>
                    <a:pt x="524" y="90"/>
                    <a:pt x="524" y="90"/>
                    <a:pt x="524" y="90"/>
                  </a:cubicBezTo>
                  <a:cubicBezTo>
                    <a:pt x="524" y="90"/>
                    <a:pt x="524" y="90"/>
                    <a:pt x="524" y="90"/>
                  </a:cubicBezTo>
                  <a:cubicBezTo>
                    <a:pt x="518" y="62"/>
                    <a:pt x="518" y="62"/>
                    <a:pt x="518" y="62"/>
                  </a:cubicBezTo>
                  <a:cubicBezTo>
                    <a:pt x="517" y="58"/>
                    <a:pt x="510" y="54"/>
                    <a:pt x="498" y="50"/>
                  </a:cubicBezTo>
                  <a:cubicBezTo>
                    <a:pt x="496" y="50"/>
                    <a:pt x="493" y="49"/>
                    <a:pt x="491" y="47"/>
                  </a:cubicBezTo>
                  <a:cubicBezTo>
                    <a:pt x="487" y="45"/>
                    <a:pt x="483" y="42"/>
                    <a:pt x="482" y="37"/>
                  </a:cubicBezTo>
                  <a:cubicBezTo>
                    <a:pt x="479" y="32"/>
                    <a:pt x="475" y="28"/>
                    <a:pt x="470" y="25"/>
                  </a:cubicBezTo>
                  <a:cubicBezTo>
                    <a:pt x="469" y="25"/>
                    <a:pt x="469" y="25"/>
                    <a:pt x="469" y="25"/>
                  </a:cubicBezTo>
                  <a:cubicBezTo>
                    <a:pt x="469" y="24"/>
                    <a:pt x="469" y="24"/>
                    <a:pt x="469" y="24"/>
                  </a:cubicBezTo>
                  <a:cubicBezTo>
                    <a:pt x="464" y="0"/>
                    <a:pt x="464" y="0"/>
                    <a:pt x="464" y="0"/>
                  </a:cubicBezTo>
                  <a:cubicBezTo>
                    <a:pt x="445" y="2"/>
                    <a:pt x="445" y="2"/>
                    <a:pt x="445" y="2"/>
                  </a:cubicBezTo>
                  <a:cubicBezTo>
                    <a:pt x="443" y="7"/>
                    <a:pt x="443" y="7"/>
                    <a:pt x="443" y="7"/>
                  </a:cubicBezTo>
                  <a:cubicBezTo>
                    <a:pt x="441" y="15"/>
                    <a:pt x="438" y="19"/>
                    <a:pt x="435" y="19"/>
                  </a:cubicBezTo>
                  <a:cubicBezTo>
                    <a:pt x="423" y="23"/>
                    <a:pt x="423" y="23"/>
                    <a:pt x="423" y="23"/>
                  </a:cubicBezTo>
                  <a:cubicBezTo>
                    <a:pt x="415" y="26"/>
                    <a:pt x="411" y="29"/>
                    <a:pt x="408" y="33"/>
                  </a:cubicBezTo>
                  <a:cubicBezTo>
                    <a:pt x="407" y="34"/>
                    <a:pt x="406" y="39"/>
                    <a:pt x="405" y="46"/>
                  </a:cubicBezTo>
                  <a:cubicBezTo>
                    <a:pt x="404" y="53"/>
                    <a:pt x="403" y="58"/>
                    <a:pt x="401" y="61"/>
                  </a:cubicBezTo>
                  <a:cubicBezTo>
                    <a:pt x="399" y="66"/>
                    <a:pt x="395" y="70"/>
                    <a:pt x="389" y="72"/>
                  </a:cubicBezTo>
                  <a:cubicBezTo>
                    <a:pt x="379" y="76"/>
                    <a:pt x="361" y="70"/>
                    <a:pt x="337" y="52"/>
                  </a:cubicBezTo>
                  <a:cubicBezTo>
                    <a:pt x="304" y="94"/>
                    <a:pt x="304" y="94"/>
                    <a:pt x="304" y="94"/>
                  </a:cubicBezTo>
                  <a:cubicBezTo>
                    <a:pt x="308" y="112"/>
                    <a:pt x="308" y="112"/>
                    <a:pt x="308" y="112"/>
                  </a:cubicBezTo>
                  <a:cubicBezTo>
                    <a:pt x="309" y="112"/>
                    <a:pt x="309" y="112"/>
                    <a:pt x="309" y="112"/>
                  </a:cubicBezTo>
                  <a:cubicBezTo>
                    <a:pt x="309" y="112"/>
                    <a:pt x="309" y="112"/>
                    <a:pt x="309" y="112"/>
                  </a:cubicBezTo>
                  <a:cubicBezTo>
                    <a:pt x="308" y="113"/>
                    <a:pt x="308" y="113"/>
                    <a:pt x="308" y="113"/>
                  </a:cubicBezTo>
                  <a:cubicBezTo>
                    <a:pt x="308" y="113"/>
                    <a:pt x="308" y="113"/>
                    <a:pt x="308" y="113"/>
                  </a:cubicBezTo>
                  <a:cubicBezTo>
                    <a:pt x="307" y="116"/>
                    <a:pt x="304" y="117"/>
                    <a:pt x="301" y="118"/>
                  </a:cubicBezTo>
                  <a:cubicBezTo>
                    <a:pt x="298" y="118"/>
                    <a:pt x="295" y="117"/>
                    <a:pt x="291" y="115"/>
                  </a:cubicBezTo>
                  <a:cubicBezTo>
                    <a:pt x="288" y="112"/>
                    <a:pt x="279" y="110"/>
                    <a:pt x="264" y="110"/>
                  </a:cubicBezTo>
                  <a:cubicBezTo>
                    <a:pt x="257" y="109"/>
                    <a:pt x="257" y="109"/>
                    <a:pt x="257" y="109"/>
                  </a:cubicBezTo>
                  <a:cubicBezTo>
                    <a:pt x="257" y="109"/>
                    <a:pt x="257" y="109"/>
                    <a:pt x="257" y="109"/>
                  </a:cubicBezTo>
                  <a:cubicBezTo>
                    <a:pt x="247" y="108"/>
                    <a:pt x="247" y="108"/>
                    <a:pt x="247" y="108"/>
                  </a:cubicBezTo>
                  <a:cubicBezTo>
                    <a:pt x="237" y="110"/>
                    <a:pt x="237" y="110"/>
                    <a:pt x="237" y="110"/>
                  </a:cubicBezTo>
                  <a:cubicBezTo>
                    <a:pt x="241" y="117"/>
                    <a:pt x="241" y="117"/>
                    <a:pt x="241" y="117"/>
                  </a:cubicBezTo>
                  <a:cubicBezTo>
                    <a:pt x="245" y="122"/>
                    <a:pt x="247" y="126"/>
                    <a:pt x="247" y="128"/>
                  </a:cubicBezTo>
                  <a:cubicBezTo>
                    <a:pt x="242" y="154"/>
                    <a:pt x="242" y="154"/>
                    <a:pt x="242" y="154"/>
                  </a:cubicBezTo>
                  <a:cubicBezTo>
                    <a:pt x="244" y="168"/>
                    <a:pt x="244" y="168"/>
                    <a:pt x="244" y="168"/>
                  </a:cubicBezTo>
                  <a:cubicBezTo>
                    <a:pt x="245" y="168"/>
                    <a:pt x="245" y="168"/>
                    <a:pt x="245" y="168"/>
                  </a:cubicBezTo>
                  <a:cubicBezTo>
                    <a:pt x="245" y="168"/>
                    <a:pt x="245" y="168"/>
                    <a:pt x="245" y="168"/>
                  </a:cubicBezTo>
                  <a:cubicBezTo>
                    <a:pt x="244" y="168"/>
                    <a:pt x="244" y="168"/>
                    <a:pt x="244" y="168"/>
                  </a:cubicBezTo>
                  <a:cubicBezTo>
                    <a:pt x="244" y="168"/>
                    <a:pt x="244" y="168"/>
                    <a:pt x="244" y="168"/>
                  </a:cubicBezTo>
                  <a:cubicBezTo>
                    <a:pt x="236" y="194"/>
                    <a:pt x="236" y="194"/>
                    <a:pt x="236" y="194"/>
                  </a:cubicBezTo>
                  <a:cubicBezTo>
                    <a:pt x="236" y="197"/>
                    <a:pt x="235" y="198"/>
                    <a:pt x="234" y="198"/>
                  </a:cubicBezTo>
                  <a:cubicBezTo>
                    <a:pt x="233" y="198"/>
                    <a:pt x="233" y="198"/>
                    <a:pt x="233" y="198"/>
                  </a:cubicBezTo>
                  <a:cubicBezTo>
                    <a:pt x="233" y="197"/>
                    <a:pt x="233" y="197"/>
                    <a:pt x="233" y="197"/>
                  </a:cubicBezTo>
                  <a:cubicBezTo>
                    <a:pt x="232" y="195"/>
                    <a:pt x="232" y="195"/>
                    <a:pt x="232" y="195"/>
                  </a:cubicBezTo>
                  <a:cubicBezTo>
                    <a:pt x="231" y="192"/>
                    <a:pt x="230" y="190"/>
                    <a:pt x="229" y="191"/>
                  </a:cubicBezTo>
                  <a:cubicBezTo>
                    <a:pt x="228" y="191"/>
                    <a:pt x="227" y="193"/>
                    <a:pt x="226" y="196"/>
                  </a:cubicBezTo>
                  <a:cubicBezTo>
                    <a:pt x="225" y="204"/>
                    <a:pt x="220" y="210"/>
                    <a:pt x="213" y="216"/>
                  </a:cubicBezTo>
                  <a:cubicBezTo>
                    <a:pt x="206" y="222"/>
                    <a:pt x="206" y="222"/>
                    <a:pt x="206" y="222"/>
                  </a:cubicBezTo>
                  <a:cubicBezTo>
                    <a:pt x="203" y="224"/>
                    <a:pt x="203" y="224"/>
                    <a:pt x="203" y="224"/>
                  </a:cubicBezTo>
                  <a:cubicBezTo>
                    <a:pt x="203" y="224"/>
                    <a:pt x="203" y="224"/>
                    <a:pt x="203" y="224"/>
                  </a:cubicBezTo>
                  <a:cubicBezTo>
                    <a:pt x="202" y="224"/>
                    <a:pt x="202" y="224"/>
                    <a:pt x="202" y="224"/>
                  </a:cubicBezTo>
                  <a:cubicBezTo>
                    <a:pt x="176" y="224"/>
                    <a:pt x="176" y="224"/>
                    <a:pt x="176" y="224"/>
                  </a:cubicBezTo>
                  <a:cubicBezTo>
                    <a:pt x="166" y="234"/>
                    <a:pt x="166" y="234"/>
                    <a:pt x="166" y="234"/>
                  </a:cubicBezTo>
                  <a:cubicBezTo>
                    <a:pt x="166" y="234"/>
                    <a:pt x="166" y="234"/>
                    <a:pt x="166" y="234"/>
                  </a:cubicBezTo>
                  <a:cubicBezTo>
                    <a:pt x="165" y="234"/>
                    <a:pt x="165" y="234"/>
                    <a:pt x="165" y="234"/>
                  </a:cubicBezTo>
                  <a:cubicBezTo>
                    <a:pt x="165" y="234"/>
                    <a:pt x="165" y="234"/>
                    <a:pt x="165" y="234"/>
                  </a:cubicBezTo>
                  <a:cubicBezTo>
                    <a:pt x="137" y="230"/>
                    <a:pt x="137" y="230"/>
                    <a:pt x="137" y="230"/>
                  </a:cubicBezTo>
                  <a:cubicBezTo>
                    <a:pt x="133" y="234"/>
                    <a:pt x="128" y="236"/>
                    <a:pt x="124" y="235"/>
                  </a:cubicBezTo>
                  <a:cubicBezTo>
                    <a:pt x="120" y="234"/>
                    <a:pt x="113" y="236"/>
                    <a:pt x="103" y="239"/>
                  </a:cubicBezTo>
                  <a:cubicBezTo>
                    <a:pt x="92" y="252"/>
                    <a:pt x="92" y="252"/>
                    <a:pt x="92" y="252"/>
                  </a:cubicBezTo>
                  <a:cubicBezTo>
                    <a:pt x="92" y="253"/>
                    <a:pt x="92" y="253"/>
                    <a:pt x="92" y="253"/>
                  </a:cubicBezTo>
                  <a:cubicBezTo>
                    <a:pt x="74" y="254"/>
                    <a:pt x="74" y="254"/>
                    <a:pt x="74" y="254"/>
                  </a:cubicBezTo>
                  <a:cubicBezTo>
                    <a:pt x="74" y="239"/>
                    <a:pt x="74" y="239"/>
                    <a:pt x="74" y="239"/>
                  </a:cubicBezTo>
                  <a:cubicBezTo>
                    <a:pt x="63" y="239"/>
                    <a:pt x="63" y="239"/>
                    <a:pt x="63" y="239"/>
                  </a:cubicBezTo>
                  <a:cubicBezTo>
                    <a:pt x="61" y="245"/>
                    <a:pt x="61" y="245"/>
                    <a:pt x="61" y="245"/>
                  </a:cubicBezTo>
                  <a:cubicBezTo>
                    <a:pt x="53" y="247"/>
                    <a:pt x="53" y="247"/>
                    <a:pt x="53" y="247"/>
                  </a:cubicBezTo>
                  <a:cubicBezTo>
                    <a:pt x="52" y="247"/>
                    <a:pt x="52" y="247"/>
                    <a:pt x="52" y="247"/>
                  </a:cubicBezTo>
                  <a:cubicBezTo>
                    <a:pt x="52" y="247"/>
                    <a:pt x="52" y="247"/>
                    <a:pt x="52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46" y="244"/>
                    <a:pt x="39" y="241"/>
                    <a:pt x="33" y="240"/>
                  </a:cubicBezTo>
                  <a:cubicBezTo>
                    <a:pt x="29" y="240"/>
                    <a:pt x="25" y="242"/>
                    <a:pt x="19" y="248"/>
                  </a:cubicBezTo>
                  <a:cubicBezTo>
                    <a:pt x="12" y="254"/>
                    <a:pt x="7" y="259"/>
                    <a:pt x="5" y="264"/>
                  </a:cubicBezTo>
                  <a:cubicBezTo>
                    <a:pt x="6" y="264"/>
                    <a:pt x="7" y="266"/>
                    <a:pt x="7" y="268"/>
                  </a:cubicBezTo>
                  <a:cubicBezTo>
                    <a:pt x="7" y="271"/>
                    <a:pt x="8" y="274"/>
                    <a:pt x="8" y="277"/>
                  </a:cubicBezTo>
                  <a:cubicBezTo>
                    <a:pt x="7" y="280"/>
                    <a:pt x="6" y="282"/>
                    <a:pt x="5" y="284"/>
                  </a:cubicBezTo>
                  <a:cubicBezTo>
                    <a:pt x="3" y="285"/>
                    <a:pt x="1" y="288"/>
                    <a:pt x="0" y="295"/>
                  </a:cubicBezTo>
                  <a:cubicBezTo>
                    <a:pt x="7" y="299"/>
                    <a:pt x="7" y="299"/>
                    <a:pt x="7" y="299"/>
                  </a:cubicBezTo>
                  <a:cubicBezTo>
                    <a:pt x="15" y="290"/>
                    <a:pt x="15" y="290"/>
                    <a:pt x="15" y="290"/>
                  </a:cubicBezTo>
                  <a:cubicBezTo>
                    <a:pt x="27" y="302"/>
                    <a:pt x="27" y="302"/>
                    <a:pt x="27" y="302"/>
                  </a:cubicBezTo>
                  <a:cubicBezTo>
                    <a:pt x="27" y="303"/>
                    <a:pt x="27" y="303"/>
                    <a:pt x="27" y="303"/>
                  </a:cubicBezTo>
                  <a:cubicBezTo>
                    <a:pt x="29" y="325"/>
                    <a:pt x="29" y="325"/>
                    <a:pt x="29" y="325"/>
                  </a:cubicBezTo>
                  <a:cubicBezTo>
                    <a:pt x="29" y="326"/>
                    <a:pt x="29" y="326"/>
                    <a:pt x="29" y="326"/>
                  </a:cubicBezTo>
                  <a:cubicBezTo>
                    <a:pt x="29" y="326"/>
                    <a:pt x="29" y="326"/>
                    <a:pt x="29" y="326"/>
                  </a:cubicBezTo>
                  <a:cubicBezTo>
                    <a:pt x="22" y="356"/>
                    <a:pt x="22" y="356"/>
                    <a:pt x="22" y="356"/>
                  </a:cubicBezTo>
                  <a:cubicBezTo>
                    <a:pt x="21" y="356"/>
                    <a:pt x="21" y="356"/>
                    <a:pt x="21" y="356"/>
                  </a:cubicBezTo>
                  <a:cubicBezTo>
                    <a:pt x="11" y="356"/>
                    <a:pt x="5" y="356"/>
                    <a:pt x="3" y="358"/>
                  </a:cubicBezTo>
                  <a:cubicBezTo>
                    <a:pt x="3" y="360"/>
                    <a:pt x="7" y="363"/>
                    <a:pt x="14" y="368"/>
                  </a:cubicBezTo>
                  <a:cubicBezTo>
                    <a:pt x="20" y="367"/>
                    <a:pt x="20" y="367"/>
                    <a:pt x="20" y="367"/>
                  </a:cubicBezTo>
                  <a:cubicBezTo>
                    <a:pt x="21" y="367"/>
                    <a:pt x="21" y="367"/>
                    <a:pt x="21" y="367"/>
                  </a:cubicBezTo>
                  <a:cubicBezTo>
                    <a:pt x="21" y="367"/>
                    <a:pt x="21" y="367"/>
                    <a:pt x="21" y="367"/>
                  </a:cubicBezTo>
                  <a:cubicBezTo>
                    <a:pt x="35" y="380"/>
                    <a:pt x="35" y="380"/>
                    <a:pt x="35" y="380"/>
                  </a:cubicBezTo>
                  <a:cubicBezTo>
                    <a:pt x="40" y="384"/>
                    <a:pt x="39" y="392"/>
                    <a:pt x="33" y="403"/>
                  </a:cubicBezTo>
                  <a:cubicBezTo>
                    <a:pt x="35" y="416"/>
                    <a:pt x="35" y="416"/>
                    <a:pt x="35" y="416"/>
                  </a:cubicBezTo>
                  <a:cubicBezTo>
                    <a:pt x="40" y="417"/>
                    <a:pt x="40" y="417"/>
                    <a:pt x="40" y="417"/>
                  </a:cubicBezTo>
                  <a:cubicBezTo>
                    <a:pt x="60" y="417"/>
                    <a:pt x="60" y="417"/>
                    <a:pt x="60" y="417"/>
                  </a:cubicBezTo>
                  <a:cubicBezTo>
                    <a:pt x="50" y="426"/>
                    <a:pt x="50" y="426"/>
                    <a:pt x="50" y="426"/>
                  </a:cubicBezTo>
                  <a:cubicBezTo>
                    <a:pt x="56" y="430"/>
                    <a:pt x="56" y="430"/>
                    <a:pt x="56" y="430"/>
                  </a:cubicBezTo>
                  <a:cubicBezTo>
                    <a:pt x="56" y="430"/>
                    <a:pt x="56" y="430"/>
                    <a:pt x="56" y="430"/>
                  </a:cubicBezTo>
                  <a:cubicBezTo>
                    <a:pt x="64" y="434"/>
                    <a:pt x="64" y="434"/>
                    <a:pt x="64" y="434"/>
                  </a:cubicBezTo>
                  <a:cubicBezTo>
                    <a:pt x="85" y="443"/>
                    <a:pt x="85" y="443"/>
                    <a:pt x="85" y="443"/>
                  </a:cubicBezTo>
                  <a:cubicBezTo>
                    <a:pt x="86" y="444"/>
                    <a:pt x="86" y="444"/>
                    <a:pt x="86" y="444"/>
                  </a:cubicBezTo>
                  <a:cubicBezTo>
                    <a:pt x="87" y="444"/>
                    <a:pt x="87" y="444"/>
                    <a:pt x="87" y="444"/>
                  </a:cubicBezTo>
                  <a:cubicBezTo>
                    <a:pt x="89" y="476"/>
                    <a:pt x="89" y="476"/>
                    <a:pt x="89" y="476"/>
                  </a:cubicBezTo>
                  <a:cubicBezTo>
                    <a:pt x="89" y="483"/>
                    <a:pt x="94" y="488"/>
                    <a:pt x="103" y="491"/>
                  </a:cubicBezTo>
                  <a:cubicBezTo>
                    <a:pt x="105" y="490"/>
                    <a:pt x="105" y="490"/>
                    <a:pt x="105" y="490"/>
                  </a:cubicBezTo>
                  <a:cubicBezTo>
                    <a:pt x="105" y="490"/>
                    <a:pt x="105" y="490"/>
                    <a:pt x="105" y="490"/>
                  </a:cubicBezTo>
                  <a:cubicBezTo>
                    <a:pt x="106" y="490"/>
                    <a:pt x="106" y="490"/>
                    <a:pt x="106" y="490"/>
                  </a:cubicBezTo>
                  <a:cubicBezTo>
                    <a:pt x="128" y="493"/>
                    <a:pt x="128" y="493"/>
                    <a:pt x="128" y="493"/>
                  </a:cubicBezTo>
                  <a:cubicBezTo>
                    <a:pt x="130" y="493"/>
                    <a:pt x="130" y="493"/>
                    <a:pt x="130" y="493"/>
                  </a:cubicBezTo>
                  <a:cubicBezTo>
                    <a:pt x="130" y="493"/>
                    <a:pt x="130" y="493"/>
                    <a:pt x="130" y="493"/>
                  </a:cubicBezTo>
                  <a:cubicBezTo>
                    <a:pt x="130" y="492"/>
                    <a:pt x="130" y="492"/>
                    <a:pt x="130" y="492"/>
                  </a:cubicBezTo>
                  <a:cubicBezTo>
                    <a:pt x="133" y="488"/>
                    <a:pt x="134" y="484"/>
                    <a:pt x="134" y="484"/>
                  </a:cubicBezTo>
                  <a:cubicBezTo>
                    <a:pt x="134" y="483"/>
                    <a:pt x="134" y="483"/>
                    <a:pt x="134" y="483"/>
                  </a:cubicBezTo>
                  <a:cubicBezTo>
                    <a:pt x="134" y="479"/>
                    <a:pt x="135" y="476"/>
                    <a:pt x="139" y="474"/>
                  </a:cubicBezTo>
                  <a:cubicBezTo>
                    <a:pt x="142" y="471"/>
                    <a:pt x="144" y="469"/>
                    <a:pt x="145" y="466"/>
                  </a:cubicBezTo>
                  <a:cubicBezTo>
                    <a:pt x="145" y="466"/>
                    <a:pt x="145" y="466"/>
                    <a:pt x="145" y="466"/>
                  </a:cubicBezTo>
                  <a:cubicBezTo>
                    <a:pt x="147" y="462"/>
                    <a:pt x="151" y="462"/>
                    <a:pt x="157" y="464"/>
                  </a:cubicBezTo>
                  <a:cubicBezTo>
                    <a:pt x="158" y="464"/>
                    <a:pt x="158" y="464"/>
                    <a:pt x="158" y="464"/>
                  </a:cubicBezTo>
                  <a:cubicBezTo>
                    <a:pt x="158" y="464"/>
                    <a:pt x="158" y="464"/>
                    <a:pt x="158" y="464"/>
                  </a:cubicBezTo>
                  <a:cubicBezTo>
                    <a:pt x="165" y="468"/>
                    <a:pt x="165" y="468"/>
                    <a:pt x="165" y="468"/>
                  </a:cubicBezTo>
                  <a:cubicBezTo>
                    <a:pt x="191" y="473"/>
                    <a:pt x="191" y="473"/>
                    <a:pt x="191" y="473"/>
                  </a:cubicBezTo>
                  <a:cubicBezTo>
                    <a:pt x="206" y="472"/>
                    <a:pt x="206" y="472"/>
                    <a:pt x="206" y="472"/>
                  </a:cubicBezTo>
                  <a:cubicBezTo>
                    <a:pt x="217" y="467"/>
                    <a:pt x="217" y="467"/>
                    <a:pt x="217" y="467"/>
                  </a:cubicBezTo>
                  <a:cubicBezTo>
                    <a:pt x="219" y="464"/>
                    <a:pt x="221" y="463"/>
                    <a:pt x="222" y="462"/>
                  </a:cubicBezTo>
                  <a:cubicBezTo>
                    <a:pt x="224" y="462"/>
                    <a:pt x="227" y="462"/>
                    <a:pt x="230" y="465"/>
                  </a:cubicBezTo>
                  <a:cubicBezTo>
                    <a:pt x="232" y="466"/>
                    <a:pt x="232" y="466"/>
                    <a:pt x="232" y="466"/>
                  </a:cubicBezTo>
                  <a:cubicBezTo>
                    <a:pt x="233" y="467"/>
                    <a:pt x="235" y="470"/>
                    <a:pt x="236" y="474"/>
                  </a:cubicBezTo>
                  <a:cubicBezTo>
                    <a:pt x="244" y="480"/>
                    <a:pt x="244" y="480"/>
                    <a:pt x="244" y="480"/>
                  </a:cubicBezTo>
                  <a:cubicBezTo>
                    <a:pt x="250" y="480"/>
                    <a:pt x="250" y="480"/>
                    <a:pt x="250" y="480"/>
                  </a:cubicBezTo>
                  <a:cubicBezTo>
                    <a:pt x="251" y="480"/>
                    <a:pt x="251" y="480"/>
                    <a:pt x="251" y="480"/>
                  </a:cubicBezTo>
                  <a:cubicBezTo>
                    <a:pt x="251" y="480"/>
                    <a:pt x="251" y="480"/>
                    <a:pt x="251" y="480"/>
                  </a:cubicBezTo>
                  <a:cubicBezTo>
                    <a:pt x="252" y="480"/>
                    <a:pt x="252" y="480"/>
                    <a:pt x="252" y="480"/>
                  </a:cubicBezTo>
                  <a:cubicBezTo>
                    <a:pt x="260" y="484"/>
                    <a:pt x="260" y="484"/>
                    <a:pt x="260" y="484"/>
                  </a:cubicBezTo>
                  <a:cubicBezTo>
                    <a:pt x="276" y="482"/>
                    <a:pt x="276" y="482"/>
                    <a:pt x="276" y="482"/>
                  </a:cubicBezTo>
                  <a:cubicBezTo>
                    <a:pt x="285" y="480"/>
                    <a:pt x="285" y="480"/>
                    <a:pt x="285" y="480"/>
                  </a:cubicBezTo>
                  <a:cubicBezTo>
                    <a:pt x="307" y="482"/>
                    <a:pt x="307" y="482"/>
                    <a:pt x="307" y="482"/>
                  </a:cubicBezTo>
                  <a:cubicBezTo>
                    <a:pt x="317" y="479"/>
                    <a:pt x="317" y="479"/>
                    <a:pt x="317" y="479"/>
                  </a:cubicBezTo>
                  <a:cubicBezTo>
                    <a:pt x="329" y="474"/>
                    <a:pt x="329" y="474"/>
                    <a:pt x="329" y="474"/>
                  </a:cubicBezTo>
                  <a:cubicBezTo>
                    <a:pt x="331" y="472"/>
                    <a:pt x="334" y="471"/>
                    <a:pt x="338" y="470"/>
                  </a:cubicBezTo>
                  <a:cubicBezTo>
                    <a:pt x="360" y="470"/>
                    <a:pt x="360" y="470"/>
                    <a:pt x="360" y="470"/>
                  </a:cubicBezTo>
                  <a:cubicBezTo>
                    <a:pt x="368" y="467"/>
                    <a:pt x="368" y="467"/>
                    <a:pt x="368" y="467"/>
                  </a:cubicBezTo>
                  <a:cubicBezTo>
                    <a:pt x="371" y="465"/>
                    <a:pt x="374" y="464"/>
                    <a:pt x="377" y="464"/>
                  </a:cubicBezTo>
                  <a:cubicBezTo>
                    <a:pt x="389" y="464"/>
                    <a:pt x="389" y="464"/>
                    <a:pt x="389" y="464"/>
                  </a:cubicBezTo>
                  <a:cubicBezTo>
                    <a:pt x="395" y="468"/>
                    <a:pt x="395" y="468"/>
                    <a:pt x="395" y="468"/>
                  </a:cubicBezTo>
                  <a:cubicBezTo>
                    <a:pt x="413" y="472"/>
                    <a:pt x="413" y="472"/>
                    <a:pt x="413" y="472"/>
                  </a:cubicBezTo>
                  <a:cubicBezTo>
                    <a:pt x="415" y="472"/>
                    <a:pt x="417" y="474"/>
                    <a:pt x="421" y="478"/>
                  </a:cubicBezTo>
                  <a:cubicBezTo>
                    <a:pt x="429" y="482"/>
                    <a:pt x="429" y="482"/>
                    <a:pt x="429" y="482"/>
                  </a:cubicBezTo>
                  <a:cubicBezTo>
                    <a:pt x="429" y="483"/>
                    <a:pt x="429" y="483"/>
                    <a:pt x="429" y="483"/>
                  </a:cubicBezTo>
                  <a:cubicBezTo>
                    <a:pt x="446" y="484"/>
                    <a:pt x="446" y="484"/>
                    <a:pt x="446" y="484"/>
                  </a:cubicBezTo>
                  <a:cubicBezTo>
                    <a:pt x="446" y="484"/>
                    <a:pt x="446" y="484"/>
                    <a:pt x="446" y="484"/>
                  </a:cubicBezTo>
                  <a:cubicBezTo>
                    <a:pt x="446" y="484"/>
                    <a:pt x="446" y="484"/>
                    <a:pt x="446" y="484"/>
                  </a:cubicBezTo>
                  <a:cubicBezTo>
                    <a:pt x="454" y="488"/>
                    <a:pt x="454" y="488"/>
                    <a:pt x="454" y="488"/>
                  </a:cubicBezTo>
                  <a:cubicBezTo>
                    <a:pt x="464" y="490"/>
                    <a:pt x="464" y="490"/>
                    <a:pt x="464" y="490"/>
                  </a:cubicBezTo>
                  <a:cubicBezTo>
                    <a:pt x="464" y="490"/>
                    <a:pt x="464" y="490"/>
                    <a:pt x="464" y="490"/>
                  </a:cubicBezTo>
                  <a:cubicBezTo>
                    <a:pt x="473" y="491"/>
                    <a:pt x="473" y="491"/>
                    <a:pt x="473" y="491"/>
                  </a:cubicBezTo>
                  <a:cubicBezTo>
                    <a:pt x="475" y="486"/>
                    <a:pt x="475" y="486"/>
                    <a:pt x="475" y="486"/>
                  </a:cubicBezTo>
                  <a:cubicBezTo>
                    <a:pt x="471" y="478"/>
                    <a:pt x="471" y="478"/>
                    <a:pt x="471" y="478"/>
                  </a:cubicBezTo>
                  <a:cubicBezTo>
                    <a:pt x="470" y="470"/>
                    <a:pt x="470" y="470"/>
                    <a:pt x="470" y="470"/>
                  </a:cubicBezTo>
                  <a:cubicBezTo>
                    <a:pt x="470" y="470"/>
                    <a:pt x="470" y="470"/>
                    <a:pt x="470" y="470"/>
                  </a:cubicBezTo>
                  <a:cubicBezTo>
                    <a:pt x="469" y="470"/>
                    <a:pt x="469" y="470"/>
                    <a:pt x="469" y="470"/>
                  </a:cubicBezTo>
                  <a:cubicBezTo>
                    <a:pt x="471" y="468"/>
                    <a:pt x="471" y="468"/>
                    <a:pt x="471" y="468"/>
                  </a:cubicBezTo>
                  <a:cubicBezTo>
                    <a:pt x="476" y="461"/>
                    <a:pt x="476" y="461"/>
                    <a:pt x="476" y="461"/>
                  </a:cubicBezTo>
                  <a:cubicBezTo>
                    <a:pt x="476" y="460"/>
                    <a:pt x="476" y="460"/>
                    <a:pt x="476" y="460"/>
                  </a:cubicBezTo>
                  <a:cubicBezTo>
                    <a:pt x="476" y="460"/>
                    <a:pt x="476" y="460"/>
                    <a:pt x="476" y="460"/>
                  </a:cubicBezTo>
                  <a:cubicBezTo>
                    <a:pt x="477" y="460"/>
                    <a:pt x="477" y="460"/>
                    <a:pt x="477" y="460"/>
                  </a:cubicBezTo>
                  <a:cubicBezTo>
                    <a:pt x="477" y="460"/>
                    <a:pt x="477" y="460"/>
                    <a:pt x="477" y="460"/>
                  </a:cubicBezTo>
                  <a:cubicBezTo>
                    <a:pt x="482" y="456"/>
                    <a:pt x="482" y="456"/>
                    <a:pt x="482" y="456"/>
                  </a:cubicBezTo>
                  <a:cubicBezTo>
                    <a:pt x="482" y="456"/>
                    <a:pt x="482" y="456"/>
                    <a:pt x="482" y="456"/>
                  </a:cubicBezTo>
                  <a:cubicBezTo>
                    <a:pt x="481" y="454"/>
                    <a:pt x="481" y="454"/>
                    <a:pt x="481" y="454"/>
                  </a:cubicBezTo>
                  <a:cubicBezTo>
                    <a:pt x="479" y="446"/>
                    <a:pt x="479" y="446"/>
                    <a:pt x="479" y="446"/>
                  </a:cubicBezTo>
                  <a:cubicBezTo>
                    <a:pt x="479" y="444"/>
                    <a:pt x="477" y="444"/>
                    <a:pt x="475" y="442"/>
                  </a:cubicBezTo>
                  <a:cubicBezTo>
                    <a:pt x="475" y="442"/>
                    <a:pt x="475" y="442"/>
                    <a:pt x="475" y="442"/>
                  </a:cubicBezTo>
                  <a:cubicBezTo>
                    <a:pt x="469" y="436"/>
                    <a:pt x="469" y="436"/>
                    <a:pt x="469" y="436"/>
                  </a:cubicBezTo>
                  <a:cubicBezTo>
                    <a:pt x="461" y="429"/>
                    <a:pt x="461" y="429"/>
                    <a:pt x="461" y="429"/>
                  </a:cubicBezTo>
                  <a:cubicBezTo>
                    <a:pt x="461" y="428"/>
                    <a:pt x="461" y="428"/>
                    <a:pt x="461" y="428"/>
                  </a:cubicBezTo>
                  <a:cubicBezTo>
                    <a:pt x="460" y="428"/>
                    <a:pt x="460" y="428"/>
                    <a:pt x="460" y="428"/>
                  </a:cubicBezTo>
                  <a:cubicBezTo>
                    <a:pt x="461" y="428"/>
                    <a:pt x="461" y="428"/>
                    <a:pt x="461" y="428"/>
                  </a:cubicBezTo>
                  <a:cubicBezTo>
                    <a:pt x="461" y="427"/>
                    <a:pt x="461" y="427"/>
                    <a:pt x="461" y="427"/>
                  </a:cubicBezTo>
                  <a:cubicBezTo>
                    <a:pt x="462" y="419"/>
                    <a:pt x="462" y="419"/>
                    <a:pt x="462" y="419"/>
                  </a:cubicBezTo>
                  <a:cubicBezTo>
                    <a:pt x="462" y="414"/>
                    <a:pt x="462" y="414"/>
                    <a:pt x="462" y="414"/>
                  </a:cubicBezTo>
                  <a:cubicBezTo>
                    <a:pt x="458" y="404"/>
                    <a:pt x="458" y="404"/>
                    <a:pt x="458" y="404"/>
                  </a:cubicBezTo>
                  <a:cubicBezTo>
                    <a:pt x="467" y="402"/>
                    <a:pt x="467" y="402"/>
                    <a:pt x="467" y="402"/>
                  </a:cubicBezTo>
                  <a:cubicBezTo>
                    <a:pt x="472" y="398"/>
                    <a:pt x="472" y="398"/>
                    <a:pt x="472" y="398"/>
                  </a:cubicBezTo>
                  <a:cubicBezTo>
                    <a:pt x="483" y="398"/>
                    <a:pt x="483" y="398"/>
                    <a:pt x="483" y="398"/>
                  </a:cubicBezTo>
                  <a:cubicBezTo>
                    <a:pt x="494" y="396"/>
                    <a:pt x="494" y="396"/>
                    <a:pt x="494" y="396"/>
                  </a:cubicBezTo>
                  <a:cubicBezTo>
                    <a:pt x="495" y="396"/>
                    <a:pt x="495" y="396"/>
                    <a:pt x="495" y="396"/>
                  </a:cubicBezTo>
                  <a:cubicBezTo>
                    <a:pt x="502" y="397"/>
                    <a:pt x="502" y="397"/>
                    <a:pt x="502" y="397"/>
                  </a:cubicBezTo>
                  <a:cubicBezTo>
                    <a:pt x="511" y="394"/>
                    <a:pt x="511" y="394"/>
                    <a:pt x="511" y="394"/>
                  </a:cubicBezTo>
                  <a:cubicBezTo>
                    <a:pt x="521" y="392"/>
                    <a:pt x="521" y="392"/>
                    <a:pt x="521" y="392"/>
                  </a:cubicBezTo>
                  <a:cubicBezTo>
                    <a:pt x="527" y="390"/>
                    <a:pt x="527" y="390"/>
                    <a:pt x="527" y="390"/>
                  </a:cubicBezTo>
                  <a:cubicBezTo>
                    <a:pt x="528" y="390"/>
                    <a:pt x="528" y="390"/>
                    <a:pt x="528" y="390"/>
                  </a:cubicBezTo>
                  <a:cubicBezTo>
                    <a:pt x="545" y="386"/>
                    <a:pt x="545" y="386"/>
                    <a:pt x="545" y="386"/>
                  </a:cubicBezTo>
                  <a:cubicBezTo>
                    <a:pt x="548" y="384"/>
                    <a:pt x="548" y="384"/>
                    <a:pt x="548" y="384"/>
                  </a:cubicBezTo>
                  <a:cubicBezTo>
                    <a:pt x="547" y="380"/>
                    <a:pt x="547" y="380"/>
                    <a:pt x="547" y="380"/>
                  </a:cubicBezTo>
                  <a:cubicBezTo>
                    <a:pt x="544" y="375"/>
                    <a:pt x="544" y="375"/>
                    <a:pt x="544" y="375"/>
                  </a:cubicBezTo>
                  <a:cubicBezTo>
                    <a:pt x="544" y="374"/>
                    <a:pt x="544" y="374"/>
                    <a:pt x="544" y="374"/>
                  </a:cubicBezTo>
                  <a:cubicBezTo>
                    <a:pt x="543" y="374"/>
                    <a:pt x="543" y="374"/>
                    <a:pt x="543" y="374"/>
                  </a:cubicBezTo>
                  <a:cubicBezTo>
                    <a:pt x="543" y="374"/>
                    <a:pt x="543" y="374"/>
                    <a:pt x="543" y="374"/>
                  </a:cubicBezTo>
                  <a:cubicBezTo>
                    <a:pt x="544" y="368"/>
                    <a:pt x="544" y="368"/>
                    <a:pt x="544" y="368"/>
                  </a:cubicBezTo>
                  <a:cubicBezTo>
                    <a:pt x="545" y="367"/>
                    <a:pt x="545" y="367"/>
                    <a:pt x="545" y="367"/>
                  </a:cubicBezTo>
                  <a:cubicBezTo>
                    <a:pt x="545" y="359"/>
                    <a:pt x="545" y="359"/>
                    <a:pt x="545" y="359"/>
                  </a:cubicBezTo>
                  <a:cubicBezTo>
                    <a:pt x="543" y="352"/>
                    <a:pt x="543" y="352"/>
                    <a:pt x="543" y="352"/>
                  </a:cubicBezTo>
                  <a:cubicBezTo>
                    <a:pt x="543" y="352"/>
                    <a:pt x="543" y="352"/>
                    <a:pt x="543" y="352"/>
                  </a:cubicBezTo>
                  <a:cubicBezTo>
                    <a:pt x="543" y="351"/>
                    <a:pt x="543" y="351"/>
                    <a:pt x="543" y="351"/>
                  </a:cubicBezTo>
                  <a:cubicBezTo>
                    <a:pt x="547" y="343"/>
                    <a:pt x="547" y="343"/>
                    <a:pt x="547" y="343"/>
                  </a:cubicBezTo>
                  <a:cubicBezTo>
                    <a:pt x="549" y="340"/>
                    <a:pt x="551" y="338"/>
                    <a:pt x="553" y="338"/>
                  </a:cubicBezTo>
                  <a:cubicBezTo>
                    <a:pt x="563" y="338"/>
                    <a:pt x="563" y="338"/>
                    <a:pt x="563" y="338"/>
                  </a:cubicBezTo>
                  <a:cubicBezTo>
                    <a:pt x="565" y="338"/>
                    <a:pt x="567" y="338"/>
                    <a:pt x="569" y="336"/>
                  </a:cubicBezTo>
                  <a:cubicBezTo>
                    <a:pt x="585" y="315"/>
                    <a:pt x="585" y="315"/>
                    <a:pt x="585" y="315"/>
                  </a:cubicBezTo>
                  <a:cubicBezTo>
                    <a:pt x="585" y="314"/>
                    <a:pt x="585" y="314"/>
                    <a:pt x="585" y="314"/>
                  </a:cubicBezTo>
                  <a:cubicBezTo>
                    <a:pt x="585" y="314"/>
                    <a:pt x="585" y="314"/>
                    <a:pt x="585" y="314"/>
                  </a:cubicBezTo>
                  <a:cubicBezTo>
                    <a:pt x="593" y="307"/>
                    <a:pt x="593" y="307"/>
                    <a:pt x="593" y="307"/>
                  </a:cubicBezTo>
                  <a:cubicBezTo>
                    <a:pt x="594" y="306"/>
                    <a:pt x="594" y="306"/>
                    <a:pt x="594" y="306"/>
                  </a:cubicBezTo>
                  <a:cubicBezTo>
                    <a:pt x="597" y="306"/>
                    <a:pt x="599" y="304"/>
                    <a:pt x="601" y="304"/>
                  </a:cubicBezTo>
                  <a:cubicBezTo>
                    <a:pt x="603" y="302"/>
                    <a:pt x="603" y="302"/>
                    <a:pt x="603" y="302"/>
                  </a:cubicBezTo>
                  <a:cubicBezTo>
                    <a:pt x="605" y="298"/>
                    <a:pt x="608" y="296"/>
                    <a:pt x="609" y="296"/>
                  </a:cubicBezTo>
                  <a:cubicBezTo>
                    <a:pt x="623" y="299"/>
                    <a:pt x="623" y="299"/>
                    <a:pt x="623" y="299"/>
                  </a:cubicBezTo>
                  <a:cubicBezTo>
                    <a:pt x="635" y="294"/>
                    <a:pt x="635" y="294"/>
                    <a:pt x="635" y="294"/>
                  </a:cubicBezTo>
                  <a:cubicBezTo>
                    <a:pt x="635" y="294"/>
                    <a:pt x="635" y="294"/>
                    <a:pt x="635" y="294"/>
                  </a:cubicBezTo>
                  <a:cubicBezTo>
                    <a:pt x="635" y="294"/>
                    <a:pt x="635" y="294"/>
                    <a:pt x="635" y="294"/>
                  </a:cubicBezTo>
                  <a:cubicBezTo>
                    <a:pt x="635" y="294"/>
                    <a:pt x="635" y="294"/>
                    <a:pt x="635" y="294"/>
                  </a:cubicBezTo>
                  <a:cubicBezTo>
                    <a:pt x="635" y="294"/>
                    <a:pt x="635" y="294"/>
                    <a:pt x="635" y="294"/>
                  </a:cubicBezTo>
                  <a:cubicBezTo>
                    <a:pt x="642" y="293"/>
                    <a:pt x="642" y="293"/>
                    <a:pt x="642" y="293"/>
                  </a:cubicBezTo>
                  <a:cubicBezTo>
                    <a:pt x="648" y="290"/>
                    <a:pt x="648" y="290"/>
                    <a:pt x="648" y="290"/>
                  </a:cubicBezTo>
                  <a:cubicBezTo>
                    <a:pt x="648" y="281"/>
                    <a:pt x="648" y="281"/>
                    <a:pt x="648" y="281"/>
                  </a:cubicBezTo>
                  <a:cubicBezTo>
                    <a:pt x="649" y="270"/>
                    <a:pt x="649" y="270"/>
                    <a:pt x="649" y="270"/>
                  </a:cubicBezTo>
                  <a:cubicBezTo>
                    <a:pt x="649" y="269"/>
                    <a:pt x="649" y="269"/>
                    <a:pt x="649" y="269"/>
                  </a:cubicBezTo>
                  <a:cubicBezTo>
                    <a:pt x="649" y="269"/>
                    <a:pt x="649" y="269"/>
                    <a:pt x="649" y="269"/>
                  </a:cubicBezTo>
                  <a:cubicBezTo>
                    <a:pt x="649" y="269"/>
                    <a:pt x="649" y="269"/>
                    <a:pt x="649" y="269"/>
                  </a:cubicBezTo>
                  <a:cubicBezTo>
                    <a:pt x="651" y="266"/>
                    <a:pt x="651" y="266"/>
                    <a:pt x="651" y="266"/>
                  </a:cubicBezTo>
                  <a:lnTo>
                    <a:pt x="651" y="265"/>
                  </a:lnTo>
                  <a:close/>
                </a:path>
              </a:pathLst>
            </a:custGeom>
            <a:solidFill>
              <a:srgbClr val="DCDCDC"/>
            </a:solidFill>
            <a:ln>
              <a:solidFill>
                <a:srgbClr val="E1E1E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6992938" y="2794000"/>
              <a:ext cx="1525587" cy="1093787"/>
            </a:xfrm>
            <a:custGeom>
              <a:avLst/>
              <a:gdLst>
                <a:gd name="T0" fmla="*/ 905583 w 406"/>
                <a:gd name="T1" fmla="*/ 109003 h 291"/>
                <a:gd name="T2" fmla="*/ 856734 w 406"/>
                <a:gd name="T3" fmla="*/ 157866 h 291"/>
                <a:gd name="T4" fmla="*/ 713945 w 406"/>
                <a:gd name="T5" fmla="*/ 52622 h 291"/>
                <a:gd name="T6" fmla="*/ 668854 w 406"/>
                <a:gd name="T7" fmla="*/ 33828 h 291"/>
                <a:gd name="T8" fmla="*/ 541095 w 406"/>
                <a:gd name="T9" fmla="*/ 7517 h 291"/>
                <a:gd name="T10" fmla="*/ 428367 w 406"/>
                <a:gd name="T11" fmla="*/ 18794 h 291"/>
                <a:gd name="T12" fmla="*/ 368245 w 406"/>
                <a:gd name="T13" fmla="*/ 37587 h 291"/>
                <a:gd name="T14" fmla="*/ 270548 w 406"/>
                <a:gd name="T15" fmla="*/ 48863 h 291"/>
                <a:gd name="T16" fmla="*/ 154062 w 406"/>
                <a:gd name="T17" fmla="*/ 75174 h 291"/>
                <a:gd name="T18" fmla="*/ 184123 w 406"/>
                <a:gd name="T19" fmla="*/ 169142 h 291"/>
                <a:gd name="T20" fmla="*/ 232972 w 406"/>
                <a:gd name="T21" fmla="*/ 244317 h 291"/>
                <a:gd name="T22" fmla="*/ 195396 w 406"/>
                <a:gd name="T23" fmla="*/ 334526 h 291"/>
                <a:gd name="T24" fmla="*/ 210426 w 406"/>
                <a:gd name="T25" fmla="*/ 383390 h 291"/>
                <a:gd name="T26" fmla="*/ 112728 w 406"/>
                <a:gd name="T27" fmla="*/ 394666 h 291"/>
                <a:gd name="T28" fmla="*/ 37576 w 406"/>
                <a:gd name="T29" fmla="*/ 454805 h 291"/>
                <a:gd name="T30" fmla="*/ 7515 w 406"/>
                <a:gd name="T31" fmla="*/ 511186 h 291"/>
                <a:gd name="T32" fmla="*/ 18788 w 406"/>
                <a:gd name="T33" fmla="*/ 635224 h 291"/>
                <a:gd name="T34" fmla="*/ 30061 w 406"/>
                <a:gd name="T35" fmla="*/ 740468 h 291"/>
                <a:gd name="T36" fmla="*/ 142789 w 406"/>
                <a:gd name="T37" fmla="*/ 785573 h 291"/>
                <a:gd name="T38" fmla="*/ 187880 w 406"/>
                <a:gd name="T39" fmla="*/ 815643 h 291"/>
                <a:gd name="T40" fmla="*/ 236729 w 406"/>
                <a:gd name="T41" fmla="*/ 860747 h 291"/>
                <a:gd name="T42" fmla="*/ 349457 w 406"/>
                <a:gd name="T43" fmla="*/ 905852 h 291"/>
                <a:gd name="T44" fmla="*/ 511034 w 406"/>
                <a:gd name="T45" fmla="*/ 939680 h 291"/>
                <a:gd name="T46" fmla="*/ 593702 w 406"/>
                <a:gd name="T47" fmla="*/ 962233 h 291"/>
                <a:gd name="T48" fmla="*/ 638793 w 406"/>
                <a:gd name="T49" fmla="*/ 1007337 h 291"/>
                <a:gd name="T50" fmla="*/ 653823 w 406"/>
                <a:gd name="T51" fmla="*/ 1041166 h 291"/>
                <a:gd name="T52" fmla="*/ 687642 w 406"/>
                <a:gd name="T53" fmla="*/ 1086271 h 291"/>
                <a:gd name="T54" fmla="*/ 732733 w 406"/>
                <a:gd name="T55" fmla="*/ 1067477 h 291"/>
                <a:gd name="T56" fmla="*/ 789097 w 406"/>
                <a:gd name="T57" fmla="*/ 1048683 h 291"/>
                <a:gd name="T58" fmla="*/ 834189 w 406"/>
                <a:gd name="T59" fmla="*/ 1037407 h 291"/>
                <a:gd name="T60" fmla="*/ 849219 w 406"/>
                <a:gd name="T61" fmla="*/ 981026 h 291"/>
                <a:gd name="T62" fmla="*/ 909341 w 406"/>
                <a:gd name="T63" fmla="*/ 883300 h 291"/>
                <a:gd name="T64" fmla="*/ 898068 w 406"/>
                <a:gd name="T65" fmla="*/ 789332 h 291"/>
                <a:gd name="T66" fmla="*/ 924371 w 406"/>
                <a:gd name="T67" fmla="*/ 763020 h 291"/>
                <a:gd name="T68" fmla="*/ 1044614 w 406"/>
                <a:gd name="T69" fmla="*/ 800608 h 291"/>
                <a:gd name="T70" fmla="*/ 1067160 w 406"/>
                <a:gd name="T71" fmla="*/ 868265 h 291"/>
                <a:gd name="T72" fmla="*/ 1123524 w 406"/>
                <a:gd name="T73" fmla="*/ 935922 h 291"/>
                <a:gd name="T74" fmla="*/ 1221222 w 406"/>
                <a:gd name="T75" fmla="*/ 973509 h 291"/>
                <a:gd name="T76" fmla="*/ 1247525 w 406"/>
                <a:gd name="T77" fmla="*/ 981026 h 291"/>
                <a:gd name="T78" fmla="*/ 1315162 w 406"/>
                <a:gd name="T79" fmla="*/ 954715 h 291"/>
                <a:gd name="T80" fmla="*/ 1356496 w 406"/>
                <a:gd name="T81" fmla="*/ 887058 h 291"/>
                <a:gd name="T82" fmla="*/ 1300132 w 406"/>
                <a:gd name="T83" fmla="*/ 860747 h 291"/>
                <a:gd name="T84" fmla="*/ 1379041 w 406"/>
                <a:gd name="T85" fmla="*/ 763020 h 291"/>
                <a:gd name="T86" fmla="*/ 1412860 w 406"/>
                <a:gd name="T87" fmla="*/ 657776 h 291"/>
                <a:gd name="T88" fmla="*/ 1510558 w 406"/>
                <a:gd name="T89" fmla="*/ 545015 h 291"/>
                <a:gd name="T90" fmla="*/ 1503042 w 406"/>
                <a:gd name="T91" fmla="*/ 477358 h 291"/>
                <a:gd name="T92" fmla="*/ 1435405 w 406"/>
                <a:gd name="T93" fmla="*/ 315733 h 291"/>
                <a:gd name="T94" fmla="*/ 1382799 w 406"/>
                <a:gd name="T95" fmla="*/ 296939 h 291"/>
                <a:gd name="T96" fmla="*/ 1262556 w 406"/>
                <a:gd name="T97" fmla="*/ 187936 h 291"/>
                <a:gd name="T98" fmla="*/ 1232495 w 406"/>
                <a:gd name="T99" fmla="*/ 199212 h 291"/>
                <a:gd name="T100" fmla="*/ 1157343 w 406"/>
                <a:gd name="T101" fmla="*/ 146590 h 291"/>
                <a:gd name="T102" fmla="*/ 1055887 w 406"/>
                <a:gd name="T103" fmla="*/ 93968 h 291"/>
                <a:gd name="T104" fmla="*/ 1022069 w 406"/>
                <a:gd name="T105" fmla="*/ 101485 h 291"/>
                <a:gd name="T106" fmla="*/ 909341 w 406"/>
                <a:gd name="T107" fmla="*/ 56381 h 29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06" h="291">
                  <a:moveTo>
                    <a:pt x="242" y="15"/>
                  </a:moveTo>
                  <a:cubicBezTo>
                    <a:pt x="238" y="18"/>
                    <a:pt x="238" y="18"/>
                    <a:pt x="238" y="18"/>
                  </a:cubicBezTo>
                  <a:cubicBezTo>
                    <a:pt x="238" y="19"/>
                    <a:pt x="239" y="23"/>
                    <a:pt x="240" y="28"/>
                  </a:cubicBezTo>
                  <a:cubicBezTo>
                    <a:pt x="240" y="29"/>
                    <a:pt x="240" y="29"/>
                    <a:pt x="240" y="29"/>
                  </a:cubicBezTo>
                  <a:cubicBezTo>
                    <a:pt x="241" y="29"/>
                    <a:pt x="241" y="29"/>
                    <a:pt x="241" y="29"/>
                  </a:cubicBezTo>
                  <a:cubicBezTo>
                    <a:pt x="240" y="29"/>
                    <a:pt x="240" y="29"/>
                    <a:pt x="240" y="29"/>
                  </a:cubicBezTo>
                  <a:cubicBezTo>
                    <a:pt x="236" y="39"/>
                    <a:pt x="236" y="39"/>
                    <a:pt x="236" y="39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29" y="42"/>
                    <a:pt x="229" y="42"/>
                    <a:pt x="229" y="42"/>
                  </a:cubicBezTo>
                  <a:cubicBezTo>
                    <a:pt x="228" y="42"/>
                    <a:pt x="228" y="42"/>
                    <a:pt x="228" y="42"/>
                  </a:cubicBezTo>
                  <a:cubicBezTo>
                    <a:pt x="218" y="37"/>
                    <a:pt x="218" y="37"/>
                    <a:pt x="218" y="37"/>
                  </a:cubicBezTo>
                  <a:cubicBezTo>
                    <a:pt x="218" y="37"/>
                    <a:pt x="218" y="37"/>
                    <a:pt x="218" y="37"/>
                  </a:cubicBezTo>
                  <a:cubicBezTo>
                    <a:pt x="218" y="37"/>
                    <a:pt x="218" y="37"/>
                    <a:pt x="218" y="37"/>
                  </a:cubicBezTo>
                  <a:cubicBezTo>
                    <a:pt x="198" y="19"/>
                    <a:pt x="198" y="19"/>
                    <a:pt x="198" y="19"/>
                  </a:cubicBezTo>
                  <a:cubicBezTo>
                    <a:pt x="190" y="14"/>
                    <a:pt x="190" y="14"/>
                    <a:pt x="190" y="14"/>
                  </a:cubicBezTo>
                  <a:cubicBezTo>
                    <a:pt x="178" y="10"/>
                    <a:pt x="178" y="10"/>
                    <a:pt x="178" y="10"/>
                  </a:cubicBezTo>
                  <a:cubicBezTo>
                    <a:pt x="178" y="9"/>
                    <a:pt x="178" y="9"/>
                    <a:pt x="178" y="9"/>
                  </a:cubicBezTo>
                  <a:cubicBezTo>
                    <a:pt x="178" y="9"/>
                    <a:pt x="178" y="9"/>
                    <a:pt x="178" y="9"/>
                  </a:cubicBezTo>
                  <a:cubicBezTo>
                    <a:pt x="178" y="9"/>
                    <a:pt x="178" y="9"/>
                    <a:pt x="178" y="9"/>
                  </a:cubicBezTo>
                  <a:cubicBezTo>
                    <a:pt x="178" y="9"/>
                    <a:pt x="178" y="9"/>
                    <a:pt x="178" y="9"/>
                  </a:cubicBezTo>
                  <a:cubicBezTo>
                    <a:pt x="172" y="5"/>
                    <a:pt x="172" y="5"/>
                    <a:pt x="172" y="5"/>
                  </a:cubicBezTo>
                  <a:cubicBezTo>
                    <a:pt x="162" y="2"/>
                    <a:pt x="162" y="2"/>
                    <a:pt x="162" y="2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44" y="2"/>
                    <a:pt x="144" y="2"/>
                    <a:pt x="144" y="2"/>
                  </a:cubicBezTo>
                  <a:cubicBezTo>
                    <a:pt x="143" y="2"/>
                    <a:pt x="143" y="2"/>
                    <a:pt x="143" y="2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4"/>
                    <a:pt x="118" y="5"/>
                    <a:pt x="114" y="5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8" y="54"/>
                    <a:pt x="60" y="56"/>
                    <a:pt x="60" y="59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5" y="71"/>
                    <a:pt x="65" y="71"/>
                    <a:pt x="65" y="71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55" y="104"/>
                    <a:pt x="54" y="106"/>
                    <a:pt x="53" y="107"/>
                  </a:cubicBezTo>
                  <a:cubicBezTo>
                    <a:pt x="50" y="109"/>
                    <a:pt x="46" y="109"/>
                    <a:pt x="40" y="107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29" y="105"/>
                    <a:pt x="29" y="105"/>
                    <a:pt x="29" y="105"/>
                  </a:cubicBezTo>
                  <a:cubicBezTo>
                    <a:pt x="22" y="101"/>
                    <a:pt x="22" y="101"/>
                    <a:pt x="22" y="101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10" y="121"/>
                    <a:pt x="10" y="121"/>
                    <a:pt x="10" y="121"/>
                  </a:cubicBezTo>
                  <a:cubicBezTo>
                    <a:pt x="9" y="124"/>
                    <a:pt x="7" y="125"/>
                    <a:pt x="4" y="125"/>
                  </a:cubicBezTo>
                  <a:cubicBezTo>
                    <a:pt x="3" y="126"/>
                    <a:pt x="2" y="127"/>
                    <a:pt x="3" y="131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6"/>
                    <a:pt x="2" y="136"/>
                    <a:pt x="2" y="136"/>
                  </a:cubicBezTo>
                  <a:cubicBezTo>
                    <a:pt x="4" y="139"/>
                    <a:pt x="6" y="141"/>
                    <a:pt x="7" y="142"/>
                  </a:cubicBezTo>
                  <a:cubicBezTo>
                    <a:pt x="9" y="152"/>
                    <a:pt x="9" y="152"/>
                    <a:pt x="9" y="152"/>
                  </a:cubicBezTo>
                  <a:cubicBezTo>
                    <a:pt x="9" y="155"/>
                    <a:pt x="9" y="155"/>
                    <a:pt x="9" y="155"/>
                  </a:cubicBezTo>
                  <a:cubicBezTo>
                    <a:pt x="9" y="157"/>
                    <a:pt x="8" y="159"/>
                    <a:pt x="8" y="161"/>
                  </a:cubicBezTo>
                  <a:cubicBezTo>
                    <a:pt x="5" y="169"/>
                    <a:pt x="5" y="169"/>
                    <a:pt x="5" y="16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6" y="192"/>
                    <a:pt x="6" y="192"/>
                    <a:pt x="6" y="192"/>
                  </a:cubicBezTo>
                  <a:cubicBezTo>
                    <a:pt x="7" y="194"/>
                    <a:pt x="8" y="195"/>
                    <a:pt x="8" y="197"/>
                  </a:cubicBezTo>
                  <a:cubicBezTo>
                    <a:pt x="13" y="203"/>
                    <a:pt x="13" y="203"/>
                    <a:pt x="13" y="203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23" y="214"/>
                    <a:pt x="25" y="215"/>
                    <a:pt x="26" y="215"/>
                  </a:cubicBezTo>
                  <a:cubicBezTo>
                    <a:pt x="34" y="211"/>
                    <a:pt x="34" y="211"/>
                    <a:pt x="34" y="211"/>
                  </a:cubicBezTo>
                  <a:cubicBezTo>
                    <a:pt x="35" y="209"/>
                    <a:pt x="36" y="209"/>
                    <a:pt x="38" y="209"/>
                  </a:cubicBezTo>
                  <a:cubicBezTo>
                    <a:pt x="40" y="209"/>
                    <a:pt x="42" y="210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46" y="213"/>
                    <a:pt x="46" y="213"/>
                    <a:pt x="46" y="213"/>
                  </a:cubicBezTo>
                  <a:cubicBezTo>
                    <a:pt x="50" y="217"/>
                    <a:pt x="50" y="217"/>
                    <a:pt x="50" y="217"/>
                  </a:cubicBezTo>
                  <a:cubicBezTo>
                    <a:pt x="52" y="222"/>
                    <a:pt x="52" y="222"/>
                    <a:pt x="52" y="222"/>
                  </a:cubicBezTo>
                  <a:cubicBezTo>
                    <a:pt x="54" y="224"/>
                    <a:pt x="54" y="224"/>
                    <a:pt x="54" y="224"/>
                  </a:cubicBezTo>
                  <a:cubicBezTo>
                    <a:pt x="55" y="225"/>
                    <a:pt x="55" y="225"/>
                    <a:pt x="55" y="225"/>
                  </a:cubicBezTo>
                  <a:cubicBezTo>
                    <a:pt x="60" y="229"/>
                    <a:pt x="60" y="229"/>
                    <a:pt x="60" y="229"/>
                  </a:cubicBezTo>
                  <a:cubicBezTo>
                    <a:pt x="63" y="229"/>
                    <a:pt x="63" y="229"/>
                    <a:pt x="63" y="229"/>
                  </a:cubicBezTo>
                  <a:cubicBezTo>
                    <a:pt x="65" y="229"/>
                    <a:pt x="66" y="231"/>
                    <a:pt x="68" y="232"/>
                  </a:cubicBezTo>
                  <a:cubicBezTo>
                    <a:pt x="68" y="233"/>
                    <a:pt x="73" y="235"/>
                    <a:pt x="80" y="237"/>
                  </a:cubicBezTo>
                  <a:cubicBezTo>
                    <a:pt x="81" y="237"/>
                    <a:pt x="81" y="237"/>
                    <a:pt x="81" y="237"/>
                  </a:cubicBezTo>
                  <a:cubicBezTo>
                    <a:pt x="93" y="241"/>
                    <a:pt x="93" y="241"/>
                    <a:pt x="93" y="241"/>
                  </a:cubicBezTo>
                  <a:cubicBezTo>
                    <a:pt x="93" y="241"/>
                    <a:pt x="93" y="241"/>
                    <a:pt x="93" y="241"/>
                  </a:cubicBezTo>
                  <a:cubicBezTo>
                    <a:pt x="94" y="241"/>
                    <a:pt x="94" y="241"/>
                    <a:pt x="94" y="241"/>
                  </a:cubicBezTo>
                  <a:cubicBezTo>
                    <a:pt x="102" y="245"/>
                    <a:pt x="102" y="245"/>
                    <a:pt x="102" y="245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7" y="249"/>
                    <a:pt x="117" y="249"/>
                    <a:pt x="117" y="249"/>
                  </a:cubicBezTo>
                  <a:cubicBezTo>
                    <a:pt x="136" y="250"/>
                    <a:pt x="136" y="250"/>
                    <a:pt x="136" y="250"/>
                  </a:cubicBezTo>
                  <a:cubicBezTo>
                    <a:pt x="144" y="247"/>
                    <a:pt x="144" y="247"/>
                    <a:pt x="144" y="247"/>
                  </a:cubicBezTo>
                  <a:cubicBezTo>
                    <a:pt x="152" y="247"/>
                    <a:pt x="152" y="247"/>
                    <a:pt x="152" y="247"/>
                  </a:cubicBezTo>
                  <a:cubicBezTo>
                    <a:pt x="152" y="247"/>
                    <a:pt x="152" y="247"/>
                    <a:pt x="152" y="247"/>
                  </a:cubicBezTo>
                  <a:cubicBezTo>
                    <a:pt x="152" y="248"/>
                    <a:pt x="152" y="248"/>
                    <a:pt x="152" y="248"/>
                  </a:cubicBezTo>
                  <a:cubicBezTo>
                    <a:pt x="158" y="256"/>
                    <a:pt x="158" y="256"/>
                    <a:pt x="158" y="256"/>
                  </a:cubicBezTo>
                  <a:cubicBezTo>
                    <a:pt x="158" y="256"/>
                    <a:pt x="158" y="256"/>
                    <a:pt x="158" y="256"/>
                  </a:cubicBezTo>
                  <a:cubicBezTo>
                    <a:pt x="158" y="256"/>
                    <a:pt x="158" y="256"/>
                    <a:pt x="158" y="256"/>
                  </a:cubicBezTo>
                  <a:cubicBezTo>
                    <a:pt x="162" y="263"/>
                    <a:pt x="162" y="263"/>
                    <a:pt x="162" y="263"/>
                  </a:cubicBezTo>
                  <a:cubicBezTo>
                    <a:pt x="166" y="266"/>
                    <a:pt x="166" y="266"/>
                    <a:pt x="166" y="266"/>
                  </a:cubicBezTo>
                  <a:cubicBezTo>
                    <a:pt x="170" y="268"/>
                    <a:pt x="170" y="268"/>
                    <a:pt x="170" y="268"/>
                  </a:cubicBezTo>
                  <a:cubicBezTo>
                    <a:pt x="170" y="269"/>
                    <a:pt x="170" y="269"/>
                    <a:pt x="170" y="269"/>
                  </a:cubicBezTo>
                  <a:cubicBezTo>
                    <a:pt x="170" y="269"/>
                    <a:pt x="170" y="269"/>
                    <a:pt x="170" y="269"/>
                  </a:cubicBezTo>
                  <a:cubicBezTo>
                    <a:pt x="171" y="269"/>
                    <a:pt x="171" y="269"/>
                    <a:pt x="171" y="269"/>
                  </a:cubicBezTo>
                  <a:cubicBezTo>
                    <a:pt x="174" y="277"/>
                    <a:pt x="174" y="277"/>
                    <a:pt x="174" y="277"/>
                  </a:cubicBezTo>
                  <a:cubicBezTo>
                    <a:pt x="174" y="277"/>
                    <a:pt x="174" y="277"/>
                    <a:pt x="174" y="277"/>
                  </a:cubicBezTo>
                  <a:cubicBezTo>
                    <a:pt x="175" y="277"/>
                    <a:pt x="175" y="277"/>
                    <a:pt x="175" y="277"/>
                  </a:cubicBezTo>
                  <a:cubicBezTo>
                    <a:pt x="175" y="278"/>
                    <a:pt x="175" y="278"/>
                    <a:pt x="175" y="278"/>
                  </a:cubicBezTo>
                  <a:cubicBezTo>
                    <a:pt x="177" y="287"/>
                    <a:pt x="177" y="287"/>
                    <a:pt x="177" y="287"/>
                  </a:cubicBezTo>
                  <a:cubicBezTo>
                    <a:pt x="182" y="289"/>
                    <a:pt x="182" y="289"/>
                    <a:pt x="182" y="289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8" y="291"/>
                    <a:pt x="188" y="291"/>
                    <a:pt x="188" y="291"/>
                  </a:cubicBezTo>
                  <a:cubicBezTo>
                    <a:pt x="194" y="290"/>
                    <a:pt x="194" y="290"/>
                    <a:pt x="194" y="290"/>
                  </a:cubicBezTo>
                  <a:cubicBezTo>
                    <a:pt x="195" y="284"/>
                    <a:pt x="195" y="284"/>
                    <a:pt x="195" y="284"/>
                  </a:cubicBezTo>
                  <a:cubicBezTo>
                    <a:pt x="195" y="284"/>
                    <a:pt x="195" y="284"/>
                    <a:pt x="195" y="284"/>
                  </a:cubicBezTo>
                  <a:cubicBezTo>
                    <a:pt x="196" y="283"/>
                    <a:pt x="196" y="283"/>
                    <a:pt x="196" y="283"/>
                  </a:cubicBezTo>
                  <a:cubicBezTo>
                    <a:pt x="202" y="277"/>
                    <a:pt x="202" y="277"/>
                    <a:pt x="202" y="277"/>
                  </a:cubicBezTo>
                  <a:cubicBezTo>
                    <a:pt x="210" y="279"/>
                    <a:pt x="210" y="279"/>
                    <a:pt x="210" y="279"/>
                  </a:cubicBezTo>
                  <a:cubicBezTo>
                    <a:pt x="210" y="279"/>
                    <a:pt x="210" y="279"/>
                    <a:pt x="210" y="279"/>
                  </a:cubicBezTo>
                  <a:cubicBezTo>
                    <a:pt x="214" y="287"/>
                    <a:pt x="214" y="287"/>
                    <a:pt x="214" y="287"/>
                  </a:cubicBezTo>
                  <a:cubicBezTo>
                    <a:pt x="221" y="285"/>
                    <a:pt x="221" y="285"/>
                    <a:pt x="221" y="285"/>
                  </a:cubicBezTo>
                  <a:cubicBezTo>
                    <a:pt x="222" y="277"/>
                    <a:pt x="222" y="277"/>
                    <a:pt x="222" y="277"/>
                  </a:cubicBezTo>
                  <a:cubicBezTo>
                    <a:pt x="222" y="277"/>
                    <a:pt x="222" y="277"/>
                    <a:pt x="222" y="277"/>
                  </a:cubicBezTo>
                  <a:cubicBezTo>
                    <a:pt x="222" y="276"/>
                    <a:pt x="222" y="276"/>
                    <a:pt x="222" y="276"/>
                  </a:cubicBezTo>
                  <a:cubicBezTo>
                    <a:pt x="222" y="276"/>
                    <a:pt x="222" y="276"/>
                    <a:pt x="222" y="276"/>
                  </a:cubicBezTo>
                  <a:cubicBezTo>
                    <a:pt x="228" y="273"/>
                    <a:pt x="228" y="273"/>
                    <a:pt x="228" y="273"/>
                  </a:cubicBezTo>
                  <a:cubicBezTo>
                    <a:pt x="226" y="262"/>
                    <a:pt x="226" y="262"/>
                    <a:pt x="226" y="262"/>
                  </a:cubicBezTo>
                  <a:cubicBezTo>
                    <a:pt x="226" y="261"/>
                    <a:pt x="226" y="261"/>
                    <a:pt x="226" y="261"/>
                  </a:cubicBezTo>
                  <a:cubicBezTo>
                    <a:pt x="226" y="261"/>
                    <a:pt x="226" y="261"/>
                    <a:pt x="226" y="261"/>
                  </a:cubicBezTo>
                  <a:cubicBezTo>
                    <a:pt x="226" y="261"/>
                    <a:pt x="226" y="261"/>
                    <a:pt x="226" y="261"/>
                  </a:cubicBezTo>
                  <a:cubicBezTo>
                    <a:pt x="232" y="248"/>
                    <a:pt x="232" y="248"/>
                    <a:pt x="232" y="248"/>
                  </a:cubicBezTo>
                  <a:cubicBezTo>
                    <a:pt x="238" y="246"/>
                    <a:pt x="238" y="246"/>
                    <a:pt x="238" y="246"/>
                  </a:cubicBezTo>
                  <a:cubicBezTo>
                    <a:pt x="236" y="235"/>
                    <a:pt x="236" y="235"/>
                    <a:pt x="236" y="235"/>
                  </a:cubicBezTo>
                  <a:cubicBezTo>
                    <a:pt x="242" y="235"/>
                    <a:pt x="242" y="235"/>
                    <a:pt x="242" y="235"/>
                  </a:cubicBezTo>
                  <a:cubicBezTo>
                    <a:pt x="242" y="229"/>
                    <a:pt x="242" y="229"/>
                    <a:pt x="242" y="229"/>
                  </a:cubicBezTo>
                  <a:cubicBezTo>
                    <a:pt x="238" y="219"/>
                    <a:pt x="238" y="219"/>
                    <a:pt x="238" y="219"/>
                  </a:cubicBezTo>
                  <a:cubicBezTo>
                    <a:pt x="238" y="219"/>
                    <a:pt x="238" y="219"/>
                    <a:pt x="238" y="219"/>
                  </a:cubicBezTo>
                  <a:cubicBezTo>
                    <a:pt x="238" y="218"/>
                    <a:pt x="238" y="218"/>
                    <a:pt x="238" y="218"/>
                  </a:cubicBezTo>
                  <a:cubicBezTo>
                    <a:pt x="239" y="210"/>
                    <a:pt x="239" y="210"/>
                    <a:pt x="239" y="210"/>
                  </a:cubicBezTo>
                  <a:cubicBezTo>
                    <a:pt x="239" y="209"/>
                    <a:pt x="239" y="209"/>
                    <a:pt x="239" y="209"/>
                  </a:cubicBezTo>
                  <a:cubicBezTo>
                    <a:pt x="240" y="209"/>
                    <a:pt x="240" y="209"/>
                    <a:pt x="240" y="209"/>
                  </a:cubicBezTo>
                  <a:cubicBezTo>
                    <a:pt x="244" y="203"/>
                    <a:pt x="244" y="203"/>
                    <a:pt x="244" y="203"/>
                  </a:cubicBezTo>
                  <a:cubicBezTo>
                    <a:pt x="245" y="203"/>
                    <a:pt x="245" y="203"/>
                    <a:pt x="245" y="203"/>
                  </a:cubicBezTo>
                  <a:cubicBezTo>
                    <a:pt x="246" y="203"/>
                    <a:pt x="246" y="203"/>
                    <a:pt x="246" y="203"/>
                  </a:cubicBezTo>
                  <a:cubicBezTo>
                    <a:pt x="257" y="205"/>
                    <a:pt x="257" y="205"/>
                    <a:pt x="257" y="205"/>
                  </a:cubicBezTo>
                  <a:cubicBezTo>
                    <a:pt x="257" y="205"/>
                    <a:pt x="257" y="205"/>
                    <a:pt x="257" y="205"/>
                  </a:cubicBezTo>
                  <a:cubicBezTo>
                    <a:pt x="266" y="207"/>
                    <a:pt x="266" y="207"/>
                    <a:pt x="266" y="207"/>
                  </a:cubicBezTo>
                  <a:cubicBezTo>
                    <a:pt x="274" y="205"/>
                    <a:pt x="274" y="205"/>
                    <a:pt x="274" y="205"/>
                  </a:cubicBezTo>
                  <a:cubicBezTo>
                    <a:pt x="278" y="213"/>
                    <a:pt x="278" y="213"/>
                    <a:pt x="278" y="213"/>
                  </a:cubicBezTo>
                  <a:cubicBezTo>
                    <a:pt x="278" y="214"/>
                    <a:pt x="278" y="214"/>
                    <a:pt x="278" y="214"/>
                  </a:cubicBezTo>
                  <a:cubicBezTo>
                    <a:pt x="278" y="220"/>
                    <a:pt x="278" y="220"/>
                    <a:pt x="278" y="220"/>
                  </a:cubicBezTo>
                  <a:cubicBezTo>
                    <a:pt x="280" y="226"/>
                    <a:pt x="280" y="226"/>
                    <a:pt x="280" y="226"/>
                  </a:cubicBezTo>
                  <a:cubicBezTo>
                    <a:pt x="280" y="229"/>
                    <a:pt x="282" y="230"/>
                    <a:pt x="284" y="231"/>
                  </a:cubicBezTo>
                  <a:cubicBezTo>
                    <a:pt x="284" y="231"/>
                    <a:pt x="284" y="231"/>
                    <a:pt x="284" y="231"/>
                  </a:cubicBezTo>
                  <a:cubicBezTo>
                    <a:pt x="288" y="231"/>
                    <a:pt x="290" y="233"/>
                    <a:pt x="290" y="235"/>
                  </a:cubicBezTo>
                  <a:cubicBezTo>
                    <a:pt x="291" y="237"/>
                    <a:pt x="292" y="240"/>
                    <a:pt x="295" y="243"/>
                  </a:cubicBezTo>
                  <a:cubicBezTo>
                    <a:pt x="299" y="249"/>
                    <a:pt x="299" y="249"/>
                    <a:pt x="299" y="249"/>
                  </a:cubicBezTo>
                  <a:cubicBezTo>
                    <a:pt x="299" y="249"/>
                    <a:pt x="299" y="249"/>
                    <a:pt x="299" y="249"/>
                  </a:cubicBezTo>
                  <a:cubicBezTo>
                    <a:pt x="299" y="249"/>
                    <a:pt x="299" y="249"/>
                    <a:pt x="299" y="249"/>
                  </a:cubicBezTo>
                  <a:cubicBezTo>
                    <a:pt x="301" y="253"/>
                    <a:pt x="301" y="253"/>
                    <a:pt x="301" y="253"/>
                  </a:cubicBezTo>
                  <a:cubicBezTo>
                    <a:pt x="305" y="253"/>
                    <a:pt x="305" y="253"/>
                    <a:pt x="305" y="253"/>
                  </a:cubicBezTo>
                  <a:cubicBezTo>
                    <a:pt x="312" y="247"/>
                    <a:pt x="312" y="247"/>
                    <a:pt x="312" y="247"/>
                  </a:cubicBezTo>
                  <a:cubicBezTo>
                    <a:pt x="316" y="256"/>
                    <a:pt x="316" y="256"/>
                    <a:pt x="316" y="256"/>
                  </a:cubicBezTo>
                  <a:cubicBezTo>
                    <a:pt x="325" y="259"/>
                    <a:pt x="325" y="259"/>
                    <a:pt x="325" y="259"/>
                  </a:cubicBezTo>
                  <a:cubicBezTo>
                    <a:pt x="325" y="259"/>
                    <a:pt x="325" y="259"/>
                    <a:pt x="325" y="259"/>
                  </a:cubicBezTo>
                  <a:cubicBezTo>
                    <a:pt x="326" y="259"/>
                    <a:pt x="326" y="259"/>
                    <a:pt x="326" y="259"/>
                  </a:cubicBezTo>
                  <a:cubicBezTo>
                    <a:pt x="330" y="267"/>
                    <a:pt x="330" y="267"/>
                    <a:pt x="330" y="267"/>
                  </a:cubicBezTo>
                  <a:cubicBezTo>
                    <a:pt x="332" y="269"/>
                    <a:pt x="332" y="269"/>
                    <a:pt x="332" y="269"/>
                  </a:cubicBezTo>
                  <a:cubicBezTo>
                    <a:pt x="332" y="261"/>
                    <a:pt x="332" y="261"/>
                    <a:pt x="332" y="261"/>
                  </a:cubicBezTo>
                  <a:cubicBezTo>
                    <a:pt x="332" y="261"/>
                    <a:pt x="332" y="261"/>
                    <a:pt x="332" y="261"/>
                  </a:cubicBezTo>
                  <a:cubicBezTo>
                    <a:pt x="332" y="259"/>
                    <a:pt x="332" y="259"/>
                    <a:pt x="332" y="259"/>
                  </a:cubicBezTo>
                  <a:cubicBezTo>
                    <a:pt x="350" y="259"/>
                    <a:pt x="350" y="259"/>
                    <a:pt x="350" y="259"/>
                  </a:cubicBezTo>
                  <a:cubicBezTo>
                    <a:pt x="350" y="257"/>
                    <a:pt x="350" y="257"/>
                    <a:pt x="350" y="257"/>
                  </a:cubicBezTo>
                  <a:cubicBezTo>
                    <a:pt x="351" y="257"/>
                    <a:pt x="351" y="255"/>
                    <a:pt x="350" y="254"/>
                  </a:cubicBezTo>
                  <a:cubicBezTo>
                    <a:pt x="349" y="251"/>
                    <a:pt x="348" y="249"/>
                    <a:pt x="348" y="247"/>
                  </a:cubicBezTo>
                  <a:cubicBezTo>
                    <a:pt x="348" y="243"/>
                    <a:pt x="348" y="241"/>
                    <a:pt x="349" y="240"/>
                  </a:cubicBezTo>
                  <a:cubicBezTo>
                    <a:pt x="350" y="239"/>
                    <a:pt x="351" y="239"/>
                    <a:pt x="353" y="239"/>
                  </a:cubicBezTo>
                  <a:cubicBezTo>
                    <a:pt x="360" y="241"/>
                    <a:pt x="360" y="241"/>
                    <a:pt x="360" y="241"/>
                  </a:cubicBezTo>
                  <a:cubicBezTo>
                    <a:pt x="361" y="236"/>
                    <a:pt x="361" y="236"/>
                    <a:pt x="361" y="236"/>
                  </a:cubicBezTo>
                  <a:cubicBezTo>
                    <a:pt x="348" y="230"/>
                    <a:pt x="348" y="230"/>
                    <a:pt x="348" y="230"/>
                  </a:cubicBezTo>
                  <a:cubicBezTo>
                    <a:pt x="347" y="230"/>
                    <a:pt x="347" y="230"/>
                    <a:pt x="347" y="230"/>
                  </a:cubicBezTo>
                  <a:cubicBezTo>
                    <a:pt x="346" y="229"/>
                    <a:pt x="346" y="229"/>
                    <a:pt x="346" y="229"/>
                  </a:cubicBezTo>
                  <a:cubicBezTo>
                    <a:pt x="346" y="229"/>
                    <a:pt x="346" y="229"/>
                    <a:pt x="346" y="229"/>
                  </a:cubicBezTo>
                  <a:cubicBezTo>
                    <a:pt x="346" y="229"/>
                    <a:pt x="346" y="229"/>
                    <a:pt x="346" y="229"/>
                  </a:cubicBezTo>
                  <a:cubicBezTo>
                    <a:pt x="344" y="213"/>
                    <a:pt x="344" y="213"/>
                    <a:pt x="344" y="213"/>
                  </a:cubicBezTo>
                  <a:cubicBezTo>
                    <a:pt x="345" y="203"/>
                    <a:pt x="345" y="203"/>
                    <a:pt x="345" y="203"/>
                  </a:cubicBezTo>
                  <a:cubicBezTo>
                    <a:pt x="345" y="201"/>
                    <a:pt x="345" y="201"/>
                    <a:pt x="345" y="201"/>
                  </a:cubicBezTo>
                  <a:cubicBezTo>
                    <a:pt x="345" y="201"/>
                    <a:pt x="345" y="201"/>
                    <a:pt x="345" y="201"/>
                  </a:cubicBezTo>
                  <a:cubicBezTo>
                    <a:pt x="367" y="203"/>
                    <a:pt x="367" y="203"/>
                    <a:pt x="367" y="203"/>
                  </a:cubicBezTo>
                  <a:cubicBezTo>
                    <a:pt x="372" y="198"/>
                    <a:pt x="372" y="198"/>
                    <a:pt x="372" y="198"/>
                  </a:cubicBezTo>
                  <a:cubicBezTo>
                    <a:pt x="374" y="196"/>
                    <a:pt x="373" y="195"/>
                    <a:pt x="372" y="194"/>
                  </a:cubicBezTo>
                  <a:cubicBezTo>
                    <a:pt x="367" y="192"/>
                    <a:pt x="364" y="190"/>
                    <a:pt x="364" y="187"/>
                  </a:cubicBezTo>
                  <a:cubicBezTo>
                    <a:pt x="364" y="186"/>
                    <a:pt x="364" y="185"/>
                    <a:pt x="366" y="184"/>
                  </a:cubicBezTo>
                  <a:cubicBezTo>
                    <a:pt x="376" y="175"/>
                    <a:pt x="376" y="175"/>
                    <a:pt x="376" y="175"/>
                  </a:cubicBezTo>
                  <a:cubicBezTo>
                    <a:pt x="386" y="174"/>
                    <a:pt x="386" y="174"/>
                    <a:pt x="386" y="174"/>
                  </a:cubicBezTo>
                  <a:cubicBezTo>
                    <a:pt x="391" y="165"/>
                    <a:pt x="391" y="165"/>
                    <a:pt x="391" y="165"/>
                  </a:cubicBezTo>
                  <a:cubicBezTo>
                    <a:pt x="391" y="157"/>
                    <a:pt x="391" y="157"/>
                    <a:pt x="391" y="157"/>
                  </a:cubicBezTo>
                  <a:cubicBezTo>
                    <a:pt x="398" y="155"/>
                    <a:pt x="398" y="155"/>
                    <a:pt x="398" y="155"/>
                  </a:cubicBezTo>
                  <a:cubicBezTo>
                    <a:pt x="400" y="149"/>
                    <a:pt x="402" y="146"/>
                    <a:pt x="402" y="145"/>
                  </a:cubicBezTo>
                  <a:cubicBezTo>
                    <a:pt x="406" y="138"/>
                    <a:pt x="406" y="138"/>
                    <a:pt x="406" y="138"/>
                  </a:cubicBezTo>
                  <a:cubicBezTo>
                    <a:pt x="400" y="128"/>
                    <a:pt x="400" y="128"/>
                    <a:pt x="400" y="128"/>
                  </a:cubicBezTo>
                  <a:cubicBezTo>
                    <a:pt x="400" y="128"/>
                    <a:pt x="400" y="128"/>
                    <a:pt x="400" y="128"/>
                  </a:cubicBezTo>
                  <a:cubicBezTo>
                    <a:pt x="400" y="128"/>
                    <a:pt x="400" y="128"/>
                    <a:pt x="400" y="128"/>
                  </a:cubicBezTo>
                  <a:cubicBezTo>
                    <a:pt x="400" y="127"/>
                    <a:pt x="400" y="127"/>
                    <a:pt x="400" y="127"/>
                  </a:cubicBezTo>
                  <a:cubicBezTo>
                    <a:pt x="396" y="114"/>
                    <a:pt x="396" y="114"/>
                    <a:pt x="396" y="114"/>
                  </a:cubicBezTo>
                  <a:cubicBezTo>
                    <a:pt x="396" y="113"/>
                    <a:pt x="396" y="113"/>
                    <a:pt x="396" y="113"/>
                  </a:cubicBezTo>
                  <a:cubicBezTo>
                    <a:pt x="394" y="99"/>
                    <a:pt x="394" y="99"/>
                    <a:pt x="394" y="99"/>
                  </a:cubicBezTo>
                  <a:cubicBezTo>
                    <a:pt x="389" y="91"/>
                    <a:pt x="389" y="91"/>
                    <a:pt x="389" y="91"/>
                  </a:cubicBezTo>
                  <a:cubicBezTo>
                    <a:pt x="382" y="84"/>
                    <a:pt x="382" y="84"/>
                    <a:pt x="382" y="84"/>
                  </a:cubicBezTo>
                  <a:cubicBezTo>
                    <a:pt x="382" y="84"/>
                    <a:pt x="382" y="84"/>
                    <a:pt x="382" y="84"/>
                  </a:cubicBezTo>
                  <a:cubicBezTo>
                    <a:pt x="382" y="83"/>
                    <a:pt x="382" y="83"/>
                    <a:pt x="382" y="83"/>
                  </a:cubicBezTo>
                  <a:cubicBezTo>
                    <a:pt x="382" y="83"/>
                    <a:pt x="382" y="83"/>
                    <a:pt x="382" y="83"/>
                  </a:cubicBezTo>
                  <a:cubicBezTo>
                    <a:pt x="381" y="75"/>
                    <a:pt x="381" y="75"/>
                    <a:pt x="381" y="75"/>
                  </a:cubicBezTo>
                  <a:cubicBezTo>
                    <a:pt x="368" y="79"/>
                    <a:pt x="368" y="79"/>
                    <a:pt x="368" y="79"/>
                  </a:cubicBezTo>
                  <a:cubicBezTo>
                    <a:pt x="368" y="79"/>
                    <a:pt x="368" y="79"/>
                    <a:pt x="368" y="79"/>
                  </a:cubicBezTo>
                  <a:cubicBezTo>
                    <a:pt x="362" y="72"/>
                    <a:pt x="362" y="72"/>
                    <a:pt x="362" y="72"/>
                  </a:cubicBezTo>
                  <a:cubicBezTo>
                    <a:pt x="344" y="59"/>
                    <a:pt x="344" y="59"/>
                    <a:pt x="344" y="59"/>
                  </a:cubicBezTo>
                  <a:cubicBezTo>
                    <a:pt x="343" y="59"/>
                    <a:pt x="343" y="59"/>
                    <a:pt x="343" y="59"/>
                  </a:cubicBezTo>
                  <a:cubicBezTo>
                    <a:pt x="336" y="50"/>
                    <a:pt x="336" y="50"/>
                    <a:pt x="336" y="50"/>
                  </a:cubicBezTo>
                  <a:cubicBezTo>
                    <a:pt x="332" y="47"/>
                    <a:pt x="332" y="47"/>
                    <a:pt x="332" y="47"/>
                  </a:cubicBezTo>
                  <a:cubicBezTo>
                    <a:pt x="329" y="51"/>
                    <a:pt x="329" y="51"/>
                    <a:pt x="329" y="51"/>
                  </a:cubicBezTo>
                  <a:cubicBezTo>
                    <a:pt x="329" y="52"/>
                    <a:pt x="329" y="52"/>
                    <a:pt x="329" y="52"/>
                  </a:cubicBezTo>
                  <a:cubicBezTo>
                    <a:pt x="329" y="53"/>
                    <a:pt x="329" y="53"/>
                    <a:pt x="329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2" y="53"/>
                    <a:pt x="322" y="53"/>
                    <a:pt x="322" y="53"/>
                  </a:cubicBezTo>
                  <a:cubicBezTo>
                    <a:pt x="321" y="53"/>
                    <a:pt x="321" y="53"/>
                    <a:pt x="321" y="53"/>
                  </a:cubicBezTo>
                  <a:cubicBezTo>
                    <a:pt x="321" y="53"/>
                    <a:pt x="321" y="53"/>
                    <a:pt x="321" y="53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5" y="38"/>
                    <a:pt x="302" y="35"/>
                    <a:pt x="298" y="31"/>
                  </a:cubicBezTo>
                  <a:cubicBezTo>
                    <a:pt x="292" y="27"/>
                    <a:pt x="292" y="27"/>
                    <a:pt x="292" y="27"/>
                  </a:cubicBezTo>
                  <a:cubicBezTo>
                    <a:pt x="292" y="26"/>
                    <a:pt x="292" y="26"/>
                    <a:pt x="292" y="26"/>
                  </a:cubicBezTo>
                  <a:cubicBezTo>
                    <a:pt x="285" y="22"/>
                    <a:pt x="285" y="22"/>
                    <a:pt x="285" y="22"/>
                  </a:cubicBezTo>
                  <a:cubicBezTo>
                    <a:pt x="281" y="25"/>
                    <a:pt x="281" y="25"/>
                    <a:pt x="281" y="25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276" y="25"/>
                    <a:pt x="276" y="25"/>
                    <a:pt x="276" y="25"/>
                  </a:cubicBezTo>
                  <a:cubicBezTo>
                    <a:pt x="272" y="27"/>
                    <a:pt x="272" y="27"/>
                    <a:pt x="272" y="27"/>
                  </a:cubicBezTo>
                  <a:cubicBezTo>
                    <a:pt x="272" y="27"/>
                    <a:pt x="272" y="27"/>
                    <a:pt x="272" y="27"/>
                  </a:cubicBezTo>
                  <a:cubicBezTo>
                    <a:pt x="271" y="28"/>
                    <a:pt x="271" y="28"/>
                    <a:pt x="271" y="28"/>
                  </a:cubicBezTo>
                  <a:cubicBezTo>
                    <a:pt x="271" y="28"/>
                    <a:pt x="271" y="28"/>
                    <a:pt x="271" y="28"/>
                  </a:cubicBezTo>
                  <a:cubicBezTo>
                    <a:pt x="265" y="29"/>
                    <a:pt x="265" y="29"/>
                    <a:pt x="265" y="29"/>
                  </a:cubicBezTo>
                  <a:cubicBezTo>
                    <a:pt x="258" y="24"/>
                    <a:pt x="250" y="20"/>
                    <a:pt x="242" y="15"/>
                  </a:cubicBezTo>
                  <a:close/>
                </a:path>
              </a:pathLst>
            </a:custGeom>
            <a:solidFill>
              <a:srgbClr val="DCDCDC"/>
            </a:solidFill>
            <a:ln>
              <a:solidFill>
                <a:srgbClr val="E1E1E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7867650" y="3560762"/>
              <a:ext cx="1319213" cy="1157288"/>
            </a:xfrm>
            <a:custGeom>
              <a:avLst/>
              <a:gdLst>
                <a:gd name="T0" fmla="*/ 37584 w 351"/>
                <a:gd name="T1" fmla="*/ 52604 h 308"/>
                <a:gd name="T2" fmla="*/ 33826 w 351"/>
                <a:gd name="T3" fmla="*/ 131510 h 308"/>
                <a:gd name="T4" fmla="*/ 18792 w 351"/>
                <a:gd name="T5" fmla="*/ 214173 h 308"/>
                <a:gd name="T6" fmla="*/ 71410 w 351"/>
                <a:gd name="T7" fmla="*/ 259263 h 308"/>
                <a:gd name="T8" fmla="*/ 131545 w 351"/>
                <a:gd name="T9" fmla="*/ 364471 h 308"/>
                <a:gd name="T10" fmla="*/ 139062 w 351"/>
                <a:gd name="T11" fmla="*/ 458406 h 308"/>
                <a:gd name="T12" fmla="*/ 169130 w 351"/>
                <a:gd name="T13" fmla="*/ 537312 h 308"/>
                <a:gd name="T14" fmla="*/ 187922 w 351"/>
                <a:gd name="T15" fmla="*/ 657550 h 308"/>
                <a:gd name="T16" fmla="*/ 176647 w 351"/>
                <a:gd name="T17" fmla="*/ 819119 h 308"/>
                <a:gd name="T18" fmla="*/ 206714 w 351"/>
                <a:gd name="T19" fmla="*/ 867966 h 308"/>
                <a:gd name="T20" fmla="*/ 233023 w 351"/>
                <a:gd name="T21" fmla="*/ 800332 h 308"/>
                <a:gd name="T22" fmla="*/ 293158 w 351"/>
                <a:gd name="T23" fmla="*/ 826634 h 308"/>
                <a:gd name="T24" fmla="*/ 319468 w 351"/>
                <a:gd name="T25" fmla="*/ 890511 h 308"/>
                <a:gd name="T26" fmla="*/ 383361 w 351"/>
                <a:gd name="T27" fmla="*/ 898025 h 308"/>
                <a:gd name="T28" fmla="*/ 447255 w 351"/>
                <a:gd name="T29" fmla="*/ 1048323 h 308"/>
                <a:gd name="T30" fmla="*/ 462288 w 351"/>
                <a:gd name="T31" fmla="*/ 1123471 h 308"/>
                <a:gd name="T32" fmla="*/ 492356 w 351"/>
                <a:gd name="T33" fmla="*/ 1157288 h 308"/>
                <a:gd name="T34" fmla="*/ 575042 w 351"/>
                <a:gd name="T35" fmla="*/ 1100927 h 308"/>
                <a:gd name="T36" fmla="*/ 616384 w 351"/>
                <a:gd name="T37" fmla="*/ 1006991 h 308"/>
                <a:gd name="T38" fmla="*/ 650210 w 351"/>
                <a:gd name="T39" fmla="*/ 958144 h 308"/>
                <a:gd name="T40" fmla="*/ 702829 w 351"/>
                <a:gd name="T41" fmla="*/ 882996 h 308"/>
                <a:gd name="T42" fmla="*/ 732896 w 351"/>
                <a:gd name="T43" fmla="*/ 819119 h 308"/>
                <a:gd name="T44" fmla="*/ 830616 w 351"/>
                <a:gd name="T45" fmla="*/ 845421 h 308"/>
                <a:gd name="T46" fmla="*/ 860683 w 351"/>
                <a:gd name="T47" fmla="*/ 886753 h 308"/>
                <a:gd name="T48" fmla="*/ 902026 w 351"/>
                <a:gd name="T49" fmla="*/ 875481 h 308"/>
                <a:gd name="T50" fmla="*/ 958403 w 351"/>
                <a:gd name="T51" fmla="*/ 935600 h 308"/>
                <a:gd name="T52" fmla="*/ 1033571 w 351"/>
                <a:gd name="T53" fmla="*/ 875481 h 308"/>
                <a:gd name="T54" fmla="*/ 992229 w 351"/>
                <a:gd name="T55" fmla="*/ 860451 h 308"/>
                <a:gd name="T56" fmla="*/ 973436 w 351"/>
                <a:gd name="T57" fmla="*/ 789060 h 308"/>
                <a:gd name="T58" fmla="*/ 1033571 w 351"/>
                <a:gd name="T59" fmla="*/ 785303 h 308"/>
                <a:gd name="T60" fmla="*/ 973436 w 351"/>
                <a:gd name="T61" fmla="*/ 702639 h 308"/>
                <a:gd name="T62" fmla="*/ 958403 w 351"/>
                <a:gd name="T63" fmla="*/ 612461 h 308"/>
                <a:gd name="T64" fmla="*/ 1138808 w 351"/>
                <a:gd name="T65" fmla="*/ 537312 h 308"/>
                <a:gd name="T66" fmla="*/ 1229010 w 351"/>
                <a:gd name="T67" fmla="*/ 454649 h 308"/>
                <a:gd name="T68" fmla="*/ 1251561 w 351"/>
                <a:gd name="T69" fmla="*/ 417075 h 308"/>
                <a:gd name="T70" fmla="*/ 1289145 w 351"/>
                <a:gd name="T71" fmla="*/ 319381 h 308"/>
                <a:gd name="T72" fmla="*/ 1221494 w 351"/>
                <a:gd name="T73" fmla="*/ 293079 h 308"/>
                <a:gd name="T74" fmla="*/ 1183909 w 351"/>
                <a:gd name="T75" fmla="*/ 255505 h 308"/>
                <a:gd name="T76" fmla="*/ 1142566 w 351"/>
                <a:gd name="T77" fmla="*/ 274292 h 308"/>
                <a:gd name="T78" fmla="*/ 1120016 w 351"/>
                <a:gd name="T79" fmla="*/ 236718 h 308"/>
                <a:gd name="T80" fmla="*/ 1078673 w 351"/>
                <a:gd name="T81" fmla="*/ 232961 h 308"/>
                <a:gd name="T82" fmla="*/ 988470 w 351"/>
                <a:gd name="T83" fmla="*/ 217931 h 308"/>
                <a:gd name="T84" fmla="*/ 950886 w 351"/>
                <a:gd name="T85" fmla="*/ 221688 h 308"/>
                <a:gd name="T86" fmla="*/ 823099 w 351"/>
                <a:gd name="T87" fmla="*/ 206659 h 308"/>
                <a:gd name="T88" fmla="*/ 815582 w 351"/>
                <a:gd name="T89" fmla="*/ 146540 h 308"/>
                <a:gd name="T90" fmla="*/ 676519 w 351"/>
                <a:gd name="T91" fmla="*/ 60119 h 308"/>
                <a:gd name="T92" fmla="*/ 612626 w 351"/>
                <a:gd name="T93" fmla="*/ 18787 h 308"/>
                <a:gd name="T94" fmla="*/ 601351 w 351"/>
                <a:gd name="T95" fmla="*/ 116480 h 308"/>
                <a:gd name="T96" fmla="*/ 526182 w 351"/>
                <a:gd name="T97" fmla="*/ 123995 h 308"/>
                <a:gd name="T98" fmla="*/ 492356 w 351"/>
                <a:gd name="T99" fmla="*/ 154055 h 308"/>
                <a:gd name="T100" fmla="*/ 458530 w 351"/>
                <a:gd name="T101" fmla="*/ 206659 h 308"/>
                <a:gd name="T102" fmla="*/ 357052 w 351"/>
                <a:gd name="T103" fmla="*/ 251748 h 308"/>
                <a:gd name="T104" fmla="*/ 289400 w 351"/>
                <a:gd name="T105" fmla="*/ 187871 h 308"/>
                <a:gd name="T106" fmla="*/ 236782 w 351"/>
                <a:gd name="T107" fmla="*/ 176599 h 308"/>
                <a:gd name="T108" fmla="*/ 184164 w 351"/>
                <a:gd name="T109" fmla="*/ 116480 h 308"/>
                <a:gd name="T110" fmla="*/ 127787 w 351"/>
                <a:gd name="T111" fmla="*/ 26302 h 30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351" h="308">
                  <a:moveTo>
                    <a:pt x="33" y="7"/>
                  </a:moveTo>
                  <a:cubicBezTo>
                    <a:pt x="23" y="5"/>
                    <a:pt x="23" y="5"/>
                    <a:pt x="23" y="5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29" y="91"/>
                    <a:pt x="31" y="93"/>
                    <a:pt x="35" y="97"/>
                  </a:cubicBezTo>
                  <a:cubicBezTo>
                    <a:pt x="35" y="97"/>
                    <a:pt x="35" y="97"/>
                    <a:pt x="35" y="97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37" y="109"/>
                    <a:pt x="37" y="115"/>
                    <a:pt x="37" y="122"/>
                  </a:cubicBezTo>
                  <a:cubicBezTo>
                    <a:pt x="41" y="127"/>
                    <a:pt x="42" y="131"/>
                    <a:pt x="42" y="133"/>
                  </a:cubicBezTo>
                  <a:cubicBezTo>
                    <a:pt x="42" y="135"/>
                    <a:pt x="43" y="138"/>
                    <a:pt x="45" y="143"/>
                  </a:cubicBezTo>
                  <a:cubicBezTo>
                    <a:pt x="45" y="143"/>
                    <a:pt x="45" y="143"/>
                    <a:pt x="45" y="143"/>
                  </a:cubicBezTo>
                  <a:cubicBezTo>
                    <a:pt x="45" y="143"/>
                    <a:pt x="45" y="143"/>
                    <a:pt x="45" y="143"/>
                  </a:cubicBezTo>
                  <a:cubicBezTo>
                    <a:pt x="45" y="143"/>
                    <a:pt x="45" y="143"/>
                    <a:pt x="45" y="143"/>
                  </a:cubicBezTo>
                  <a:cubicBezTo>
                    <a:pt x="46" y="149"/>
                    <a:pt x="46" y="153"/>
                    <a:pt x="45" y="157"/>
                  </a:cubicBezTo>
                  <a:cubicBezTo>
                    <a:pt x="43" y="160"/>
                    <a:pt x="45" y="165"/>
                    <a:pt x="49" y="173"/>
                  </a:cubicBezTo>
                  <a:cubicBezTo>
                    <a:pt x="50" y="173"/>
                    <a:pt x="50" y="173"/>
                    <a:pt x="50" y="173"/>
                  </a:cubicBezTo>
                  <a:cubicBezTo>
                    <a:pt x="50" y="174"/>
                    <a:pt x="50" y="174"/>
                    <a:pt x="50" y="174"/>
                  </a:cubicBezTo>
                  <a:cubicBezTo>
                    <a:pt x="50" y="175"/>
                    <a:pt x="50" y="175"/>
                    <a:pt x="50" y="175"/>
                  </a:cubicBezTo>
                  <a:cubicBezTo>
                    <a:pt x="43" y="189"/>
                    <a:pt x="43" y="189"/>
                    <a:pt x="43" y="189"/>
                  </a:cubicBezTo>
                  <a:cubicBezTo>
                    <a:pt x="45" y="192"/>
                    <a:pt x="45" y="194"/>
                    <a:pt x="45" y="196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43" y="213"/>
                    <a:pt x="43" y="216"/>
                    <a:pt x="45" y="217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51" y="220"/>
                    <a:pt x="52" y="222"/>
                    <a:pt x="52" y="224"/>
                  </a:cubicBezTo>
                  <a:cubicBezTo>
                    <a:pt x="51" y="231"/>
                    <a:pt x="51" y="231"/>
                    <a:pt x="51" y="231"/>
                  </a:cubicBezTo>
                  <a:cubicBezTo>
                    <a:pt x="53" y="231"/>
                    <a:pt x="53" y="231"/>
                    <a:pt x="53" y="231"/>
                  </a:cubicBezTo>
                  <a:cubicBezTo>
                    <a:pt x="54" y="232"/>
                    <a:pt x="54" y="232"/>
                    <a:pt x="54" y="232"/>
                  </a:cubicBezTo>
                  <a:cubicBezTo>
                    <a:pt x="55" y="231"/>
                    <a:pt x="55" y="231"/>
                    <a:pt x="55" y="231"/>
                  </a:cubicBezTo>
                  <a:cubicBezTo>
                    <a:pt x="56" y="229"/>
                    <a:pt x="57" y="228"/>
                    <a:pt x="58" y="226"/>
                  </a:cubicBezTo>
                  <a:cubicBezTo>
                    <a:pt x="59" y="225"/>
                    <a:pt x="59" y="225"/>
                    <a:pt x="59" y="225"/>
                  </a:cubicBezTo>
                  <a:cubicBezTo>
                    <a:pt x="59" y="224"/>
                    <a:pt x="59" y="224"/>
                    <a:pt x="59" y="224"/>
                  </a:cubicBezTo>
                  <a:cubicBezTo>
                    <a:pt x="61" y="223"/>
                    <a:pt x="61" y="222"/>
                    <a:pt x="63" y="220"/>
                  </a:cubicBezTo>
                  <a:cubicBezTo>
                    <a:pt x="63" y="218"/>
                    <a:pt x="63" y="215"/>
                    <a:pt x="62" y="213"/>
                  </a:cubicBezTo>
                  <a:cubicBezTo>
                    <a:pt x="61" y="211"/>
                    <a:pt x="61" y="211"/>
                    <a:pt x="61" y="211"/>
                  </a:cubicBezTo>
                  <a:cubicBezTo>
                    <a:pt x="63" y="210"/>
                    <a:pt x="63" y="210"/>
                    <a:pt x="63" y="210"/>
                  </a:cubicBezTo>
                  <a:cubicBezTo>
                    <a:pt x="70" y="209"/>
                    <a:pt x="73" y="209"/>
                    <a:pt x="75" y="212"/>
                  </a:cubicBezTo>
                  <a:cubicBezTo>
                    <a:pt x="78" y="220"/>
                    <a:pt x="78" y="220"/>
                    <a:pt x="78" y="220"/>
                  </a:cubicBezTo>
                  <a:cubicBezTo>
                    <a:pt x="78" y="220"/>
                    <a:pt x="78" y="220"/>
                    <a:pt x="78" y="220"/>
                  </a:cubicBezTo>
                  <a:cubicBezTo>
                    <a:pt x="78" y="221"/>
                    <a:pt x="78" y="221"/>
                    <a:pt x="78" y="221"/>
                  </a:cubicBezTo>
                  <a:cubicBezTo>
                    <a:pt x="79" y="234"/>
                    <a:pt x="79" y="234"/>
                    <a:pt x="79" y="234"/>
                  </a:cubicBezTo>
                  <a:cubicBezTo>
                    <a:pt x="85" y="237"/>
                    <a:pt x="85" y="237"/>
                    <a:pt x="85" y="237"/>
                  </a:cubicBezTo>
                  <a:cubicBezTo>
                    <a:pt x="85" y="237"/>
                    <a:pt x="85" y="237"/>
                    <a:pt x="85" y="237"/>
                  </a:cubicBezTo>
                  <a:cubicBezTo>
                    <a:pt x="85" y="237"/>
                    <a:pt x="85" y="237"/>
                    <a:pt x="85" y="237"/>
                  </a:cubicBezTo>
                  <a:cubicBezTo>
                    <a:pt x="89" y="239"/>
                    <a:pt x="89" y="239"/>
                    <a:pt x="89" y="239"/>
                  </a:cubicBezTo>
                  <a:cubicBezTo>
                    <a:pt x="92" y="236"/>
                    <a:pt x="92" y="236"/>
                    <a:pt x="92" y="236"/>
                  </a:cubicBezTo>
                  <a:cubicBezTo>
                    <a:pt x="95" y="233"/>
                    <a:pt x="95" y="233"/>
                    <a:pt x="95" y="233"/>
                  </a:cubicBezTo>
                  <a:cubicBezTo>
                    <a:pt x="97" y="233"/>
                    <a:pt x="97" y="233"/>
                    <a:pt x="97" y="233"/>
                  </a:cubicBezTo>
                  <a:cubicBezTo>
                    <a:pt x="99" y="234"/>
                    <a:pt x="101" y="236"/>
                    <a:pt x="102" y="239"/>
                  </a:cubicBezTo>
                  <a:cubicBezTo>
                    <a:pt x="103" y="249"/>
                    <a:pt x="103" y="249"/>
                    <a:pt x="103" y="249"/>
                  </a:cubicBezTo>
                  <a:cubicBezTo>
                    <a:pt x="104" y="251"/>
                    <a:pt x="104" y="251"/>
                    <a:pt x="104" y="251"/>
                  </a:cubicBezTo>
                  <a:cubicBezTo>
                    <a:pt x="115" y="274"/>
                    <a:pt x="115" y="274"/>
                    <a:pt x="115" y="274"/>
                  </a:cubicBezTo>
                  <a:cubicBezTo>
                    <a:pt x="119" y="278"/>
                    <a:pt x="119" y="278"/>
                    <a:pt x="119" y="278"/>
                  </a:cubicBezTo>
                  <a:cubicBezTo>
                    <a:pt x="119" y="279"/>
                    <a:pt x="119" y="279"/>
                    <a:pt x="119" y="279"/>
                  </a:cubicBezTo>
                  <a:cubicBezTo>
                    <a:pt x="119" y="279"/>
                    <a:pt x="119" y="279"/>
                    <a:pt x="119" y="279"/>
                  </a:cubicBezTo>
                  <a:cubicBezTo>
                    <a:pt x="121" y="289"/>
                    <a:pt x="121" y="289"/>
                    <a:pt x="121" y="289"/>
                  </a:cubicBezTo>
                  <a:cubicBezTo>
                    <a:pt x="121" y="289"/>
                    <a:pt x="121" y="289"/>
                    <a:pt x="121" y="289"/>
                  </a:cubicBezTo>
                  <a:cubicBezTo>
                    <a:pt x="122" y="298"/>
                    <a:pt x="122" y="298"/>
                    <a:pt x="122" y="298"/>
                  </a:cubicBezTo>
                  <a:cubicBezTo>
                    <a:pt x="123" y="299"/>
                    <a:pt x="123" y="299"/>
                    <a:pt x="123" y="299"/>
                  </a:cubicBezTo>
                  <a:cubicBezTo>
                    <a:pt x="125" y="295"/>
                    <a:pt x="128" y="293"/>
                    <a:pt x="129" y="293"/>
                  </a:cubicBezTo>
                  <a:cubicBezTo>
                    <a:pt x="131" y="294"/>
                    <a:pt x="131" y="295"/>
                    <a:pt x="131" y="296"/>
                  </a:cubicBezTo>
                  <a:cubicBezTo>
                    <a:pt x="131" y="299"/>
                    <a:pt x="131" y="299"/>
                    <a:pt x="131" y="299"/>
                  </a:cubicBezTo>
                  <a:cubicBezTo>
                    <a:pt x="131" y="306"/>
                    <a:pt x="131" y="306"/>
                    <a:pt x="131" y="306"/>
                  </a:cubicBezTo>
                  <a:cubicBezTo>
                    <a:pt x="131" y="308"/>
                    <a:pt x="131" y="308"/>
                    <a:pt x="131" y="308"/>
                  </a:cubicBezTo>
                  <a:cubicBezTo>
                    <a:pt x="133" y="308"/>
                    <a:pt x="135" y="308"/>
                    <a:pt x="135" y="307"/>
                  </a:cubicBezTo>
                  <a:cubicBezTo>
                    <a:pt x="139" y="301"/>
                    <a:pt x="139" y="301"/>
                    <a:pt x="139" y="301"/>
                  </a:cubicBezTo>
                  <a:cubicBezTo>
                    <a:pt x="144" y="297"/>
                    <a:pt x="144" y="297"/>
                    <a:pt x="144" y="297"/>
                  </a:cubicBezTo>
                  <a:cubicBezTo>
                    <a:pt x="147" y="295"/>
                    <a:pt x="149" y="293"/>
                    <a:pt x="153" y="293"/>
                  </a:cubicBezTo>
                  <a:cubicBezTo>
                    <a:pt x="153" y="293"/>
                    <a:pt x="153" y="293"/>
                    <a:pt x="153" y="293"/>
                  </a:cubicBezTo>
                  <a:cubicBezTo>
                    <a:pt x="161" y="295"/>
                    <a:pt x="161" y="295"/>
                    <a:pt x="161" y="295"/>
                  </a:cubicBezTo>
                  <a:cubicBezTo>
                    <a:pt x="164" y="294"/>
                    <a:pt x="164" y="294"/>
                    <a:pt x="164" y="294"/>
                  </a:cubicBezTo>
                  <a:cubicBezTo>
                    <a:pt x="168" y="288"/>
                    <a:pt x="168" y="288"/>
                    <a:pt x="168" y="288"/>
                  </a:cubicBezTo>
                  <a:cubicBezTo>
                    <a:pt x="167" y="279"/>
                    <a:pt x="167" y="279"/>
                    <a:pt x="167" y="279"/>
                  </a:cubicBezTo>
                  <a:cubicBezTo>
                    <a:pt x="165" y="275"/>
                    <a:pt x="163" y="271"/>
                    <a:pt x="164" y="268"/>
                  </a:cubicBezTo>
                  <a:cubicBezTo>
                    <a:pt x="165" y="261"/>
                    <a:pt x="165" y="261"/>
                    <a:pt x="165" y="261"/>
                  </a:cubicBezTo>
                  <a:cubicBezTo>
                    <a:pt x="165" y="260"/>
                    <a:pt x="165" y="260"/>
                    <a:pt x="165" y="260"/>
                  </a:cubicBezTo>
                  <a:cubicBezTo>
                    <a:pt x="166" y="259"/>
                    <a:pt x="166" y="259"/>
                    <a:pt x="166" y="259"/>
                  </a:cubicBezTo>
                  <a:cubicBezTo>
                    <a:pt x="166" y="259"/>
                    <a:pt x="166" y="259"/>
                    <a:pt x="166" y="259"/>
                  </a:cubicBezTo>
                  <a:cubicBezTo>
                    <a:pt x="173" y="255"/>
                    <a:pt x="173" y="255"/>
                    <a:pt x="173" y="255"/>
                  </a:cubicBezTo>
                  <a:cubicBezTo>
                    <a:pt x="174" y="255"/>
                    <a:pt x="174" y="255"/>
                    <a:pt x="174" y="255"/>
                  </a:cubicBezTo>
                  <a:cubicBezTo>
                    <a:pt x="174" y="255"/>
                    <a:pt x="174" y="255"/>
                    <a:pt x="174" y="255"/>
                  </a:cubicBezTo>
                  <a:cubicBezTo>
                    <a:pt x="179" y="251"/>
                    <a:pt x="179" y="251"/>
                    <a:pt x="179" y="251"/>
                  </a:cubicBezTo>
                  <a:cubicBezTo>
                    <a:pt x="186" y="242"/>
                    <a:pt x="186" y="242"/>
                    <a:pt x="186" y="242"/>
                  </a:cubicBezTo>
                  <a:cubicBezTo>
                    <a:pt x="187" y="235"/>
                    <a:pt x="187" y="235"/>
                    <a:pt x="187" y="235"/>
                  </a:cubicBezTo>
                  <a:cubicBezTo>
                    <a:pt x="179" y="218"/>
                    <a:pt x="179" y="218"/>
                    <a:pt x="179" y="218"/>
                  </a:cubicBezTo>
                  <a:cubicBezTo>
                    <a:pt x="195" y="225"/>
                    <a:pt x="195" y="225"/>
                    <a:pt x="195" y="225"/>
                  </a:cubicBezTo>
                  <a:cubicBezTo>
                    <a:pt x="195" y="219"/>
                    <a:pt x="195" y="219"/>
                    <a:pt x="195" y="219"/>
                  </a:cubicBezTo>
                  <a:cubicBezTo>
                    <a:pt x="195" y="219"/>
                    <a:pt x="195" y="219"/>
                    <a:pt x="195" y="219"/>
                  </a:cubicBezTo>
                  <a:cubicBezTo>
                    <a:pt x="195" y="218"/>
                    <a:pt x="195" y="218"/>
                    <a:pt x="195" y="218"/>
                  </a:cubicBezTo>
                  <a:cubicBezTo>
                    <a:pt x="201" y="213"/>
                    <a:pt x="201" y="213"/>
                    <a:pt x="201" y="213"/>
                  </a:cubicBezTo>
                  <a:cubicBezTo>
                    <a:pt x="213" y="210"/>
                    <a:pt x="213" y="210"/>
                    <a:pt x="213" y="210"/>
                  </a:cubicBezTo>
                  <a:cubicBezTo>
                    <a:pt x="214" y="210"/>
                    <a:pt x="214" y="210"/>
                    <a:pt x="214" y="210"/>
                  </a:cubicBezTo>
                  <a:cubicBezTo>
                    <a:pt x="221" y="225"/>
                    <a:pt x="221" y="225"/>
                    <a:pt x="221" y="225"/>
                  </a:cubicBezTo>
                  <a:cubicBezTo>
                    <a:pt x="221" y="225"/>
                    <a:pt x="221" y="225"/>
                    <a:pt x="221" y="225"/>
                  </a:cubicBezTo>
                  <a:cubicBezTo>
                    <a:pt x="220" y="231"/>
                    <a:pt x="220" y="231"/>
                    <a:pt x="220" y="231"/>
                  </a:cubicBezTo>
                  <a:cubicBezTo>
                    <a:pt x="221" y="236"/>
                    <a:pt x="221" y="236"/>
                    <a:pt x="221" y="236"/>
                  </a:cubicBezTo>
                  <a:cubicBezTo>
                    <a:pt x="221" y="239"/>
                    <a:pt x="223" y="240"/>
                    <a:pt x="224" y="240"/>
                  </a:cubicBezTo>
                  <a:cubicBezTo>
                    <a:pt x="226" y="240"/>
                    <a:pt x="227" y="239"/>
                    <a:pt x="229" y="237"/>
                  </a:cubicBezTo>
                  <a:cubicBezTo>
                    <a:pt x="229" y="236"/>
                    <a:pt x="229" y="236"/>
                    <a:pt x="229" y="236"/>
                  </a:cubicBezTo>
                  <a:cubicBezTo>
                    <a:pt x="229" y="236"/>
                    <a:pt x="229" y="236"/>
                    <a:pt x="229" y="236"/>
                  </a:cubicBezTo>
                  <a:cubicBezTo>
                    <a:pt x="230" y="236"/>
                    <a:pt x="230" y="236"/>
                    <a:pt x="230" y="236"/>
                  </a:cubicBezTo>
                  <a:cubicBezTo>
                    <a:pt x="239" y="233"/>
                    <a:pt x="239" y="233"/>
                    <a:pt x="239" y="233"/>
                  </a:cubicBezTo>
                  <a:cubicBezTo>
                    <a:pt x="239" y="233"/>
                    <a:pt x="239" y="233"/>
                    <a:pt x="239" y="233"/>
                  </a:cubicBezTo>
                  <a:cubicBezTo>
                    <a:pt x="240" y="233"/>
                    <a:pt x="240" y="233"/>
                    <a:pt x="240" y="233"/>
                  </a:cubicBezTo>
                  <a:cubicBezTo>
                    <a:pt x="245" y="233"/>
                    <a:pt x="247" y="234"/>
                    <a:pt x="249" y="236"/>
                  </a:cubicBezTo>
                  <a:cubicBezTo>
                    <a:pt x="249" y="247"/>
                    <a:pt x="249" y="247"/>
                    <a:pt x="249" y="247"/>
                  </a:cubicBezTo>
                  <a:cubicBezTo>
                    <a:pt x="249" y="247"/>
                    <a:pt x="249" y="247"/>
                    <a:pt x="249" y="247"/>
                  </a:cubicBezTo>
                  <a:cubicBezTo>
                    <a:pt x="251" y="248"/>
                    <a:pt x="251" y="248"/>
                    <a:pt x="251" y="248"/>
                  </a:cubicBezTo>
                  <a:cubicBezTo>
                    <a:pt x="255" y="249"/>
                    <a:pt x="255" y="249"/>
                    <a:pt x="255" y="249"/>
                  </a:cubicBezTo>
                  <a:cubicBezTo>
                    <a:pt x="261" y="249"/>
                    <a:pt x="261" y="249"/>
                    <a:pt x="261" y="249"/>
                  </a:cubicBezTo>
                  <a:cubicBezTo>
                    <a:pt x="271" y="246"/>
                    <a:pt x="271" y="246"/>
                    <a:pt x="271" y="246"/>
                  </a:cubicBezTo>
                  <a:cubicBezTo>
                    <a:pt x="277" y="241"/>
                    <a:pt x="277" y="241"/>
                    <a:pt x="277" y="241"/>
                  </a:cubicBezTo>
                  <a:cubicBezTo>
                    <a:pt x="278" y="236"/>
                    <a:pt x="278" y="236"/>
                    <a:pt x="278" y="236"/>
                  </a:cubicBezTo>
                  <a:cubicBezTo>
                    <a:pt x="275" y="233"/>
                    <a:pt x="275" y="233"/>
                    <a:pt x="275" y="233"/>
                  </a:cubicBezTo>
                  <a:cubicBezTo>
                    <a:pt x="265" y="229"/>
                    <a:pt x="265" y="229"/>
                    <a:pt x="265" y="229"/>
                  </a:cubicBezTo>
                  <a:cubicBezTo>
                    <a:pt x="265" y="229"/>
                    <a:pt x="265" y="229"/>
                    <a:pt x="265" y="229"/>
                  </a:cubicBezTo>
                  <a:cubicBezTo>
                    <a:pt x="264" y="229"/>
                    <a:pt x="264" y="229"/>
                    <a:pt x="264" y="229"/>
                  </a:cubicBezTo>
                  <a:cubicBezTo>
                    <a:pt x="264" y="229"/>
                    <a:pt x="264" y="229"/>
                    <a:pt x="264" y="229"/>
                  </a:cubicBezTo>
                  <a:cubicBezTo>
                    <a:pt x="264" y="229"/>
                    <a:pt x="264" y="229"/>
                    <a:pt x="264" y="229"/>
                  </a:cubicBezTo>
                  <a:cubicBezTo>
                    <a:pt x="252" y="217"/>
                    <a:pt x="252" y="217"/>
                    <a:pt x="252" y="217"/>
                  </a:cubicBezTo>
                  <a:cubicBezTo>
                    <a:pt x="253" y="216"/>
                    <a:pt x="253" y="216"/>
                    <a:pt x="253" y="216"/>
                  </a:cubicBezTo>
                  <a:cubicBezTo>
                    <a:pt x="259" y="211"/>
                    <a:pt x="259" y="211"/>
                    <a:pt x="259" y="211"/>
                  </a:cubicBezTo>
                  <a:cubicBezTo>
                    <a:pt x="259" y="210"/>
                    <a:pt x="259" y="210"/>
                    <a:pt x="259" y="210"/>
                  </a:cubicBezTo>
                  <a:cubicBezTo>
                    <a:pt x="259" y="210"/>
                    <a:pt x="259" y="210"/>
                    <a:pt x="259" y="210"/>
                  </a:cubicBezTo>
                  <a:cubicBezTo>
                    <a:pt x="265" y="208"/>
                    <a:pt x="265" y="208"/>
                    <a:pt x="265" y="208"/>
                  </a:cubicBezTo>
                  <a:cubicBezTo>
                    <a:pt x="265" y="208"/>
                    <a:pt x="265" y="208"/>
                    <a:pt x="265" y="208"/>
                  </a:cubicBezTo>
                  <a:cubicBezTo>
                    <a:pt x="267" y="208"/>
                    <a:pt x="267" y="208"/>
                    <a:pt x="267" y="208"/>
                  </a:cubicBezTo>
                  <a:cubicBezTo>
                    <a:pt x="275" y="209"/>
                    <a:pt x="275" y="209"/>
                    <a:pt x="275" y="209"/>
                  </a:cubicBezTo>
                  <a:cubicBezTo>
                    <a:pt x="275" y="209"/>
                    <a:pt x="275" y="209"/>
                    <a:pt x="275" y="209"/>
                  </a:cubicBezTo>
                  <a:cubicBezTo>
                    <a:pt x="275" y="210"/>
                    <a:pt x="275" y="210"/>
                    <a:pt x="275" y="210"/>
                  </a:cubicBezTo>
                  <a:cubicBezTo>
                    <a:pt x="275" y="207"/>
                    <a:pt x="275" y="207"/>
                    <a:pt x="275" y="207"/>
                  </a:cubicBezTo>
                  <a:cubicBezTo>
                    <a:pt x="272" y="201"/>
                    <a:pt x="272" y="201"/>
                    <a:pt x="272" y="201"/>
                  </a:cubicBezTo>
                  <a:cubicBezTo>
                    <a:pt x="266" y="198"/>
                    <a:pt x="266" y="198"/>
                    <a:pt x="266" y="198"/>
                  </a:cubicBezTo>
                  <a:cubicBezTo>
                    <a:pt x="259" y="187"/>
                    <a:pt x="259" y="187"/>
                    <a:pt x="259" y="187"/>
                  </a:cubicBezTo>
                  <a:cubicBezTo>
                    <a:pt x="259" y="187"/>
                    <a:pt x="259" y="187"/>
                    <a:pt x="259" y="187"/>
                  </a:cubicBezTo>
                  <a:cubicBezTo>
                    <a:pt x="258" y="186"/>
                    <a:pt x="258" y="186"/>
                    <a:pt x="258" y="186"/>
                  </a:cubicBezTo>
                  <a:cubicBezTo>
                    <a:pt x="258" y="186"/>
                    <a:pt x="258" y="186"/>
                    <a:pt x="258" y="186"/>
                  </a:cubicBezTo>
                  <a:cubicBezTo>
                    <a:pt x="255" y="173"/>
                    <a:pt x="255" y="173"/>
                    <a:pt x="255" y="173"/>
                  </a:cubicBezTo>
                  <a:cubicBezTo>
                    <a:pt x="255" y="163"/>
                    <a:pt x="255" y="163"/>
                    <a:pt x="255" y="163"/>
                  </a:cubicBezTo>
                  <a:cubicBezTo>
                    <a:pt x="261" y="157"/>
                    <a:pt x="261" y="157"/>
                    <a:pt x="261" y="157"/>
                  </a:cubicBezTo>
                  <a:cubicBezTo>
                    <a:pt x="271" y="157"/>
                    <a:pt x="271" y="157"/>
                    <a:pt x="271" y="157"/>
                  </a:cubicBezTo>
                  <a:cubicBezTo>
                    <a:pt x="293" y="159"/>
                    <a:pt x="293" y="159"/>
                    <a:pt x="293" y="159"/>
                  </a:cubicBezTo>
                  <a:cubicBezTo>
                    <a:pt x="303" y="144"/>
                    <a:pt x="303" y="144"/>
                    <a:pt x="303" y="144"/>
                  </a:cubicBezTo>
                  <a:cubicBezTo>
                    <a:pt x="303" y="143"/>
                    <a:pt x="303" y="143"/>
                    <a:pt x="303" y="143"/>
                  </a:cubicBezTo>
                  <a:cubicBezTo>
                    <a:pt x="304" y="143"/>
                    <a:pt x="304" y="143"/>
                    <a:pt x="304" y="143"/>
                  </a:cubicBezTo>
                  <a:cubicBezTo>
                    <a:pt x="313" y="139"/>
                    <a:pt x="313" y="139"/>
                    <a:pt x="313" y="139"/>
                  </a:cubicBezTo>
                  <a:cubicBezTo>
                    <a:pt x="317" y="130"/>
                    <a:pt x="317" y="130"/>
                    <a:pt x="317" y="130"/>
                  </a:cubicBezTo>
                  <a:cubicBezTo>
                    <a:pt x="317" y="129"/>
                    <a:pt x="317" y="129"/>
                    <a:pt x="317" y="129"/>
                  </a:cubicBezTo>
                  <a:cubicBezTo>
                    <a:pt x="327" y="121"/>
                    <a:pt x="327" y="121"/>
                    <a:pt x="327" y="121"/>
                  </a:cubicBezTo>
                  <a:cubicBezTo>
                    <a:pt x="332" y="112"/>
                    <a:pt x="332" y="112"/>
                    <a:pt x="332" y="112"/>
                  </a:cubicBezTo>
                  <a:cubicBezTo>
                    <a:pt x="332" y="112"/>
                    <a:pt x="332" y="112"/>
                    <a:pt x="332" y="112"/>
                  </a:cubicBezTo>
                  <a:cubicBezTo>
                    <a:pt x="333" y="112"/>
                    <a:pt x="333" y="112"/>
                    <a:pt x="333" y="112"/>
                  </a:cubicBezTo>
                  <a:cubicBezTo>
                    <a:pt x="333" y="111"/>
                    <a:pt x="333" y="111"/>
                    <a:pt x="333" y="111"/>
                  </a:cubicBezTo>
                  <a:cubicBezTo>
                    <a:pt x="333" y="111"/>
                    <a:pt x="333" y="111"/>
                    <a:pt x="333" y="111"/>
                  </a:cubicBezTo>
                  <a:cubicBezTo>
                    <a:pt x="337" y="107"/>
                    <a:pt x="337" y="107"/>
                    <a:pt x="337" y="107"/>
                  </a:cubicBezTo>
                  <a:cubicBezTo>
                    <a:pt x="341" y="99"/>
                    <a:pt x="341" y="99"/>
                    <a:pt x="341" y="99"/>
                  </a:cubicBezTo>
                  <a:cubicBezTo>
                    <a:pt x="343" y="87"/>
                    <a:pt x="343" y="87"/>
                    <a:pt x="343" y="87"/>
                  </a:cubicBezTo>
                  <a:cubicBezTo>
                    <a:pt x="343" y="86"/>
                    <a:pt x="343" y="86"/>
                    <a:pt x="343" y="86"/>
                  </a:cubicBezTo>
                  <a:cubicBezTo>
                    <a:pt x="343" y="85"/>
                    <a:pt x="343" y="85"/>
                    <a:pt x="343" y="85"/>
                  </a:cubicBezTo>
                  <a:cubicBezTo>
                    <a:pt x="350" y="81"/>
                    <a:pt x="350" y="81"/>
                    <a:pt x="350" y="81"/>
                  </a:cubicBezTo>
                  <a:cubicBezTo>
                    <a:pt x="351" y="79"/>
                    <a:pt x="351" y="79"/>
                    <a:pt x="351" y="79"/>
                  </a:cubicBezTo>
                  <a:cubicBezTo>
                    <a:pt x="342" y="78"/>
                    <a:pt x="342" y="78"/>
                    <a:pt x="342" y="78"/>
                  </a:cubicBezTo>
                  <a:cubicBezTo>
                    <a:pt x="326" y="79"/>
                    <a:pt x="326" y="79"/>
                    <a:pt x="326" y="79"/>
                  </a:cubicBezTo>
                  <a:cubicBezTo>
                    <a:pt x="325" y="78"/>
                    <a:pt x="325" y="78"/>
                    <a:pt x="325" y="78"/>
                  </a:cubicBezTo>
                  <a:cubicBezTo>
                    <a:pt x="319" y="73"/>
                    <a:pt x="319" y="73"/>
                    <a:pt x="319" y="73"/>
                  </a:cubicBezTo>
                  <a:cubicBezTo>
                    <a:pt x="319" y="73"/>
                    <a:pt x="319" y="73"/>
                    <a:pt x="319" y="73"/>
                  </a:cubicBezTo>
                  <a:cubicBezTo>
                    <a:pt x="319" y="73"/>
                    <a:pt x="319" y="73"/>
                    <a:pt x="319" y="73"/>
                  </a:cubicBezTo>
                  <a:cubicBezTo>
                    <a:pt x="319" y="73"/>
                    <a:pt x="319" y="73"/>
                    <a:pt x="319" y="73"/>
                  </a:cubicBezTo>
                  <a:cubicBezTo>
                    <a:pt x="315" y="68"/>
                    <a:pt x="315" y="68"/>
                    <a:pt x="315" y="68"/>
                  </a:cubicBezTo>
                  <a:cubicBezTo>
                    <a:pt x="315" y="69"/>
                    <a:pt x="315" y="69"/>
                    <a:pt x="315" y="69"/>
                  </a:cubicBezTo>
                  <a:cubicBezTo>
                    <a:pt x="314" y="69"/>
                    <a:pt x="314" y="69"/>
                    <a:pt x="314" y="69"/>
                  </a:cubicBezTo>
                  <a:cubicBezTo>
                    <a:pt x="313" y="71"/>
                    <a:pt x="311" y="71"/>
                    <a:pt x="309" y="71"/>
                  </a:cubicBezTo>
                  <a:cubicBezTo>
                    <a:pt x="307" y="72"/>
                    <a:pt x="307" y="72"/>
                    <a:pt x="307" y="72"/>
                  </a:cubicBezTo>
                  <a:cubicBezTo>
                    <a:pt x="306" y="73"/>
                    <a:pt x="305" y="73"/>
                    <a:pt x="304" y="73"/>
                  </a:cubicBezTo>
                  <a:cubicBezTo>
                    <a:pt x="303" y="73"/>
                    <a:pt x="303" y="71"/>
                    <a:pt x="302" y="69"/>
                  </a:cubicBezTo>
                  <a:cubicBezTo>
                    <a:pt x="302" y="67"/>
                    <a:pt x="301" y="65"/>
                    <a:pt x="299" y="63"/>
                  </a:cubicBezTo>
                  <a:cubicBezTo>
                    <a:pt x="298" y="63"/>
                    <a:pt x="298" y="63"/>
                    <a:pt x="298" y="63"/>
                  </a:cubicBezTo>
                  <a:cubicBezTo>
                    <a:pt x="298" y="63"/>
                    <a:pt x="298" y="63"/>
                    <a:pt x="298" y="63"/>
                  </a:cubicBezTo>
                  <a:cubicBezTo>
                    <a:pt x="298" y="63"/>
                    <a:pt x="298" y="63"/>
                    <a:pt x="298" y="63"/>
                  </a:cubicBezTo>
                  <a:cubicBezTo>
                    <a:pt x="296" y="57"/>
                    <a:pt x="296" y="57"/>
                    <a:pt x="296" y="57"/>
                  </a:cubicBezTo>
                  <a:cubicBezTo>
                    <a:pt x="294" y="57"/>
                    <a:pt x="294" y="57"/>
                    <a:pt x="294" y="57"/>
                  </a:cubicBezTo>
                  <a:cubicBezTo>
                    <a:pt x="288" y="61"/>
                    <a:pt x="288" y="61"/>
                    <a:pt x="288" y="61"/>
                  </a:cubicBezTo>
                  <a:cubicBezTo>
                    <a:pt x="288" y="62"/>
                    <a:pt x="288" y="62"/>
                    <a:pt x="288" y="62"/>
                  </a:cubicBezTo>
                  <a:cubicBezTo>
                    <a:pt x="287" y="62"/>
                    <a:pt x="287" y="62"/>
                    <a:pt x="287" y="62"/>
                  </a:cubicBezTo>
                  <a:cubicBezTo>
                    <a:pt x="273" y="65"/>
                    <a:pt x="273" y="65"/>
                    <a:pt x="273" y="65"/>
                  </a:cubicBezTo>
                  <a:cubicBezTo>
                    <a:pt x="273" y="65"/>
                    <a:pt x="273" y="65"/>
                    <a:pt x="273" y="65"/>
                  </a:cubicBezTo>
                  <a:cubicBezTo>
                    <a:pt x="272" y="64"/>
                    <a:pt x="272" y="64"/>
                    <a:pt x="272" y="64"/>
                  </a:cubicBezTo>
                  <a:cubicBezTo>
                    <a:pt x="263" y="58"/>
                    <a:pt x="263" y="58"/>
                    <a:pt x="263" y="58"/>
                  </a:cubicBezTo>
                  <a:cubicBezTo>
                    <a:pt x="263" y="58"/>
                    <a:pt x="263" y="58"/>
                    <a:pt x="263" y="58"/>
                  </a:cubicBezTo>
                  <a:cubicBezTo>
                    <a:pt x="262" y="57"/>
                    <a:pt x="262" y="57"/>
                    <a:pt x="262" y="57"/>
                  </a:cubicBezTo>
                  <a:cubicBezTo>
                    <a:pt x="262" y="57"/>
                    <a:pt x="262" y="57"/>
                    <a:pt x="262" y="57"/>
                  </a:cubicBezTo>
                  <a:cubicBezTo>
                    <a:pt x="262" y="57"/>
                    <a:pt x="262" y="57"/>
                    <a:pt x="262" y="57"/>
                  </a:cubicBezTo>
                  <a:cubicBezTo>
                    <a:pt x="259" y="52"/>
                    <a:pt x="259" y="52"/>
                    <a:pt x="259" y="52"/>
                  </a:cubicBezTo>
                  <a:cubicBezTo>
                    <a:pt x="253" y="59"/>
                    <a:pt x="253" y="59"/>
                    <a:pt x="253" y="59"/>
                  </a:cubicBezTo>
                  <a:cubicBezTo>
                    <a:pt x="248" y="65"/>
                    <a:pt x="244" y="67"/>
                    <a:pt x="242" y="65"/>
                  </a:cubicBezTo>
                  <a:cubicBezTo>
                    <a:pt x="233" y="60"/>
                    <a:pt x="233" y="60"/>
                    <a:pt x="233" y="60"/>
                  </a:cubicBezTo>
                  <a:cubicBezTo>
                    <a:pt x="226" y="59"/>
                    <a:pt x="226" y="59"/>
                    <a:pt x="226" y="59"/>
                  </a:cubicBezTo>
                  <a:cubicBezTo>
                    <a:pt x="225" y="60"/>
                    <a:pt x="225" y="60"/>
                    <a:pt x="225" y="60"/>
                  </a:cubicBezTo>
                  <a:cubicBezTo>
                    <a:pt x="219" y="55"/>
                    <a:pt x="219" y="55"/>
                    <a:pt x="219" y="55"/>
                  </a:cubicBezTo>
                  <a:cubicBezTo>
                    <a:pt x="219" y="55"/>
                    <a:pt x="219" y="55"/>
                    <a:pt x="219" y="55"/>
                  </a:cubicBezTo>
                  <a:cubicBezTo>
                    <a:pt x="218" y="55"/>
                    <a:pt x="218" y="55"/>
                    <a:pt x="218" y="55"/>
                  </a:cubicBezTo>
                  <a:cubicBezTo>
                    <a:pt x="221" y="44"/>
                    <a:pt x="221" y="44"/>
                    <a:pt x="221" y="44"/>
                  </a:cubicBezTo>
                  <a:cubicBezTo>
                    <a:pt x="221" y="40"/>
                    <a:pt x="221" y="40"/>
                    <a:pt x="221" y="40"/>
                  </a:cubicBezTo>
                  <a:cubicBezTo>
                    <a:pt x="217" y="39"/>
                    <a:pt x="217" y="39"/>
                    <a:pt x="217" y="39"/>
                  </a:cubicBezTo>
                  <a:cubicBezTo>
                    <a:pt x="217" y="39"/>
                    <a:pt x="217" y="39"/>
                    <a:pt x="217" y="39"/>
                  </a:cubicBezTo>
                  <a:cubicBezTo>
                    <a:pt x="208" y="29"/>
                    <a:pt x="208" y="29"/>
                    <a:pt x="208" y="29"/>
                  </a:cubicBezTo>
                  <a:cubicBezTo>
                    <a:pt x="209" y="23"/>
                    <a:pt x="209" y="23"/>
                    <a:pt x="209" y="23"/>
                  </a:cubicBezTo>
                  <a:cubicBezTo>
                    <a:pt x="188" y="21"/>
                    <a:pt x="188" y="21"/>
                    <a:pt x="188" y="21"/>
                  </a:cubicBezTo>
                  <a:cubicBezTo>
                    <a:pt x="180" y="16"/>
                    <a:pt x="180" y="16"/>
                    <a:pt x="180" y="16"/>
                  </a:cubicBezTo>
                  <a:cubicBezTo>
                    <a:pt x="178" y="15"/>
                    <a:pt x="176" y="13"/>
                    <a:pt x="175" y="9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3" y="5"/>
                    <a:pt x="163" y="5"/>
                    <a:pt x="163" y="5"/>
                  </a:cubicBezTo>
                  <a:cubicBezTo>
                    <a:pt x="155" y="15"/>
                    <a:pt x="155" y="15"/>
                    <a:pt x="155" y="15"/>
                  </a:cubicBezTo>
                  <a:cubicBezTo>
                    <a:pt x="157" y="21"/>
                    <a:pt x="157" y="21"/>
                    <a:pt x="157" y="21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34"/>
                    <a:pt x="156" y="35"/>
                    <a:pt x="153" y="35"/>
                  </a:cubicBezTo>
                  <a:cubicBezTo>
                    <a:pt x="145" y="35"/>
                    <a:pt x="145" y="35"/>
                    <a:pt x="145" y="35"/>
                  </a:cubicBezTo>
                  <a:cubicBezTo>
                    <a:pt x="140" y="33"/>
                    <a:pt x="140" y="33"/>
                    <a:pt x="140" y="33"/>
                  </a:cubicBezTo>
                  <a:cubicBezTo>
                    <a:pt x="134" y="35"/>
                    <a:pt x="134" y="35"/>
                    <a:pt x="134" y="35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131" y="43"/>
                    <a:pt x="131" y="43"/>
                    <a:pt x="131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43"/>
                    <a:pt x="120" y="45"/>
                    <a:pt x="121" y="48"/>
                  </a:cubicBezTo>
                  <a:cubicBezTo>
                    <a:pt x="123" y="51"/>
                    <a:pt x="123" y="53"/>
                    <a:pt x="122" y="55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19" y="59"/>
                    <a:pt x="116" y="60"/>
                    <a:pt x="111" y="59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94" y="67"/>
                    <a:pt x="94" y="67"/>
                    <a:pt x="94" y="67"/>
                  </a:cubicBezTo>
                  <a:cubicBezTo>
                    <a:pt x="94" y="67"/>
                    <a:pt x="94" y="67"/>
                    <a:pt x="94" y="67"/>
                  </a:cubicBezTo>
                  <a:cubicBezTo>
                    <a:pt x="89" y="59"/>
                    <a:pt x="89" y="59"/>
                    <a:pt x="89" y="59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77" y="50"/>
                    <a:pt x="77" y="50"/>
                    <a:pt x="77" y="50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6" y="54"/>
                    <a:pt x="66" y="54"/>
                    <a:pt x="66" y="54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6" y="38"/>
                    <a:pt x="54" y="35"/>
                    <a:pt x="53" y="33"/>
                  </a:cubicBezTo>
                  <a:cubicBezTo>
                    <a:pt x="53" y="32"/>
                    <a:pt x="53" y="31"/>
                    <a:pt x="51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6" y="29"/>
                    <a:pt x="44" y="27"/>
                    <a:pt x="43" y="23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DCDCDC"/>
            </a:solidFill>
            <a:ln>
              <a:solidFill>
                <a:srgbClr val="E1E1E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5673725" y="3090862"/>
              <a:ext cx="2363788" cy="1435100"/>
            </a:xfrm>
            <a:custGeom>
              <a:avLst/>
              <a:gdLst>
                <a:gd name="T0" fmla="*/ 251787 w 629"/>
                <a:gd name="T1" fmla="*/ 67623 h 382"/>
                <a:gd name="T2" fmla="*/ 127772 w 629"/>
                <a:gd name="T3" fmla="*/ 108947 h 382"/>
                <a:gd name="T4" fmla="*/ 78918 w 629"/>
                <a:gd name="T5" fmla="*/ 202868 h 382"/>
                <a:gd name="T6" fmla="*/ 37580 w 629"/>
                <a:gd name="T7" fmla="*/ 394465 h 382"/>
                <a:gd name="T8" fmla="*/ 33822 w 629"/>
                <a:gd name="T9" fmla="*/ 447060 h 382"/>
                <a:gd name="T10" fmla="*/ 116498 w 629"/>
                <a:gd name="T11" fmla="*/ 623630 h 382"/>
                <a:gd name="T12" fmla="*/ 244271 w 629"/>
                <a:gd name="T13" fmla="*/ 766388 h 382"/>
                <a:gd name="T14" fmla="*/ 345737 w 629"/>
                <a:gd name="T15" fmla="*/ 736334 h 382"/>
                <a:gd name="T16" fmla="*/ 443445 w 629"/>
                <a:gd name="T17" fmla="*/ 864065 h 382"/>
                <a:gd name="T18" fmla="*/ 544911 w 629"/>
                <a:gd name="T19" fmla="*/ 939202 h 382"/>
                <a:gd name="T20" fmla="*/ 590007 w 629"/>
                <a:gd name="T21" fmla="*/ 1018095 h 382"/>
                <a:gd name="T22" fmla="*/ 710264 w 629"/>
                <a:gd name="T23" fmla="*/ 1100744 h 382"/>
                <a:gd name="T24" fmla="*/ 766634 w 629"/>
                <a:gd name="T25" fmla="*/ 1134555 h 382"/>
                <a:gd name="T26" fmla="*/ 886890 w 629"/>
                <a:gd name="T27" fmla="*/ 1179637 h 382"/>
                <a:gd name="T28" fmla="*/ 1123645 w 629"/>
                <a:gd name="T29" fmla="*/ 1217205 h 382"/>
                <a:gd name="T30" fmla="*/ 1116129 w 629"/>
                <a:gd name="T31" fmla="*/ 1314882 h 382"/>
                <a:gd name="T32" fmla="*/ 1454350 w 629"/>
                <a:gd name="T33" fmla="*/ 1273557 h 382"/>
                <a:gd name="T34" fmla="*/ 1491930 w 629"/>
                <a:gd name="T35" fmla="*/ 1386262 h 382"/>
                <a:gd name="T36" fmla="*/ 1800087 w 629"/>
                <a:gd name="T37" fmla="*/ 1341180 h 382"/>
                <a:gd name="T38" fmla="*/ 1927859 w 629"/>
                <a:gd name="T39" fmla="*/ 1277314 h 382"/>
                <a:gd name="T40" fmla="*/ 2138307 w 629"/>
                <a:gd name="T41" fmla="*/ 1352450 h 382"/>
                <a:gd name="T42" fmla="*/ 2142065 w 629"/>
                <a:gd name="T43" fmla="*/ 1344937 h 382"/>
                <a:gd name="T44" fmla="*/ 2243532 w 629"/>
                <a:gd name="T45" fmla="*/ 1307369 h 382"/>
                <a:gd name="T46" fmla="*/ 2284870 w 629"/>
                <a:gd name="T47" fmla="*/ 1247260 h 382"/>
                <a:gd name="T48" fmla="*/ 2344998 w 629"/>
                <a:gd name="T49" fmla="*/ 1055663 h 382"/>
                <a:gd name="T50" fmla="*/ 2318692 w 629"/>
                <a:gd name="T51" fmla="*/ 931688 h 382"/>
                <a:gd name="T52" fmla="*/ 2258564 w 629"/>
                <a:gd name="T53" fmla="*/ 777659 h 382"/>
                <a:gd name="T54" fmla="*/ 2228500 w 629"/>
                <a:gd name="T55" fmla="*/ 721307 h 382"/>
                <a:gd name="T56" fmla="*/ 2190920 w 629"/>
                <a:gd name="T57" fmla="*/ 740091 h 382"/>
                <a:gd name="T58" fmla="*/ 2096969 w 629"/>
                <a:gd name="T59" fmla="*/ 762632 h 382"/>
                <a:gd name="T60" fmla="*/ 1999261 w 629"/>
                <a:gd name="T61" fmla="*/ 803957 h 382"/>
                <a:gd name="T62" fmla="*/ 1927859 w 629"/>
                <a:gd name="T63" fmla="*/ 713793 h 382"/>
                <a:gd name="T64" fmla="*/ 1863973 w 629"/>
                <a:gd name="T65" fmla="*/ 646171 h 382"/>
                <a:gd name="T66" fmla="*/ 1664798 w 629"/>
                <a:gd name="T67" fmla="*/ 623630 h 382"/>
                <a:gd name="T68" fmla="*/ 1514478 w 629"/>
                <a:gd name="T69" fmla="*/ 563521 h 382"/>
                <a:gd name="T70" fmla="*/ 1461866 w 629"/>
                <a:gd name="T71" fmla="*/ 503412 h 382"/>
                <a:gd name="T72" fmla="*/ 1386706 w 629"/>
                <a:gd name="T73" fmla="*/ 510926 h 382"/>
                <a:gd name="T74" fmla="*/ 1304029 w 629"/>
                <a:gd name="T75" fmla="*/ 368167 h 382"/>
                <a:gd name="T76" fmla="*/ 1337851 w 629"/>
                <a:gd name="T77" fmla="*/ 278004 h 382"/>
                <a:gd name="T78" fmla="*/ 1341609 w 629"/>
                <a:gd name="T79" fmla="*/ 150272 h 382"/>
                <a:gd name="T80" fmla="*/ 1341609 w 629"/>
                <a:gd name="T81" fmla="*/ 82650 h 382"/>
                <a:gd name="T82" fmla="*/ 1334093 w 629"/>
                <a:gd name="T83" fmla="*/ 75136 h 382"/>
                <a:gd name="T84" fmla="*/ 1304029 w 629"/>
                <a:gd name="T85" fmla="*/ 56352 h 382"/>
                <a:gd name="T86" fmla="*/ 1146193 w 629"/>
                <a:gd name="T87" fmla="*/ 7514 h 382"/>
                <a:gd name="T88" fmla="*/ 977082 w 629"/>
                <a:gd name="T89" fmla="*/ 45082 h 382"/>
                <a:gd name="T90" fmla="*/ 830520 w 629"/>
                <a:gd name="T91" fmla="*/ 67623 h 382"/>
                <a:gd name="T92" fmla="*/ 774150 w 629"/>
                <a:gd name="T93" fmla="*/ 75136 h 382"/>
                <a:gd name="T94" fmla="*/ 642620 w 629"/>
                <a:gd name="T95" fmla="*/ 67623 h 382"/>
                <a:gd name="T96" fmla="*/ 571217 w 629"/>
                <a:gd name="T97" fmla="*/ 0 h 382"/>
                <a:gd name="T98" fmla="*/ 507331 w 629"/>
                <a:gd name="T99" fmla="*/ 37568 h 382"/>
                <a:gd name="T100" fmla="*/ 345737 w 629"/>
                <a:gd name="T101" fmla="*/ 22541 h 38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629" h="382">
                  <a:moveTo>
                    <a:pt x="77" y="2"/>
                  </a:moveTo>
                  <a:cubicBezTo>
                    <a:pt x="77" y="2"/>
                    <a:pt x="77" y="2"/>
                    <a:pt x="77" y="2"/>
                  </a:cubicBezTo>
                  <a:cubicBezTo>
                    <a:pt x="76" y="6"/>
                    <a:pt x="73" y="8"/>
                    <a:pt x="70" y="11"/>
                  </a:cubicBezTo>
                  <a:cubicBezTo>
                    <a:pt x="67" y="12"/>
                    <a:pt x="67" y="14"/>
                    <a:pt x="67" y="16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7" y="20"/>
                    <a:pt x="65" y="23"/>
                    <a:pt x="62" y="28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1" y="31"/>
                    <a:pt x="59" y="32"/>
                    <a:pt x="57" y="32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6" y="44"/>
                    <a:pt x="22" y="50"/>
                    <a:pt x="21" y="54"/>
                  </a:cubicBezTo>
                  <a:cubicBezTo>
                    <a:pt x="21" y="56"/>
                    <a:pt x="23" y="63"/>
                    <a:pt x="29" y="75"/>
                  </a:cubicBezTo>
                  <a:cubicBezTo>
                    <a:pt x="32" y="84"/>
                    <a:pt x="32" y="84"/>
                    <a:pt x="32" y="84"/>
                  </a:cubicBezTo>
                  <a:cubicBezTo>
                    <a:pt x="34" y="88"/>
                    <a:pt x="33" y="92"/>
                    <a:pt x="29" y="98"/>
                  </a:cubicBezTo>
                  <a:cubicBezTo>
                    <a:pt x="22" y="105"/>
                    <a:pt x="22" y="105"/>
                    <a:pt x="22" y="105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7" y="92"/>
                    <a:pt x="7" y="92"/>
                    <a:pt x="7" y="92"/>
                  </a:cubicBezTo>
                  <a:cubicBezTo>
                    <a:pt x="4" y="108"/>
                    <a:pt x="4" y="108"/>
                    <a:pt x="4" y="108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10" y="117"/>
                    <a:pt x="10" y="118"/>
                    <a:pt x="9" y="118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7" y="120"/>
                    <a:pt x="5" y="124"/>
                    <a:pt x="2" y="131"/>
                  </a:cubicBezTo>
                  <a:cubicBezTo>
                    <a:pt x="0" y="137"/>
                    <a:pt x="1" y="143"/>
                    <a:pt x="6" y="150"/>
                  </a:cubicBezTo>
                  <a:cubicBezTo>
                    <a:pt x="15" y="150"/>
                    <a:pt x="15" y="150"/>
                    <a:pt x="15" y="150"/>
                  </a:cubicBezTo>
                  <a:cubicBezTo>
                    <a:pt x="19" y="150"/>
                    <a:pt x="23" y="156"/>
                    <a:pt x="30" y="165"/>
                  </a:cubicBezTo>
                  <a:cubicBezTo>
                    <a:pt x="31" y="166"/>
                    <a:pt x="31" y="166"/>
                    <a:pt x="31" y="166"/>
                  </a:cubicBezTo>
                  <a:cubicBezTo>
                    <a:pt x="31" y="166"/>
                    <a:pt x="31" y="166"/>
                    <a:pt x="31" y="166"/>
                  </a:cubicBezTo>
                  <a:cubicBezTo>
                    <a:pt x="31" y="168"/>
                    <a:pt x="32" y="170"/>
                    <a:pt x="34" y="172"/>
                  </a:cubicBezTo>
                  <a:cubicBezTo>
                    <a:pt x="55" y="192"/>
                    <a:pt x="55" y="192"/>
                    <a:pt x="55" y="192"/>
                  </a:cubicBezTo>
                  <a:cubicBezTo>
                    <a:pt x="55" y="192"/>
                    <a:pt x="55" y="192"/>
                    <a:pt x="55" y="192"/>
                  </a:cubicBezTo>
                  <a:cubicBezTo>
                    <a:pt x="65" y="204"/>
                    <a:pt x="65" y="204"/>
                    <a:pt x="65" y="204"/>
                  </a:cubicBezTo>
                  <a:cubicBezTo>
                    <a:pt x="70" y="204"/>
                    <a:pt x="70" y="204"/>
                    <a:pt x="70" y="204"/>
                  </a:cubicBezTo>
                  <a:cubicBezTo>
                    <a:pt x="76" y="193"/>
                    <a:pt x="76" y="193"/>
                    <a:pt x="76" y="193"/>
                  </a:cubicBezTo>
                  <a:cubicBezTo>
                    <a:pt x="77" y="192"/>
                    <a:pt x="77" y="192"/>
                    <a:pt x="77" y="192"/>
                  </a:cubicBezTo>
                  <a:cubicBezTo>
                    <a:pt x="77" y="192"/>
                    <a:pt x="77" y="192"/>
                    <a:pt x="77" y="192"/>
                  </a:cubicBezTo>
                  <a:cubicBezTo>
                    <a:pt x="92" y="196"/>
                    <a:pt x="92" y="196"/>
                    <a:pt x="92" y="196"/>
                  </a:cubicBezTo>
                  <a:cubicBezTo>
                    <a:pt x="92" y="196"/>
                    <a:pt x="92" y="196"/>
                    <a:pt x="92" y="196"/>
                  </a:cubicBezTo>
                  <a:cubicBezTo>
                    <a:pt x="92" y="197"/>
                    <a:pt x="92" y="197"/>
                    <a:pt x="92" y="197"/>
                  </a:cubicBezTo>
                  <a:cubicBezTo>
                    <a:pt x="94" y="207"/>
                    <a:pt x="94" y="207"/>
                    <a:pt x="94" y="207"/>
                  </a:cubicBezTo>
                  <a:cubicBezTo>
                    <a:pt x="112" y="227"/>
                    <a:pt x="112" y="227"/>
                    <a:pt x="112" y="227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21" y="232"/>
                    <a:pt x="121" y="232"/>
                    <a:pt x="121" y="232"/>
                  </a:cubicBezTo>
                  <a:cubicBezTo>
                    <a:pt x="121" y="232"/>
                    <a:pt x="121" y="232"/>
                    <a:pt x="121" y="232"/>
                  </a:cubicBezTo>
                  <a:cubicBezTo>
                    <a:pt x="135" y="252"/>
                    <a:pt x="135" y="252"/>
                    <a:pt x="135" y="252"/>
                  </a:cubicBezTo>
                  <a:cubicBezTo>
                    <a:pt x="145" y="250"/>
                    <a:pt x="145" y="250"/>
                    <a:pt x="145" y="250"/>
                  </a:cubicBezTo>
                  <a:cubicBezTo>
                    <a:pt x="146" y="250"/>
                    <a:pt x="146" y="250"/>
                    <a:pt x="146" y="250"/>
                  </a:cubicBezTo>
                  <a:cubicBezTo>
                    <a:pt x="147" y="250"/>
                    <a:pt x="147" y="250"/>
                    <a:pt x="147" y="250"/>
                  </a:cubicBezTo>
                  <a:cubicBezTo>
                    <a:pt x="147" y="251"/>
                    <a:pt x="147" y="251"/>
                    <a:pt x="147" y="251"/>
                  </a:cubicBezTo>
                  <a:cubicBezTo>
                    <a:pt x="148" y="252"/>
                    <a:pt x="148" y="252"/>
                    <a:pt x="148" y="252"/>
                  </a:cubicBezTo>
                  <a:cubicBezTo>
                    <a:pt x="157" y="271"/>
                    <a:pt x="157" y="271"/>
                    <a:pt x="157" y="271"/>
                  </a:cubicBezTo>
                  <a:cubicBezTo>
                    <a:pt x="168" y="278"/>
                    <a:pt x="168" y="278"/>
                    <a:pt x="168" y="278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2" y="292"/>
                    <a:pt x="182" y="292"/>
                    <a:pt x="182" y="292"/>
                  </a:cubicBezTo>
                  <a:cubicBezTo>
                    <a:pt x="189" y="292"/>
                    <a:pt x="189" y="292"/>
                    <a:pt x="189" y="292"/>
                  </a:cubicBezTo>
                  <a:cubicBezTo>
                    <a:pt x="189" y="293"/>
                    <a:pt x="189" y="293"/>
                    <a:pt x="189" y="293"/>
                  </a:cubicBezTo>
                  <a:cubicBezTo>
                    <a:pt x="189" y="293"/>
                    <a:pt x="189" y="293"/>
                    <a:pt x="189" y="293"/>
                  </a:cubicBezTo>
                  <a:cubicBezTo>
                    <a:pt x="203" y="301"/>
                    <a:pt x="203" y="301"/>
                    <a:pt x="203" y="301"/>
                  </a:cubicBezTo>
                  <a:cubicBezTo>
                    <a:pt x="203" y="301"/>
                    <a:pt x="203" y="301"/>
                    <a:pt x="203" y="301"/>
                  </a:cubicBezTo>
                  <a:cubicBezTo>
                    <a:pt x="203" y="301"/>
                    <a:pt x="203" y="301"/>
                    <a:pt x="203" y="301"/>
                  </a:cubicBezTo>
                  <a:cubicBezTo>
                    <a:pt x="204" y="302"/>
                    <a:pt x="204" y="302"/>
                    <a:pt x="204" y="302"/>
                  </a:cubicBezTo>
                  <a:cubicBezTo>
                    <a:pt x="214" y="314"/>
                    <a:pt x="214" y="314"/>
                    <a:pt x="214" y="314"/>
                  </a:cubicBezTo>
                  <a:cubicBezTo>
                    <a:pt x="229" y="312"/>
                    <a:pt x="229" y="312"/>
                    <a:pt x="229" y="312"/>
                  </a:cubicBezTo>
                  <a:cubicBezTo>
                    <a:pt x="230" y="312"/>
                    <a:pt x="230" y="312"/>
                    <a:pt x="230" y="312"/>
                  </a:cubicBezTo>
                  <a:cubicBezTo>
                    <a:pt x="236" y="314"/>
                    <a:pt x="236" y="314"/>
                    <a:pt x="236" y="314"/>
                  </a:cubicBezTo>
                  <a:cubicBezTo>
                    <a:pt x="236" y="314"/>
                    <a:pt x="236" y="314"/>
                    <a:pt x="236" y="314"/>
                  </a:cubicBezTo>
                  <a:cubicBezTo>
                    <a:pt x="246" y="322"/>
                    <a:pt x="246" y="322"/>
                    <a:pt x="246" y="322"/>
                  </a:cubicBezTo>
                  <a:cubicBezTo>
                    <a:pt x="263" y="324"/>
                    <a:pt x="263" y="324"/>
                    <a:pt x="263" y="324"/>
                  </a:cubicBezTo>
                  <a:cubicBezTo>
                    <a:pt x="273" y="322"/>
                    <a:pt x="273" y="322"/>
                    <a:pt x="273" y="322"/>
                  </a:cubicBezTo>
                  <a:cubicBezTo>
                    <a:pt x="273" y="322"/>
                    <a:pt x="273" y="322"/>
                    <a:pt x="273" y="322"/>
                  </a:cubicBezTo>
                  <a:cubicBezTo>
                    <a:pt x="287" y="320"/>
                    <a:pt x="296" y="321"/>
                    <a:pt x="299" y="324"/>
                  </a:cubicBezTo>
                  <a:cubicBezTo>
                    <a:pt x="301" y="328"/>
                    <a:pt x="300" y="331"/>
                    <a:pt x="295" y="335"/>
                  </a:cubicBezTo>
                  <a:cubicBezTo>
                    <a:pt x="291" y="339"/>
                    <a:pt x="291" y="339"/>
                    <a:pt x="291" y="339"/>
                  </a:cubicBezTo>
                  <a:cubicBezTo>
                    <a:pt x="290" y="341"/>
                    <a:pt x="292" y="344"/>
                    <a:pt x="297" y="349"/>
                  </a:cubicBezTo>
                  <a:cubicBezTo>
                    <a:pt x="297" y="350"/>
                    <a:pt x="297" y="350"/>
                    <a:pt x="297" y="350"/>
                  </a:cubicBezTo>
                  <a:cubicBezTo>
                    <a:pt x="297" y="350"/>
                    <a:pt x="297" y="350"/>
                    <a:pt x="297" y="350"/>
                  </a:cubicBezTo>
                  <a:cubicBezTo>
                    <a:pt x="300" y="352"/>
                    <a:pt x="300" y="352"/>
                    <a:pt x="300" y="352"/>
                  </a:cubicBezTo>
                  <a:cubicBezTo>
                    <a:pt x="301" y="351"/>
                    <a:pt x="301" y="351"/>
                    <a:pt x="301" y="351"/>
                  </a:cubicBezTo>
                  <a:cubicBezTo>
                    <a:pt x="311" y="332"/>
                    <a:pt x="319" y="322"/>
                    <a:pt x="325" y="320"/>
                  </a:cubicBezTo>
                  <a:cubicBezTo>
                    <a:pt x="331" y="318"/>
                    <a:pt x="343" y="323"/>
                    <a:pt x="363" y="335"/>
                  </a:cubicBezTo>
                  <a:cubicBezTo>
                    <a:pt x="387" y="339"/>
                    <a:pt x="387" y="339"/>
                    <a:pt x="387" y="339"/>
                  </a:cubicBezTo>
                  <a:cubicBezTo>
                    <a:pt x="387" y="340"/>
                    <a:pt x="387" y="340"/>
                    <a:pt x="387" y="340"/>
                  </a:cubicBezTo>
                  <a:cubicBezTo>
                    <a:pt x="387" y="341"/>
                    <a:pt x="387" y="341"/>
                    <a:pt x="387" y="341"/>
                  </a:cubicBezTo>
                  <a:cubicBezTo>
                    <a:pt x="385" y="352"/>
                    <a:pt x="385" y="352"/>
                    <a:pt x="385" y="352"/>
                  </a:cubicBezTo>
                  <a:cubicBezTo>
                    <a:pt x="397" y="354"/>
                    <a:pt x="397" y="354"/>
                    <a:pt x="397" y="354"/>
                  </a:cubicBezTo>
                  <a:cubicBezTo>
                    <a:pt x="397" y="369"/>
                    <a:pt x="397" y="369"/>
                    <a:pt x="397" y="369"/>
                  </a:cubicBezTo>
                  <a:cubicBezTo>
                    <a:pt x="401" y="376"/>
                    <a:pt x="403" y="380"/>
                    <a:pt x="405" y="381"/>
                  </a:cubicBezTo>
                  <a:cubicBezTo>
                    <a:pt x="407" y="382"/>
                    <a:pt x="419" y="382"/>
                    <a:pt x="441" y="381"/>
                  </a:cubicBezTo>
                  <a:cubicBezTo>
                    <a:pt x="453" y="374"/>
                    <a:pt x="453" y="374"/>
                    <a:pt x="453" y="374"/>
                  </a:cubicBezTo>
                  <a:cubicBezTo>
                    <a:pt x="465" y="358"/>
                    <a:pt x="465" y="358"/>
                    <a:pt x="465" y="358"/>
                  </a:cubicBezTo>
                  <a:cubicBezTo>
                    <a:pt x="479" y="357"/>
                    <a:pt x="479" y="357"/>
                    <a:pt x="479" y="357"/>
                  </a:cubicBezTo>
                  <a:cubicBezTo>
                    <a:pt x="486" y="355"/>
                    <a:pt x="486" y="355"/>
                    <a:pt x="486" y="355"/>
                  </a:cubicBezTo>
                  <a:cubicBezTo>
                    <a:pt x="512" y="340"/>
                    <a:pt x="512" y="340"/>
                    <a:pt x="512" y="340"/>
                  </a:cubicBezTo>
                  <a:cubicBezTo>
                    <a:pt x="513" y="340"/>
                    <a:pt x="513" y="340"/>
                    <a:pt x="513" y="340"/>
                  </a:cubicBezTo>
                  <a:cubicBezTo>
                    <a:pt x="513" y="340"/>
                    <a:pt x="513" y="340"/>
                    <a:pt x="513" y="340"/>
                  </a:cubicBezTo>
                  <a:cubicBezTo>
                    <a:pt x="513" y="340"/>
                    <a:pt x="513" y="340"/>
                    <a:pt x="513" y="340"/>
                  </a:cubicBezTo>
                  <a:cubicBezTo>
                    <a:pt x="528" y="338"/>
                    <a:pt x="537" y="338"/>
                    <a:pt x="539" y="340"/>
                  </a:cubicBezTo>
                  <a:cubicBezTo>
                    <a:pt x="557" y="354"/>
                    <a:pt x="557" y="354"/>
                    <a:pt x="557" y="354"/>
                  </a:cubicBezTo>
                  <a:cubicBezTo>
                    <a:pt x="562" y="356"/>
                    <a:pt x="562" y="356"/>
                    <a:pt x="562" y="356"/>
                  </a:cubicBezTo>
                  <a:cubicBezTo>
                    <a:pt x="563" y="357"/>
                    <a:pt x="563" y="357"/>
                    <a:pt x="563" y="357"/>
                  </a:cubicBezTo>
                  <a:cubicBezTo>
                    <a:pt x="569" y="360"/>
                    <a:pt x="569" y="360"/>
                    <a:pt x="569" y="360"/>
                  </a:cubicBezTo>
                  <a:cubicBezTo>
                    <a:pt x="570" y="360"/>
                    <a:pt x="570" y="360"/>
                    <a:pt x="570" y="360"/>
                  </a:cubicBezTo>
                  <a:cubicBezTo>
                    <a:pt x="570" y="359"/>
                    <a:pt x="570" y="359"/>
                    <a:pt x="570" y="359"/>
                  </a:cubicBezTo>
                  <a:cubicBezTo>
                    <a:pt x="570" y="358"/>
                    <a:pt x="570" y="358"/>
                    <a:pt x="570" y="358"/>
                  </a:cubicBezTo>
                  <a:cubicBezTo>
                    <a:pt x="570" y="358"/>
                    <a:pt x="570" y="358"/>
                    <a:pt x="570" y="358"/>
                  </a:cubicBezTo>
                  <a:cubicBezTo>
                    <a:pt x="570" y="358"/>
                    <a:pt x="570" y="358"/>
                    <a:pt x="570" y="358"/>
                  </a:cubicBezTo>
                  <a:cubicBezTo>
                    <a:pt x="573" y="346"/>
                    <a:pt x="573" y="346"/>
                    <a:pt x="573" y="346"/>
                  </a:cubicBezTo>
                  <a:cubicBezTo>
                    <a:pt x="571" y="342"/>
                    <a:pt x="571" y="339"/>
                    <a:pt x="573" y="337"/>
                  </a:cubicBezTo>
                  <a:cubicBezTo>
                    <a:pt x="573" y="335"/>
                    <a:pt x="575" y="334"/>
                    <a:pt x="579" y="333"/>
                  </a:cubicBezTo>
                  <a:cubicBezTo>
                    <a:pt x="585" y="332"/>
                    <a:pt x="590" y="337"/>
                    <a:pt x="596" y="348"/>
                  </a:cubicBezTo>
                  <a:cubicBezTo>
                    <a:pt x="597" y="348"/>
                    <a:pt x="597" y="348"/>
                    <a:pt x="597" y="348"/>
                  </a:cubicBezTo>
                  <a:cubicBezTo>
                    <a:pt x="597" y="348"/>
                    <a:pt x="597" y="348"/>
                    <a:pt x="597" y="348"/>
                  </a:cubicBezTo>
                  <a:cubicBezTo>
                    <a:pt x="607" y="344"/>
                    <a:pt x="607" y="344"/>
                    <a:pt x="607" y="344"/>
                  </a:cubicBezTo>
                  <a:cubicBezTo>
                    <a:pt x="609" y="344"/>
                    <a:pt x="610" y="342"/>
                    <a:pt x="610" y="340"/>
                  </a:cubicBezTo>
                  <a:cubicBezTo>
                    <a:pt x="608" y="332"/>
                    <a:pt x="608" y="332"/>
                    <a:pt x="608" y="332"/>
                  </a:cubicBezTo>
                  <a:cubicBezTo>
                    <a:pt x="608" y="332"/>
                    <a:pt x="608" y="332"/>
                    <a:pt x="608" y="332"/>
                  </a:cubicBezTo>
                  <a:cubicBezTo>
                    <a:pt x="607" y="329"/>
                    <a:pt x="608" y="326"/>
                    <a:pt x="611" y="325"/>
                  </a:cubicBezTo>
                  <a:cubicBezTo>
                    <a:pt x="615" y="322"/>
                    <a:pt x="615" y="322"/>
                    <a:pt x="615" y="322"/>
                  </a:cubicBezTo>
                  <a:cubicBezTo>
                    <a:pt x="623" y="312"/>
                    <a:pt x="623" y="312"/>
                    <a:pt x="623" y="312"/>
                  </a:cubicBezTo>
                  <a:cubicBezTo>
                    <a:pt x="629" y="299"/>
                    <a:pt x="629" y="299"/>
                    <a:pt x="629" y="299"/>
                  </a:cubicBezTo>
                  <a:cubicBezTo>
                    <a:pt x="624" y="291"/>
                    <a:pt x="623" y="285"/>
                    <a:pt x="624" y="281"/>
                  </a:cubicBezTo>
                  <a:cubicBezTo>
                    <a:pt x="625" y="270"/>
                    <a:pt x="625" y="270"/>
                    <a:pt x="625" y="270"/>
                  </a:cubicBezTo>
                  <a:cubicBezTo>
                    <a:pt x="623" y="265"/>
                    <a:pt x="622" y="262"/>
                    <a:pt x="622" y="259"/>
                  </a:cubicBezTo>
                  <a:cubicBezTo>
                    <a:pt x="622" y="258"/>
                    <a:pt x="620" y="254"/>
                    <a:pt x="617" y="249"/>
                  </a:cubicBezTo>
                  <a:cubicBezTo>
                    <a:pt x="617" y="249"/>
                    <a:pt x="617" y="249"/>
                    <a:pt x="617" y="249"/>
                  </a:cubicBezTo>
                  <a:cubicBezTo>
                    <a:pt x="617" y="248"/>
                    <a:pt x="617" y="248"/>
                    <a:pt x="617" y="248"/>
                  </a:cubicBezTo>
                  <a:cubicBezTo>
                    <a:pt x="615" y="234"/>
                    <a:pt x="615" y="234"/>
                    <a:pt x="615" y="234"/>
                  </a:cubicBezTo>
                  <a:cubicBezTo>
                    <a:pt x="615" y="231"/>
                    <a:pt x="615" y="228"/>
                    <a:pt x="615" y="224"/>
                  </a:cubicBezTo>
                  <a:cubicBezTo>
                    <a:pt x="612" y="221"/>
                    <a:pt x="609" y="218"/>
                    <a:pt x="608" y="216"/>
                  </a:cubicBezTo>
                  <a:cubicBezTo>
                    <a:pt x="602" y="208"/>
                    <a:pt x="602" y="208"/>
                    <a:pt x="602" y="208"/>
                  </a:cubicBezTo>
                  <a:cubicBezTo>
                    <a:pt x="601" y="207"/>
                    <a:pt x="601" y="207"/>
                    <a:pt x="601" y="207"/>
                  </a:cubicBezTo>
                  <a:cubicBezTo>
                    <a:pt x="601" y="206"/>
                    <a:pt x="601" y="206"/>
                    <a:pt x="601" y="206"/>
                  </a:cubicBezTo>
                  <a:cubicBezTo>
                    <a:pt x="601" y="206"/>
                    <a:pt x="601" y="206"/>
                    <a:pt x="601" y="206"/>
                  </a:cubicBezTo>
                  <a:cubicBezTo>
                    <a:pt x="599" y="196"/>
                    <a:pt x="599" y="196"/>
                    <a:pt x="599" y="196"/>
                  </a:cubicBezTo>
                  <a:cubicBezTo>
                    <a:pt x="593" y="191"/>
                    <a:pt x="593" y="191"/>
                    <a:pt x="593" y="191"/>
                  </a:cubicBezTo>
                  <a:cubicBezTo>
                    <a:pt x="593" y="192"/>
                    <a:pt x="593" y="192"/>
                    <a:pt x="593" y="192"/>
                  </a:cubicBezTo>
                  <a:cubicBezTo>
                    <a:pt x="582" y="182"/>
                    <a:pt x="582" y="182"/>
                    <a:pt x="582" y="182"/>
                  </a:cubicBezTo>
                  <a:cubicBezTo>
                    <a:pt x="582" y="183"/>
                    <a:pt x="582" y="183"/>
                    <a:pt x="582" y="183"/>
                  </a:cubicBezTo>
                  <a:cubicBezTo>
                    <a:pt x="583" y="196"/>
                    <a:pt x="583" y="196"/>
                    <a:pt x="583" y="196"/>
                  </a:cubicBezTo>
                  <a:cubicBezTo>
                    <a:pt x="583" y="196"/>
                    <a:pt x="583" y="196"/>
                    <a:pt x="583" y="196"/>
                  </a:cubicBezTo>
                  <a:cubicBezTo>
                    <a:pt x="583" y="197"/>
                    <a:pt x="583" y="197"/>
                    <a:pt x="583" y="197"/>
                  </a:cubicBezTo>
                  <a:cubicBezTo>
                    <a:pt x="577" y="200"/>
                    <a:pt x="577" y="200"/>
                    <a:pt x="577" y="200"/>
                  </a:cubicBezTo>
                  <a:cubicBezTo>
                    <a:pt x="577" y="208"/>
                    <a:pt x="577" y="208"/>
                    <a:pt x="577" y="208"/>
                  </a:cubicBezTo>
                  <a:cubicBezTo>
                    <a:pt x="577" y="209"/>
                    <a:pt x="577" y="209"/>
                    <a:pt x="577" y="209"/>
                  </a:cubicBezTo>
                  <a:cubicBezTo>
                    <a:pt x="563" y="214"/>
                    <a:pt x="563" y="214"/>
                    <a:pt x="563" y="214"/>
                  </a:cubicBezTo>
                  <a:cubicBezTo>
                    <a:pt x="558" y="203"/>
                    <a:pt x="558" y="203"/>
                    <a:pt x="558" y="203"/>
                  </a:cubicBezTo>
                  <a:cubicBezTo>
                    <a:pt x="555" y="202"/>
                    <a:pt x="555" y="202"/>
                    <a:pt x="555" y="202"/>
                  </a:cubicBezTo>
                  <a:cubicBezTo>
                    <a:pt x="551" y="207"/>
                    <a:pt x="551" y="207"/>
                    <a:pt x="551" y="207"/>
                  </a:cubicBezTo>
                  <a:cubicBezTo>
                    <a:pt x="548" y="215"/>
                    <a:pt x="548" y="215"/>
                    <a:pt x="548" y="215"/>
                  </a:cubicBezTo>
                  <a:cubicBezTo>
                    <a:pt x="538" y="218"/>
                    <a:pt x="538" y="218"/>
                    <a:pt x="538" y="218"/>
                  </a:cubicBezTo>
                  <a:cubicBezTo>
                    <a:pt x="532" y="214"/>
                    <a:pt x="532" y="214"/>
                    <a:pt x="532" y="214"/>
                  </a:cubicBezTo>
                  <a:cubicBezTo>
                    <a:pt x="524" y="211"/>
                    <a:pt x="524" y="211"/>
                    <a:pt x="524" y="211"/>
                  </a:cubicBezTo>
                  <a:cubicBezTo>
                    <a:pt x="522" y="200"/>
                    <a:pt x="522" y="200"/>
                    <a:pt x="522" y="200"/>
                  </a:cubicBezTo>
                  <a:cubicBezTo>
                    <a:pt x="519" y="193"/>
                    <a:pt x="519" y="193"/>
                    <a:pt x="519" y="193"/>
                  </a:cubicBezTo>
                  <a:cubicBezTo>
                    <a:pt x="514" y="191"/>
                    <a:pt x="514" y="191"/>
                    <a:pt x="514" y="191"/>
                  </a:cubicBezTo>
                  <a:cubicBezTo>
                    <a:pt x="513" y="190"/>
                    <a:pt x="513" y="190"/>
                    <a:pt x="513" y="190"/>
                  </a:cubicBezTo>
                  <a:cubicBezTo>
                    <a:pt x="510" y="186"/>
                    <a:pt x="510" y="186"/>
                    <a:pt x="510" y="186"/>
                  </a:cubicBezTo>
                  <a:cubicBezTo>
                    <a:pt x="510" y="186"/>
                    <a:pt x="510" y="186"/>
                    <a:pt x="510" y="186"/>
                  </a:cubicBezTo>
                  <a:cubicBezTo>
                    <a:pt x="506" y="180"/>
                    <a:pt x="506" y="180"/>
                    <a:pt x="506" y="180"/>
                  </a:cubicBezTo>
                  <a:cubicBezTo>
                    <a:pt x="501" y="172"/>
                    <a:pt x="501" y="172"/>
                    <a:pt x="501" y="172"/>
                  </a:cubicBezTo>
                  <a:cubicBezTo>
                    <a:pt x="496" y="172"/>
                    <a:pt x="496" y="172"/>
                    <a:pt x="496" y="172"/>
                  </a:cubicBezTo>
                  <a:cubicBezTo>
                    <a:pt x="488" y="175"/>
                    <a:pt x="488" y="175"/>
                    <a:pt x="488" y="175"/>
                  </a:cubicBezTo>
                  <a:cubicBezTo>
                    <a:pt x="487" y="176"/>
                    <a:pt x="487" y="176"/>
                    <a:pt x="487" y="176"/>
                  </a:cubicBezTo>
                  <a:cubicBezTo>
                    <a:pt x="467" y="174"/>
                    <a:pt x="467" y="174"/>
                    <a:pt x="467" y="174"/>
                  </a:cubicBezTo>
                  <a:cubicBezTo>
                    <a:pt x="451" y="171"/>
                    <a:pt x="451" y="171"/>
                    <a:pt x="451" y="171"/>
                  </a:cubicBezTo>
                  <a:cubicBezTo>
                    <a:pt x="450" y="170"/>
                    <a:pt x="447" y="169"/>
                    <a:pt x="443" y="166"/>
                  </a:cubicBezTo>
                  <a:cubicBezTo>
                    <a:pt x="431" y="162"/>
                    <a:pt x="431" y="162"/>
                    <a:pt x="431" y="162"/>
                  </a:cubicBezTo>
                  <a:cubicBezTo>
                    <a:pt x="422" y="160"/>
                    <a:pt x="417" y="158"/>
                    <a:pt x="415" y="156"/>
                  </a:cubicBezTo>
                  <a:cubicBezTo>
                    <a:pt x="413" y="154"/>
                    <a:pt x="413" y="154"/>
                    <a:pt x="413" y="154"/>
                  </a:cubicBezTo>
                  <a:cubicBezTo>
                    <a:pt x="411" y="154"/>
                    <a:pt x="411" y="154"/>
                    <a:pt x="411" y="154"/>
                  </a:cubicBezTo>
                  <a:cubicBezTo>
                    <a:pt x="403" y="150"/>
                    <a:pt x="403" y="150"/>
                    <a:pt x="403" y="150"/>
                  </a:cubicBezTo>
                  <a:cubicBezTo>
                    <a:pt x="403" y="149"/>
                    <a:pt x="403" y="149"/>
                    <a:pt x="403" y="149"/>
                  </a:cubicBezTo>
                  <a:cubicBezTo>
                    <a:pt x="401" y="148"/>
                    <a:pt x="400" y="146"/>
                    <a:pt x="399" y="145"/>
                  </a:cubicBezTo>
                  <a:cubicBezTo>
                    <a:pt x="398" y="141"/>
                    <a:pt x="398" y="141"/>
                    <a:pt x="398" y="141"/>
                  </a:cubicBezTo>
                  <a:cubicBezTo>
                    <a:pt x="395" y="136"/>
                    <a:pt x="395" y="136"/>
                    <a:pt x="395" y="136"/>
                  </a:cubicBezTo>
                  <a:cubicBezTo>
                    <a:pt x="389" y="134"/>
                    <a:pt x="389" y="134"/>
                    <a:pt x="389" y="134"/>
                  </a:cubicBezTo>
                  <a:cubicBezTo>
                    <a:pt x="387" y="135"/>
                    <a:pt x="387" y="135"/>
                    <a:pt x="387" y="135"/>
                  </a:cubicBezTo>
                  <a:cubicBezTo>
                    <a:pt x="385" y="137"/>
                    <a:pt x="385" y="137"/>
                    <a:pt x="385" y="137"/>
                  </a:cubicBezTo>
                  <a:cubicBezTo>
                    <a:pt x="384" y="138"/>
                    <a:pt x="384" y="138"/>
                    <a:pt x="384" y="138"/>
                  </a:cubicBezTo>
                  <a:cubicBezTo>
                    <a:pt x="382" y="139"/>
                    <a:pt x="380" y="140"/>
                    <a:pt x="379" y="140"/>
                  </a:cubicBezTo>
                  <a:cubicBezTo>
                    <a:pt x="375" y="141"/>
                    <a:pt x="372" y="140"/>
                    <a:pt x="369" y="136"/>
                  </a:cubicBezTo>
                  <a:cubicBezTo>
                    <a:pt x="361" y="128"/>
                    <a:pt x="361" y="128"/>
                    <a:pt x="361" y="128"/>
                  </a:cubicBezTo>
                  <a:cubicBezTo>
                    <a:pt x="358" y="124"/>
                    <a:pt x="356" y="121"/>
                    <a:pt x="355" y="119"/>
                  </a:cubicBezTo>
                  <a:cubicBezTo>
                    <a:pt x="353" y="116"/>
                    <a:pt x="353" y="116"/>
                    <a:pt x="353" y="116"/>
                  </a:cubicBezTo>
                  <a:cubicBezTo>
                    <a:pt x="351" y="113"/>
                    <a:pt x="349" y="110"/>
                    <a:pt x="347" y="108"/>
                  </a:cubicBezTo>
                  <a:cubicBezTo>
                    <a:pt x="346" y="104"/>
                    <a:pt x="346" y="101"/>
                    <a:pt x="347" y="98"/>
                  </a:cubicBezTo>
                  <a:cubicBezTo>
                    <a:pt x="347" y="98"/>
                    <a:pt x="347" y="98"/>
                    <a:pt x="347" y="98"/>
                  </a:cubicBezTo>
                  <a:cubicBezTo>
                    <a:pt x="347" y="98"/>
                    <a:pt x="347" y="98"/>
                    <a:pt x="347" y="98"/>
                  </a:cubicBezTo>
                  <a:cubicBezTo>
                    <a:pt x="352" y="89"/>
                    <a:pt x="352" y="89"/>
                    <a:pt x="352" y="89"/>
                  </a:cubicBezTo>
                  <a:cubicBezTo>
                    <a:pt x="355" y="80"/>
                    <a:pt x="355" y="80"/>
                    <a:pt x="355" y="80"/>
                  </a:cubicBezTo>
                  <a:cubicBezTo>
                    <a:pt x="356" y="74"/>
                    <a:pt x="356" y="74"/>
                    <a:pt x="356" y="74"/>
                  </a:cubicBezTo>
                  <a:cubicBezTo>
                    <a:pt x="354" y="64"/>
                    <a:pt x="354" y="64"/>
                    <a:pt x="354" y="64"/>
                  </a:cubicBezTo>
                  <a:cubicBezTo>
                    <a:pt x="348" y="59"/>
                    <a:pt x="348" y="59"/>
                    <a:pt x="348" y="59"/>
                  </a:cubicBezTo>
                  <a:cubicBezTo>
                    <a:pt x="349" y="52"/>
                    <a:pt x="349" y="52"/>
                    <a:pt x="349" y="52"/>
                  </a:cubicBezTo>
                  <a:cubicBezTo>
                    <a:pt x="349" y="46"/>
                    <a:pt x="351" y="43"/>
                    <a:pt x="355" y="42"/>
                  </a:cubicBezTo>
                  <a:cubicBezTo>
                    <a:pt x="357" y="42"/>
                    <a:pt x="357" y="41"/>
                    <a:pt x="357" y="40"/>
                  </a:cubicBezTo>
                  <a:cubicBezTo>
                    <a:pt x="357" y="39"/>
                    <a:pt x="357" y="39"/>
                    <a:pt x="357" y="39"/>
                  </a:cubicBezTo>
                  <a:cubicBezTo>
                    <a:pt x="357" y="31"/>
                    <a:pt x="357" y="31"/>
                    <a:pt x="357" y="31"/>
                  </a:cubicBezTo>
                  <a:cubicBezTo>
                    <a:pt x="357" y="31"/>
                    <a:pt x="357" y="31"/>
                    <a:pt x="357" y="31"/>
                  </a:cubicBezTo>
                  <a:cubicBezTo>
                    <a:pt x="357" y="31"/>
                    <a:pt x="357" y="31"/>
                    <a:pt x="357" y="31"/>
                  </a:cubicBezTo>
                  <a:cubicBezTo>
                    <a:pt x="357" y="22"/>
                    <a:pt x="357" y="22"/>
                    <a:pt x="357" y="22"/>
                  </a:cubicBezTo>
                  <a:cubicBezTo>
                    <a:pt x="357" y="22"/>
                    <a:pt x="357" y="22"/>
                    <a:pt x="357" y="22"/>
                  </a:cubicBezTo>
                  <a:cubicBezTo>
                    <a:pt x="356" y="21"/>
                    <a:pt x="356" y="21"/>
                    <a:pt x="356" y="21"/>
                  </a:cubicBezTo>
                  <a:cubicBezTo>
                    <a:pt x="356" y="21"/>
                    <a:pt x="356" y="21"/>
                    <a:pt x="356" y="21"/>
                  </a:cubicBezTo>
                  <a:cubicBezTo>
                    <a:pt x="356" y="21"/>
                    <a:pt x="356" y="21"/>
                    <a:pt x="356" y="21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4" y="20"/>
                    <a:pt x="354" y="20"/>
                    <a:pt x="354" y="20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341" y="10"/>
                    <a:pt x="341" y="10"/>
                    <a:pt x="341" y="10"/>
                  </a:cubicBezTo>
                  <a:cubicBezTo>
                    <a:pt x="322" y="7"/>
                    <a:pt x="322" y="7"/>
                    <a:pt x="322" y="7"/>
                  </a:cubicBezTo>
                  <a:cubicBezTo>
                    <a:pt x="322" y="7"/>
                    <a:pt x="322" y="7"/>
                    <a:pt x="322" y="7"/>
                  </a:cubicBezTo>
                  <a:cubicBezTo>
                    <a:pt x="316" y="2"/>
                    <a:pt x="316" y="2"/>
                    <a:pt x="316" y="2"/>
                  </a:cubicBezTo>
                  <a:cubicBezTo>
                    <a:pt x="305" y="2"/>
                    <a:pt x="305" y="2"/>
                    <a:pt x="305" y="2"/>
                  </a:cubicBezTo>
                  <a:cubicBezTo>
                    <a:pt x="303" y="2"/>
                    <a:pt x="301" y="4"/>
                    <a:pt x="299" y="5"/>
                  </a:cubicBezTo>
                  <a:cubicBezTo>
                    <a:pt x="298" y="5"/>
                    <a:pt x="298" y="5"/>
                    <a:pt x="298" y="5"/>
                  </a:cubicBezTo>
                  <a:cubicBezTo>
                    <a:pt x="289" y="8"/>
                    <a:pt x="289" y="8"/>
                    <a:pt x="289" y="8"/>
                  </a:cubicBezTo>
                  <a:cubicBezTo>
                    <a:pt x="267" y="8"/>
                    <a:pt x="267" y="8"/>
                    <a:pt x="267" y="8"/>
                  </a:cubicBezTo>
                  <a:cubicBezTo>
                    <a:pt x="264" y="9"/>
                    <a:pt x="261" y="10"/>
                    <a:pt x="260" y="12"/>
                  </a:cubicBezTo>
                  <a:cubicBezTo>
                    <a:pt x="257" y="14"/>
                    <a:pt x="253" y="15"/>
                    <a:pt x="247" y="17"/>
                  </a:cubicBezTo>
                  <a:cubicBezTo>
                    <a:pt x="237" y="20"/>
                    <a:pt x="237" y="20"/>
                    <a:pt x="237" y="20"/>
                  </a:cubicBezTo>
                  <a:cubicBezTo>
                    <a:pt x="237" y="20"/>
                    <a:pt x="237" y="20"/>
                    <a:pt x="237" y="20"/>
                  </a:cubicBezTo>
                  <a:cubicBezTo>
                    <a:pt x="236" y="20"/>
                    <a:pt x="236" y="20"/>
                    <a:pt x="236" y="20"/>
                  </a:cubicBezTo>
                  <a:cubicBezTo>
                    <a:pt x="221" y="18"/>
                    <a:pt x="221" y="18"/>
                    <a:pt x="221" y="18"/>
                  </a:cubicBezTo>
                  <a:cubicBezTo>
                    <a:pt x="220" y="18"/>
                    <a:pt x="220" y="18"/>
                    <a:pt x="220" y="18"/>
                  </a:cubicBezTo>
                  <a:cubicBezTo>
                    <a:pt x="220" y="18"/>
                    <a:pt x="220" y="18"/>
                    <a:pt x="220" y="18"/>
                  </a:cubicBezTo>
                  <a:cubicBezTo>
                    <a:pt x="220" y="18"/>
                    <a:pt x="220" y="18"/>
                    <a:pt x="220" y="18"/>
                  </a:cubicBezTo>
                  <a:cubicBezTo>
                    <a:pt x="215" y="18"/>
                    <a:pt x="215" y="18"/>
                    <a:pt x="215" y="18"/>
                  </a:cubicBezTo>
                  <a:cubicBezTo>
                    <a:pt x="206" y="20"/>
                    <a:pt x="206" y="20"/>
                    <a:pt x="206" y="20"/>
                  </a:cubicBezTo>
                  <a:cubicBezTo>
                    <a:pt x="188" y="22"/>
                    <a:pt x="188" y="22"/>
                    <a:pt x="188" y="22"/>
                  </a:cubicBezTo>
                  <a:cubicBezTo>
                    <a:pt x="188" y="22"/>
                    <a:pt x="188" y="22"/>
                    <a:pt x="188" y="22"/>
                  </a:cubicBezTo>
                  <a:cubicBezTo>
                    <a:pt x="187" y="22"/>
                    <a:pt x="187" y="22"/>
                    <a:pt x="187" y="22"/>
                  </a:cubicBezTo>
                  <a:cubicBezTo>
                    <a:pt x="179" y="18"/>
                    <a:pt x="179" y="18"/>
                    <a:pt x="179" y="18"/>
                  </a:cubicBezTo>
                  <a:cubicBezTo>
                    <a:pt x="171" y="18"/>
                    <a:pt x="171" y="18"/>
                    <a:pt x="171" y="18"/>
                  </a:cubicBezTo>
                  <a:cubicBezTo>
                    <a:pt x="168" y="18"/>
                    <a:pt x="165" y="15"/>
                    <a:pt x="161" y="10"/>
                  </a:cubicBezTo>
                  <a:cubicBezTo>
                    <a:pt x="160" y="10"/>
                    <a:pt x="160" y="10"/>
                    <a:pt x="160" y="10"/>
                  </a:cubicBezTo>
                  <a:cubicBezTo>
                    <a:pt x="159" y="6"/>
                    <a:pt x="158" y="4"/>
                    <a:pt x="158" y="4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49" y="4"/>
                    <a:pt x="149" y="4"/>
                    <a:pt x="149" y="4"/>
                  </a:cubicBezTo>
                  <a:cubicBezTo>
                    <a:pt x="149" y="4"/>
                    <a:pt x="149" y="4"/>
                    <a:pt x="149" y="4"/>
                  </a:cubicBezTo>
                  <a:cubicBezTo>
                    <a:pt x="136" y="10"/>
                    <a:pt x="136" y="10"/>
                    <a:pt x="136" y="10"/>
                  </a:cubicBezTo>
                  <a:cubicBezTo>
                    <a:pt x="135" y="10"/>
                    <a:pt x="135" y="10"/>
                    <a:pt x="135" y="10"/>
                  </a:cubicBezTo>
                  <a:cubicBezTo>
                    <a:pt x="135" y="10"/>
                    <a:pt x="135" y="10"/>
                    <a:pt x="135" y="10"/>
                  </a:cubicBezTo>
                  <a:cubicBezTo>
                    <a:pt x="119" y="11"/>
                    <a:pt x="119" y="11"/>
                    <a:pt x="119" y="11"/>
                  </a:cubicBezTo>
                  <a:cubicBezTo>
                    <a:pt x="117" y="11"/>
                    <a:pt x="112" y="10"/>
                    <a:pt x="106" y="8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rgbClr val="DCDCDC"/>
            </a:solidFill>
            <a:ln>
              <a:solidFill>
                <a:srgbClr val="E1E1E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7826375" y="4286250"/>
              <a:ext cx="1068388" cy="1111250"/>
            </a:xfrm>
            <a:custGeom>
              <a:avLst/>
              <a:gdLst>
                <a:gd name="T0" fmla="*/ 37619 w 284"/>
                <a:gd name="T1" fmla="*/ 683269 h 296"/>
                <a:gd name="T2" fmla="*/ 154239 w 284"/>
                <a:gd name="T3" fmla="*/ 679514 h 296"/>
                <a:gd name="T4" fmla="*/ 158001 w 284"/>
                <a:gd name="T5" fmla="*/ 732073 h 296"/>
                <a:gd name="T6" fmla="*/ 255811 w 284"/>
                <a:gd name="T7" fmla="*/ 829683 h 296"/>
                <a:gd name="T8" fmla="*/ 270859 w 284"/>
                <a:gd name="T9" fmla="*/ 976098 h 296"/>
                <a:gd name="T10" fmla="*/ 413812 w 284"/>
                <a:gd name="T11" fmla="*/ 1013640 h 296"/>
                <a:gd name="T12" fmla="*/ 443908 w 284"/>
                <a:gd name="T13" fmla="*/ 1058691 h 296"/>
                <a:gd name="T14" fmla="*/ 511622 w 284"/>
                <a:gd name="T15" fmla="*/ 1111250 h 296"/>
                <a:gd name="T16" fmla="*/ 511622 w 284"/>
                <a:gd name="T17" fmla="*/ 1066199 h 296"/>
                <a:gd name="T18" fmla="*/ 507860 w 284"/>
                <a:gd name="T19" fmla="*/ 916030 h 296"/>
                <a:gd name="T20" fmla="*/ 609433 w 284"/>
                <a:gd name="T21" fmla="*/ 885997 h 296"/>
                <a:gd name="T22" fmla="*/ 714767 w 284"/>
                <a:gd name="T23" fmla="*/ 885997 h 296"/>
                <a:gd name="T24" fmla="*/ 827625 w 284"/>
                <a:gd name="T25" fmla="*/ 874734 h 296"/>
                <a:gd name="T26" fmla="*/ 963054 w 284"/>
                <a:gd name="T27" fmla="*/ 792141 h 296"/>
                <a:gd name="T28" fmla="*/ 996911 w 284"/>
                <a:gd name="T29" fmla="*/ 803404 h 296"/>
                <a:gd name="T30" fmla="*/ 1015721 w 284"/>
                <a:gd name="T31" fmla="*/ 810912 h 296"/>
                <a:gd name="T32" fmla="*/ 1068388 w 284"/>
                <a:gd name="T33" fmla="*/ 769616 h 296"/>
                <a:gd name="T34" fmla="*/ 1030769 w 284"/>
                <a:gd name="T35" fmla="*/ 728319 h 296"/>
                <a:gd name="T36" fmla="*/ 948006 w 284"/>
                <a:gd name="T37" fmla="*/ 675760 h 296"/>
                <a:gd name="T38" fmla="*/ 887815 w 284"/>
                <a:gd name="T39" fmla="*/ 683269 h 296"/>
                <a:gd name="T40" fmla="*/ 865244 w 284"/>
                <a:gd name="T41" fmla="*/ 638218 h 296"/>
                <a:gd name="T42" fmla="*/ 880292 w 284"/>
                <a:gd name="T43" fmla="*/ 581905 h 296"/>
                <a:gd name="T44" fmla="*/ 850196 w 284"/>
                <a:gd name="T45" fmla="*/ 510574 h 296"/>
                <a:gd name="T46" fmla="*/ 872768 w 284"/>
                <a:gd name="T47" fmla="*/ 397948 h 296"/>
                <a:gd name="T48" fmla="*/ 812577 w 284"/>
                <a:gd name="T49" fmla="*/ 382931 h 296"/>
                <a:gd name="T50" fmla="*/ 752386 w 284"/>
                <a:gd name="T51" fmla="*/ 315355 h 296"/>
                <a:gd name="T52" fmla="*/ 744862 w 284"/>
                <a:gd name="T53" fmla="*/ 277813 h 296"/>
                <a:gd name="T54" fmla="*/ 774957 w 284"/>
                <a:gd name="T55" fmla="*/ 247779 h 296"/>
                <a:gd name="T56" fmla="*/ 887815 w 284"/>
                <a:gd name="T57" fmla="*/ 236516 h 296"/>
                <a:gd name="T58" fmla="*/ 914149 w 284"/>
                <a:gd name="T59" fmla="*/ 247779 h 296"/>
                <a:gd name="T60" fmla="*/ 963054 w 284"/>
                <a:gd name="T61" fmla="*/ 202728 h 296"/>
                <a:gd name="T62" fmla="*/ 884053 w 284"/>
                <a:gd name="T63" fmla="*/ 195220 h 296"/>
                <a:gd name="T64" fmla="*/ 853958 w 284"/>
                <a:gd name="T65" fmla="*/ 165186 h 296"/>
                <a:gd name="T66" fmla="*/ 835148 w 284"/>
                <a:gd name="T67" fmla="*/ 82593 h 296"/>
                <a:gd name="T68" fmla="*/ 744862 w 284"/>
                <a:gd name="T69" fmla="*/ 127644 h 296"/>
                <a:gd name="T70" fmla="*/ 756148 w 284"/>
                <a:gd name="T71" fmla="*/ 187711 h 296"/>
                <a:gd name="T72" fmla="*/ 726052 w 284"/>
                <a:gd name="T73" fmla="*/ 232762 h 296"/>
                <a:gd name="T74" fmla="*/ 688433 w 284"/>
                <a:gd name="T75" fmla="*/ 319109 h 296"/>
                <a:gd name="T76" fmla="*/ 688433 w 284"/>
                <a:gd name="T77" fmla="*/ 367914 h 296"/>
                <a:gd name="T78" fmla="*/ 669623 w 284"/>
                <a:gd name="T79" fmla="*/ 390439 h 296"/>
                <a:gd name="T80" fmla="*/ 650814 w 284"/>
                <a:gd name="T81" fmla="*/ 401702 h 296"/>
                <a:gd name="T82" fmla="*/ 579337 w 284"/>
                <a:gd name="T83" fmla="*/ 420473 h 296"/>
                <a:gd name="T84" fmla="*/ 519146 w 284"/>
                <a:gd name="T85" fmla="*/ 412965 h 296"/>
                <a:gd name="T86" fmla="*/ 485289 w 284"/>
                <a:gd name="T87" fmla="*/ 397948 h 296"/>
                <a:gd name="T88" fmla="*/ 458955 w 284"/>
                <a:gd name="T89" fmla="*/ 315355 h 296"/>
                <a:gd name="T90" fmla="*/ 425098 w 284"/>
                <a:gd name="T91" fmla="*/ 240270 h 296"/>
                <a:gd name="T92" fmla="*/ 413812 w 284"/>
                <a:gd name="T93" fmla="*/ 213991 h 296"/>
                <a:gd name="T94" fmla="*/ 376193 w 284"/>
                <a:gd name="T95" fmla="*/ 195220 h 296"/>
                <a:gd name="T96" fmla="*/ 323526 w 284"/>
                <a:gd name="T97" fmla="*/ 165186 h 296"/>
                <a:gd name="T98" fmla="*/ 323526 w 284"/>
                <a:gd name="T99" fmla="*/ 131398 h 296"/>
                <a:gd name="T100" fmla="*/ 289669 w 284"/>
                <a:gd name="T101" fmla="*/ 108872 h 296"/>
                <a:gd name="T102" fmla="*/ 229478 w 284"/>
                <a:gd name="T103" fmla="*/ 157677 h 296"/>
                <a:gd name="T104" fmla="*/ 188096 w 284"/>
                <a:gd name="T105" fmla="*/ 78839 h 296"/>
                <a:gd name="T106" fmla="*/ 150477 w 284"/>
                <a:gd name="T107" fmla="*/ 37542 h 296"/>
                <a:gd name="T108" fmla="*/ 105334 w 284"/>
                <a:gd name="T109" fmla="*/ 123889 h 296"/>
                <a:gd name="T110" fmla="*/ 105334 w 284"/>
                <a:gd name="T111" fmla="*/ 202728 h 296"/>
                <a:gd name="T112" fmla="*/ 173049 w 284"/>
                <a:gd name="T113" fmla="*/ 262796 h 296"/>
                <a:gd name="T114" fmla="*/ 116620 w 284"/>
                <a:gd name="T115" fmla="*/ 480541 h 296"/>
                <a:gd name="T116" fmla="*/ 7524 w 284"/>
                <a:gd name="T117" fmla="*/ 653235 h 296"/>
                <a:gd name="T118" fmla="*/ 7524 w 284"/>
                <a:gd name="T119" fmla="*/ 683269 h 29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84" h="296">
                  <a:moveTo>
                    <a:pt x="2" y="182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3" y="187"/>
                    <a:pt x="6" y="185"/>
                    <a:pt x="9" y="183"/>
                  </a:cubicBezTo>
                  <a:cubicBezTo>
                    <a:pt x="10" y="182"/>
                    <a:pt x="10" y="182"/>
                    <a:pt x="10" y="182"/>
                  </a:cubicBezTo>
                  <a:cubicBezTo>
                    <a:pt x="10" y="182"/>
                    <a:pt x="10" y="182"/>
                    <a:pt x="10" y="182"/>
                  </a:cubicBezTo>
                  <a:cubicBezTo>
                    <a:pt x="26" y="180"/>
                    <a:pt x="26" y="180"/>
                    <a:pt x="26" y="180"/>
                  </a:cubicBezTo>
                  <a:cubicBezTo>
                    <a:pt x="37" y="175"/>
                    <a:pt x="37" y="175"/>
                    <a:pt x="37" y="175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42" y="181"/>
                    <a:pt x="42" y="181"/>
                    <a:pt x="42" y="181"/>
                  </a:cubicBezTo>
                  <a:cubicBezTo>
                    <a:pt x="37" y="189"/>
                    <a:pt x="37" y="189"/>
                    <a:pt x="37" y="189"/>
                  </a:cubicBezTo>
                  <a:cubicBezTo>
                    <a:pt x="42" y="194"/>
                    <a:pt x="42" y="194"/>
                    <a:pt x="42" y="194"/>
                  </a:cubicBezTo>
                  <a:cubicBezTo>
                    <a:pt x="42" y="195"/>
                    <a:pt x="42" y="195"/>
                    <a:pt x="42" y="195"/>
                  </a:cubicBezTo>
                  <a:cubicBezTo>
                    <a:pt x="42" y="196"/>
                    <a:pt x="42" y="196"/>
                    <a:pt x="42" y="196"/>
                  </a:cubicBezTo>
                  <a:cubicBezTo>
                    <a:pt x="38" y="213"/>
                    <a:pt x="38" y="213"/>
                    <a:pt x="38" y="213"/>
                  </a:cubicBezTo>
                  <a:cubicBezTo>
                    <a:pt x="49" y="220"/>
                    <a:pt x="49" y="220"/>
                    <a:pt x="49" y="220"/>
                  </a:cubicBezTo>
                  <a:cubicBezTo>
                    <a:pt x="68" y="221"/>
                    <a:pt x="68" y="221"/>
                    <a:pt x="68" y="221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53" y="240"/>
                    <a:pt x="47" y="248"/>
                    <a:pt x="48" y="251"/>
                  </a:cubicBezTo>
                  <a:cubicBezTo>
                    <a:pt x="55" y="253"/>
                    <a:pt x="55" y="253"/>
                    <a:pt x="55" y="253"/>
                  </a:cubicBezTo>
                  <a:cubicBezTo>
                    <a:pt x="64" y="254"/>
                    <a:pt x="70" y="256"/>
                    <a:pt x="72" y="260"/>
                  </a:cubicBezTo>
                  <a:cubicBezTo>
                    <a:pt x="74" y="265"/>
                    <a:pt x="77" y="270"/>
                    <a:pt x="79" y="275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6" y="282"/>
                    <a:pt x="96" y="282"/>
                    <a:pt x="96" y="282"/>
                  </a:cubicBezTo>
                  <a:cubicBezTo>
                    <a:pt x="110" y="270"/>
                    <a:pt x="110" y="270"/>
                    <a:pt x="110" y="270"/>
                  </a:cubicBezTo>
                  <a:cubicBezTo>
                    <a:pt x="118" y="281"/>
                    <a:pt x="118" y="281"/>
                    <a:pt x="118" y="281"/>
                  </a:cubicBezTo>
                  <a:cubicBezTo>
                    <a:pt x="118" y="282"/>
                    <a:pt x="118" y="282"/>
                    <a:pt x="118" y="282"/>
                  </a:cubicBezTo>
                  <a:cubicBezTo>
                    <a:pt x="118" y="282"/>
                    <a:pt x="118" y="282"/>
                    <a:pt x="118" y="282"/>
                  </a:cubicBezTo>
                  <a:cubicBezTo>
                    <a:pt x="118" y="282"/>
                    <a:pt x="118" y="282"/>
                    <a:pt x="118" y="282"/>
                  </a:cubicBezTo>
                  <a:cubicBezTo>
                    <a:pt x="120" y="292"/>
                    <a:pt x="120" y="292"/>
                    <a:pt x="120" y="292"/>
                  </a:cubicBezTo>
                  <a:cubicBezTo>
                    <a:pt x="126" y="293"/>
                    <a:pt x="126" y="293"/>
                    <a:pt x="126" y="293"/>
                  </a:cubicBezTo>
                  <a:cubicBezTo>
                    <a:pt x="126" y="293"/>
                    <a:pt x="126" y="293"/>
                    <a:pt x="126" y="293"/>
                  </a:cubicBezTo>
                  <a:cubicBezTo>
                    <a:pt x="136" y="296"/>
                    <a:pt x="136" y="296"/>
                    <a:pt x="136" y="296"/>
                  </a:cubicBezTo>
                  <a:cubicBezTo>
                    <a:pt x="138" y="296"/>
                    <a:pt x="138" y="296"/>
                    <a:pt x="138" y="296"/>
                  </a:cubicBezTo>
                  <a:cubicBezTo>
                    <a:pt x="138" y="295"/>
                    <a:pt x="138" y="295"/>
                    <a:pt x="138" y="295"/>
                  </a:cubicBezTo>
                  <a:cubicBezTo>
                    <a:pt x="136" y="285"/>
                    <a:pt x="136" y="285"/>
                    <a:pt x="136" y="285"/>
                  </a:cubicBezTo>
                  <a:cubicBezTo>
                    <a:pt x="136" y="284"/>
                    <a:pt x="136" y="284"/>
                    <a:pt x="136" y="284"/>
                  </a:cubicBezTo>
                  <a:cubicBezTo>
                    <a:pt x="131" y="261"/>
                    <a:pt x="131" y="261"/>
                    <a:pt x="131" y="261"/>
                  </a:cubicBezTo>
                  <a:cubicBezTo>
                    <a:pt x="131" y="260"/>
                    <a:pt x="131" y="260"/>
                    <a:pt x="131" y="260"/>
                  </a:cubicBezTo>
                  <a:cubicBezTo>
                    <a:pt x="134" y="244"/>
                    <a:pt x="134" y="244"/>
                    <a:pt x="134" y="244"/>
                  </a:cubicBezTo>
                  <a:cubicBezTo>
                    <a:pt x="135" y="244"/>
                    <a:pt x="135" y="244"/>
                    <a:pt x="135" y="244"/>
                  </a:cubicBezTo>
                  <a:cubicBezTo>
                    <a:pt x="136" y="244"/>
                    <a:pt x="136" y="244"/>
                    <a:pt x="136" y="244"/>
                  </a:cubicBezTo>
                  <a:cubicBezTo>
                    <a:pt x="147" y="245"/>
                    <a:pt x="147" y="245"/>
                    <a:pt x="147" y="245"/>
                  </a:cubicBezTo>
                  <a:cubicBezTo>
                    <a:pt x="160" y="235"/>
                    <a:pt x="160" y="235"/>
                    <a:pt x="160" y="235"/>
                  </a:cubicBezTo>
                  <a:cubicBezTo>
                    <a:pt x="162" y="236"/>
                    <a:pt x="162" y="236"/>
                    <a:pt x="162" y="236"/>
                  </a:cubicBezTo>
                  <a:cubicBezTo>
                    <a:pt x="169" y="241"/>
                    <a:pt x="174" y="246"/>
                    <a:pt x="176" y="249"/>
                  </a:cubicBezTo>
                  <a:cubicBezTo>
                    <a:pt x="178" y="248"/>
                    <a:pt x="183" y="244"/>
                    <a:pt x="189" y="237"/>
                  </a:cubicBezTo>
                  <a:cubicBezTo>
                    <a:pt x="189" y="236"/>
                    <a:pt x="189" y="236"/>
                    <a:pt x="189" y="236"/>
                  </a:cubicBezTo>
                  <a:cubicBezTo>
                    <a:pt x="190" y="236"/>
                    <a:pt x="190" y="236"/>
                    <a:pt x="190" y="236"/>
                  </a:cubicBezTo>
                  <a:cubicBezTo>
                    <a:pt x="210" y="241"/>
                    <a:pt x="210" y="241"/>
                    <a:pt x="210" y="241"/>
                  </a:cubicBezTo>
                  <a:cubicBezTo>
                    <a:pt x="219" y="234"/>
                    <a:pt x="219" y="234"/>
                    <a:pt x="219" y="234"/>
                  </a:cubicBezTo>
                  <a:cubicBezTo>
                    <a:pt x="219" y="233"/>
                    <a:pt x="219" y="233"/>
                    <a:pt x="219" y="233"/>
                  </a:cubicBezTo>
                  <a:cubicBezTo>
                    <a:pt x="220" y="233"/>
                    <a:pt x="220" y="233"/>
                    <a:pt x="220" y="233"/>
                  </a:cubicBezTo>
                  <a:cubicBezTo>
                    <a:pt x="220" y="233"/>
                    <a:pt x="220" y="233"/>
                    <a:pt x="220" y="233"/>
                  </a:cubicBezTo>
                  <a:cubicBezTo>
                    <a:pt x="220" y="233"/>
                    <a:pt x="220" y="233"/>
                    <a:pt x="220" y="233"/>
                  </a:cubicBezTo>
                  <a:cubicBezTo>
                    <a:pt x="229" y="235"/>
                    <a:pt x="229" y="235"/>
                    <a:pt x="229" y="235"/>
                  </a:cubicBezTo>
                  <a:cubicBezTo>
                    <a:pt x="256" y="211"/>
                    <a:pt x="256" y="211"/>
                    <a:pt x="256" y="211"/>
                  </a:cubicBezTo>
                  <a:cubicBezTo>
                    <a:pt x="264" y="213"/>
                    <a:pt x="264" y="213"/>
                    <a:pt x="264" y="213"/>
                  </a:cubicBezTo>
                  <a:cubicBezTo>
                    <a:pt x="264" y="213"/>
                    <a:pt x="264" y="213"/>
                    <a:pt x="264" y="213"/>
                  </a:cubicBezTo>
                  <a:cubicBezTo>
                    <a:pt x="265" y="214"/>
                    <a:pt x="265" y="214"/>
                    <a:pt x="265" y="214"/>
                  </a:cubicBezTo>
                  <a:cubicBezTo>
                    <a:pt x="265" y="214"/>
                    <a:pt x="265" y="214"/>
                    <a:pt x="265" y="214"/>
                  </a:cubicBezTo>
                  <a:cubicBezTo>
                    <a:pt x="266" y="214"/>
                    <a:pt x="266" y="214"/>
                    <a:pt x="266" y="214"/>
                  </a:cubicBezTo>
                  <a:cubicBezTo>
                    <a:pt x="268" y="218"/>
                    <a:pt x="268" y="218"/>
                    <a:pt x="268" y="218"/>
                  </a:cubicBezTo>
                  <a:cubicBezTo>
                    <a:pt x="270" y="216"/>
                    <a:pt x="270" y="216"/>
                    <a:pt x="270" y="216"/>
                  </a:cubicBezTo>
                  <a:cubicBezTo>
                    <a:pt x="270" y="216"/>
                    <a:pt x="270" y="216"/>
                    <a:pt x="270" y="216"/>
                  </a:cubicBezTo>
                  <a:cubicBezTo>
                    <a:pt x="270" y="215"/>
                    <a:pt x="270" y="215"/>
                    <a:pt x="270" y="215"/>
                  </a:cubicBezTo>
                  <a:cubicBezTo>
                    <a:pt x="270" y="215"/>
                    <a:pt x="270" y="215"/>
                    <a:pt x="270" y="215"/>
                  </a:cubicBezTo>
                  <a:cubicBezTo>
                    <a:pt x="278" y="211"/>
                    <a:pt x="278" y="211"/>
                    <a:pt x="278" y="211"/>
                  </a:cubicBezTo>
                  <a:cubicBezTo>
                    <a:pt x="284" y="205"/>
                    <a:pt x="284" y="205"/>
                    <a:pt x="284" y="205"/>
                  </a:cubicBezTo>
                  <a:cubicBezTo>
                    <a:pt x="283" y="193"/>
                    <a:pt x="283" y="193"/>
                    <a:pt x="283" y="193"/>
                  </a:cubicBezTo>
                  <a:cubicBezTo>
                    <a:pt x="282" y="191"/>
                    <a:pt x="282" y="191"/>
                    <a:pt x="282" y="191"/>
                  </a:cubicBezTo>
                  <a:cubicBezTo>
                    <a:pt x="274" y="194"/>
                    <a:pt x="274" y="194"/>
                    <a:pt x="274" y="194"/>
                  </a:cubicBezTo>
                  <a:cubicBezTo>
                    <a:pt x="274" y="194"/>
                    <a:pt x="274" y="194"/>
                    <a:pt x="274" y="194"/>
                  </a:cubicBezTo>
                  <a:cubicBezTo>
                    <a:pt x="272" y="195"/>
                    <a:pt x="270" y="196"/>
                    <a:pt x="267" y="196"/>
                  </a:cubicBezTo>
                  <a:cubicBezTo>
                    <a:pt x="258" y="196"/>
                    <a:pt x="258" y="196"/>
                    <a:pt x="258" y="196"/>
                  </a:cubicBezTo>
                  <a:cubicBezTo>
                    <a:pt x="255" y="196"/>
                    <a:pt x="254" y="195"/>
                    <a:pt x="252" y="193"/>
                  </a:cubicBezTo>
                  <a:cubicBezTo>
                    <a:pt x="252" y="180"/>
                    <a:pt x="252" y="180"/>
                    <a:pt x="252" y="180"/>
                  </a:cubicBezTo>
                  <a:cubicBezTo>
                    <a:pt x="249" y="179"/>
                    <a:pt x="248" y="178"/>
                    <a:pt x="246" y="178"/>
                  </a:cubicBezTo>
                  <a:cubicBezTo>
                    <a:pt x="244" y="179"/>
                    <a:pt x="244" y="179"/>
                    <a:pt x="244" y="179"/>
                  </a:cubicBezTo>
                  <a:cubicBezTo>
                    <a:pt x="242" y="180"/>
                    <a:pt x="242" y="180"/>
                    <a:pt x="242" y="180"/>
                  </a:cubicBezTo>
                  <a:cubicBezTo>
                    <a:pt x="236" y="182"/>
                    <a:pt x="236" y="182"/>
                    <a:pt x="236" y="182"/>
                  </a:cubicBezTo>
                  <a:cubicBezTo>
                    <a:pt x="234" y="182"/>
                    <a:pt x="234" y="182"/>
                    <a:pt x="234" y="182"/>
                  </a:cubicBezTo>
                  <a:cubicBezTo>
                    <a:pt x="234" y="181"/>
                    <a:pt x="234" y="181"/>
                    <a:pt x="234" y="181"/>
                  </a:cubicBezTo>
                  <a:cubicBezTo>
                    <a:pt x="231" y="175"/>
                    <a:pt x="231" y="175"/>
                    <a:pt x="231" y="175"/>
                  </a:cubicBezTo>
                  <a:cubicBezTo>
                    <a:pt x="230" y="170"/>
                    <a:pt x="230" y="170"/>
                    <a:pt x="230" y="170"/>
                  </a:cubicBezTo>
                  <a:cubicBezTo>
                    <a:pt x="230" y="170"/>
                    <a:pt x="230" y="170"/>
                    <a:pt x="230" y="170"/>
                  </a:cubicBezTo>
                  <a:cubicBezTo>
                    <a:pt x="234" y="155"/>
                    <a:pt x="234" y="155"/>
                    <a:pt x="234" y="155"/>
                  </a:cubicBezTo>
                  <a:cubicBezTo>
                    <a:pt x="234" y="155"/>
                    <a:pt x="234" y="155"/>
                    <a:pt x="234" y="155"/>
                  </a:cubicBezTo>
                  <a:cubicBezTo>
                    <a:pt x="234" y="155"/>
                    <a:pt x="234" y="155"/>
                    <a:pt x="234" y="155"/>
                  </a:cubicBezTo>
                  <a:cubicBezTo>
                    <a:pt x="234" y="154"/>
                    <a:pt x="234" y="154"/>
                    <a:pt x="234" y="154"/>
                  </a:cubicBezTo>
                  <a:cubicBezTo>
                    <a:pt x="238" y="147"/>
                    <a:pt x="238" y="147"/>
                    <a:pt x="238" y="147"/>
                  </a:cubicBezTo>
                  <a:cubicBezTo>
                    <a:pt x="226" y="137"/>
                    <a:pt x="226" y="137"/>
                    <a:pt x="226" y="137"/>
                  </a:cubicBezTo>
                  <a:cubicBezTo>
                    <a:pt x="226" y="136"/>
                    <a:pt x="226" y="136"/>
                    <a:pt x="226" y="136"/>
                  </a:cubicBezTo>
                  <a:cubicBezTo>
                    <a:pt x="226" y="136"/>
                    <a:pt x="226" y="136"/>
                    <a:pt x="226" y="136"/>
                  </a:cubicBezTo>
                  <a:cubicBezTo>
                    <a:pt x="226" y="124"/>
                    <a:pt x="226" y="124"/>
                    <a:pt x="226" y="124"/>
                  </a:cubicBezTo>
                  <a:cubicBezTo>
                    <a:pt x="226" y="124"/>
                    <a:pt x="226" y="124"/>
                    <a:pt x="226" y="124"/>
                  </a:cubicBezTo>
                  <a:cubicBezTo>
                    <a:pt x="232" y="106"/>
                    <a:pt x="232" y="106"/>
                    <a:pt x="232" y="106"/>
                  </a:cubicBezTo>
                  <a:cubicBezTo>
                    <a:pt x="228" y="96"/>
                    <a:pt x="228" y="96"/>
                    <a:pt x="228" y="96"/>
                  </a:cubicBezTo>
                  <a:cubicBezTo>
                    <a:pt x="225" y="95"/>
                    <a:pt x="225" y="95"/>
                    <a:pt x="225" y="95"/>
                  </a:cubicBezTo>
                  <a:cubicBezTo>
                    <a:pt x="220" y="95"/>
                    <a:pt x="220" y="95"/>
                    <a:pt x="220" y="95"/>
                  </a:cubicBezTo>
                  <a:cubicBezTo>
                    <a:pt x="216" y="102"/>
                    <a:pt x="216" y="102"/>
                    <a:pt x="216" y="102"/>
                  </a:cubicBezTo>
                  <a:cubicBezTo>
                    <a:pt x="210" y="98"/>
                    <a:pt x="210" y="98"/>
                    <a:pt x="210" y="98"/>
                  </a:cubicBezTo>
                  <a:cubicBezTo>
                    <a:pt x="205" y="95"/>
                    <a:pt x="205" y="95"/>
                    <a:pt x="205" y="95"/>
                  </a:cubicBezTo>
                  <a:cubicBezTo>
                    <a:pt x="200" y="84"/>
                    <a:pt x="200" y="84"/>
                    <a:pt x="200" y="84"/>
                  </a:cubicBezTo>
                  <a:cubicBezTo>
                    <a:pt x="200" y="84"/>
                    <a:pt x="200" y="84"/>
                    <a:pt x="200" y="84"/>
                  </a:cubicBezTo>
                  <a:cubicBezTo>
                    <a:pt x="200" y="84"/>
                    <a:pt x="200" y="84"/>
                    <a:pt x="200" y="84"/>
                  </a:cubicBezTo>
                  <a:cubicBezTo>
                    <a:pt x="199" y="76"/>
                    <a:pt x="199" y="76"/>
                    <a:pt x="199" y="76"/>
                  </a:cubicBezTo>
                  <a:cubicBezTo>
                    <a:pt x="199" y="75"/>
                    <a:pt x="199" y="75"/>
                    <a:pt x="199" y="75"/>
                  </a:cubicBezTo>
                  <a:cubicBezTo>
                    <a:pt x="198" y="74"/>
                    <a:pt x="198" y="74"/>
                    <a:pt x="198" y="74"/>
                  </a:cubicBezTo>
                  <a:cubicBezTo>
                    <a:pt x="200" y="74"/>
                    <a:pt x="200" y="74"/>
                    <a:pt x="200" y="74"/>
                  </a:cubicBezTo>
                  <a:cubicBezTo>
                    <a:pt x="205" y="66"/>
                    <a:pt x="205" y="66"/>
                    <a:pt x="205" y="66"/>
                  </a:cubicBezTo>
                  <a:cubicBezTo>
                    <a:pt x="206" y="66"/>
                    <a:pt x="206" y="66"/>
                    <a:pt x="206" y="66"/>
                  </a:cubicBezTo>
                  <a:cubicBezTo>
                    <a:pt x="206" y="66"/>
                    <a:pt x="206" y="66"/>
                    <a:pt x="206" y="66"/>
                  </a:cubicBezTo>
                  <a:cubicBezTo>
                    <a:pt x="206" y="66"/>
                    <a:pt x="206" y="66"/>
                    <a:pt x="206" y="66"/>
                  </a:cubicBezTo>
                  <a:cubicBezTo>
                    <a:pt x="210" y="65"/>
                    <a:pt x="210" y="65"/>
                    <a:pt x="210" y="65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36" y="63"/>
                    <a:pt x="236" y="63"/>
                    <a:pt x="236" y="63"/>
                  </a:cubicBezTo>
                  <a:cubicBezTo>
                    <a:pt x="236" y="63"/>
                    <a:pt x="236" y="63"/>
                    <a:pt x="236" y="63"/>
                  </a:cubicBezTo>
                  <a:cubicBezTo>
                    <a:pt x="239" y="64"/>
                    <a:pt x="239" y="64"/>
                    <a:pt x="239" y="64"/>
                  </a:cubicBezTo>
                  <a:cubicBezTo>
                    <a:pt x="240" y="64"/>
                    <a:pt x="240" y="64"/>
                    <a:pt x="240" y="64"/>
                  </a:cubicBezTo>
                  <a:cubicBezTo>
                    <a:pt x="243" y="66"/>
                    <a:pt x="243" y="66"/>
                    <a:pt x="243" y="66"/>
                  </a:cubicBezTo>
                  <a:cubicBezTo>
                    <a:pt x="248" y="63"/>
                    <a:pt x="248" y="63"/>
                    <a:pt x="248" y="63"/>
                  </a:cubicBezTo>
                  <a:cubicBezTo>
                    <a:pt x="253" y="60"/>
                    <a:pt x="253" y="60"/>
                    <a:pt x="253" y="60"/>
                  </a:cubicBezTo>
                  <a:cubicBezTo>
                    <a:pt x="256" y="56"/>
                    <a:pt x="256" y="56"/>
                    <a:pt x="256" y="56"/>
                  </a:cubicBezTo>
                  <a:cubicBezTo>
                    <a:pt x="256" y="54"/>
                    <a:pt x="256" y="54"/>
                    <a:pt x="256" y="54"/>
                  </a:cubicBezTo>
                  <a:cubicBezTo>
                    <a:pt x="256" y="45"/>
                    <a:pt x="256" y="45"/>
                    <a:pt x="256" y="45"/>
                  </a:cubicBezTo>
                  <a:cubicBezTo>
                    <a:pt x="251" y="44"/>
                    <a:pt x="251" y="44"/>
                    <a:pt x="251" y="44"/>
                  </a:cubicBezTo>
                  <a:cubicBezTo>
                    <a:pt x="243" y="47"/>
                    <a:pt x="243" y="47"/>
                    <a:pt x="243" y="47"/>
                  </a:cubicBezTo>
                  <a:cubicBezTo>
                    <a:pt x="240" y="50"/>
                    <a:pt x="238" y="52"/>
                    <a:pt x="235" y="52"/>
                  </a:cubicBezTo>
                  <a:cubicBezTo>
                    <a:pt x="232" y="52"/>
                    <a:pt x="230" y="49"/>
                    <a:pt x="227" y="45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44"/>
                    <a:pt x="227" y="44"/>
                    <a:pt x="227" y="44"/>
                  </a:cubicBezTo>
                  <a:cubicBezTo>
                    <a:pt x="226" y="39"/>
                    <a:pt x="226" y="39"/>
                    <a:pt x="226" y="39"/>
                  </a:cubicBezTo>
                  <a:cubicBezTo>
                    <a:pt x="226" y="38"/>
                    <a:pt x="226" y="38"/>
                    <a:pt x="226" y="38"/>
                  </a:cubicBezTo>
                  <a:cubicBezTo>
                    <a:pt x="227" y="33"/>
                    <a:pt x="227" y="33"/>
                    <a:pt x="227" y="33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4" y="24"/>
                    <a:pt x="214" y="24"/>
                    <a:pt x="214" y="24"/>
                  </a:cubicBezTo>
                  <a:cubicBezTo>
                    <a:pt x="210" y="28"/>
                    <a:pt x="210" y="28"/>
                    <a:pt x="210" y="28"/>
                  </a:cubicBezTo>
                  <a:cubicBezTo>
                    <a:pt x="212" y="40"/>
                    <a:pt x="212" y="40"/>
                    <a:pt x="212" y="40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202" y="41"/>
                    <a:pt x="202" y="41"/>
                    <a:pt x="202" y="41"/>
                  </a:cubicBezTo>
                  <a:cubicBezTo>
                    <a:pt x="202" y="41"/>
                    <a:pt x="202" y="41"/>
                    <a:pt x="202" y="41"/>
                  </a:cubicBezTo>
                  <a:cubicBezTo>
                    <a:pt x="202" y="42"/>
                    <a:pt x="202" y="42"/>
                    <a:pt x="202" y="42"/>
                  </a:cubicBezTo>
                  <a:cubicBezTo>
                    <a:pt x="201" y="50"/>
                    <a:pt x="201" y="50"/>
                    <a:pt x="201" y="50"/>
                  </a:cubicBezTo>
                  <a:cubicBezTo>
                    <a:pt x="201" y="51"/>
                    <a:pt x="201" y="51"/>
                    <a:pt x="201" y="51"/>
                  </a:cubicBezTo>
                  <a:cubicBezTo>
                    <a:pt x="200" y="51"/>
                    <a:pt x="200" y="51"/>
                    <a:pt x="200" y="51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180" y="69"/>
                    <a:pt x="180" y="69"/>
                    <a:pt x="180" y="69"/>
                  </a:cubicBezTo>
                  <a:cubicBezTo>
                    <a:pt x="179" y="76"/>
                    <a:pt x="179" y="76"/>
                    <a:pt x="179" y="76"/>
                  </a:cubicBezTo>
                  <a:cubicBezTo>
                    <a:pt x="179" y="78"/>
                    <a:pt x="180" y="81"/>
                    <a:pt x="182" y="85"/>
                  </a:cubicBezTo>
                  <a:cubicBezTo>
                    <a:pt x="183" y="85"/>
                    <a:pt x="183" y="85"/>
                    <a:pt x="183" y="85"/>
                  </a:cubicBezTo>
                  <a:cubicBezTo>
                    <a:pt x="183" y="86"/>
                    <a:pt x="183" y="86"/>
                    <a:pt x="183" y="86"/>
                  </a:cubicBezTo>
                  <a:cubicBezTo>
                    <a:pt x="184" y="96"/>
                    <a:pt x="184" y="96"/>
                    <a:pt x="184" y="96"/>
                  </a:cubicBezTo>
                  <a:cubicBezTo>
                    <a:pt x="184" y="97"/>
                    <a:pt x="184" y="97"/>
                    <a:pt x="184" y="97"/>
                  </a:cubicBezTo>
                  <a:cubicBezTo>
                    <a:pt x="183" y="98"/>
                    <a:pt x="183" y="98"/>
                    <a:pt x="183" y="98"/>
                  </a:cubicBezTo>
                  <a:cubicBezTo>
                    <a:pt x="178" y="104"/>
                    <a:pt x="178" y="104"/>
                    <a:pt x="178" y="104"/>
                  </a:cubicBezTo>
                  <a:cubicBezTo>
                    <a:pt x="178" y="104"/>
                    <a:pt x="178" y="104"/>
                    <a:pt x="178" y="104"/>
                  </a:cubicBezTo>
                  <a:cubicBezTo>
                    <a:pt x="178" y="104"/>
                    <a:pt x="178" y="104"/>
                    <a:pt x="178" y="104"/>
                  </a:cubicBezTo>
                  <a:cubicBezTo>
                    <a:pt x="178" y="104"/>
                    <a:pt x="178" y="104"/>
                    <a:pt x="178" y="104"/>
                  </a:cubicBezTo>
                  <a:cubicBezTo>
                    <a:pt x="174" y="107"/>
                    <a:pt x="174" y="107"/>
                    <a:pt x="174" y="107"/>
                  </a:cubicBezTo>
                  <a:cubicBezTo>
                    <a:pt x="174" y="107"/>
                    <a:pt x="174" y="107"/>
                    <a:pt x="174" y="107"/>
                  </a:cubicBezTo>
                  <a:cubicBezTo>
                    <a:pt x="173" y="107"/>
                    <a:pt x="173" y="107"/>
                    <a:pt x="173" y="107"/>
                  </a:cubicBezTo>
                  <a:cubicBezTo>
                    <a:pt x="173" y="107"/>
                    <a:pt x="173" y="107"/>
                    <a:pt x="173" y="107"/>
                  </a:cubicBezTo>
                  <a:cubicBezTo>
                    <a:pt x="172" y="107"/>
                    <a:pt x="172" y="107"/>
                    <a:pt x="172" y="107"/>
                  </a:cubicBezTo>
                  <a:cubicBezTo>
                    <a:pt x="163" y="105"/>
                    <a:pt x="163" y="105"/>
                    <a:pt x="163" y="105"/>
                  </a:cubicBezTo>
                  <a:cubicBezTo>
                    <a:pt x="162" y="105"/>
                    <a:pt x="160" y="106"/>
                    <a:pt x="158" y="107"/>
                  </a:cubicBezTo>
                  <a:cubicBezTo>
                    <a:pt x="154" y="112"/>
                    <a:pt x="154" y="112"/>
                    <a:pt x="154" y="112"/>
                  </a:cubicBezTo>
                  <a:cubicBezTo>
                    <a:pt x="150" y="116"/>
                    <a:pt x="150" y="116"/>
                    <a:pt x="150" y="116"/>
                  </a:cubicBezTo>
                  <a:cubicBezTo>
                    <a:pt x="148" y="119"/>
                    <a:pt x="146" y="120"/>
                    <a:pt x="141" y="119"/>
                  </a:cubicBezTo>
                  <a:cubicBezTo>
                    <a:pt x="138" y="119"/>
                    <a:pt x="138" y="116"/>
                    <a:pt x="138" y="112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8" y="107"/>
                    <a:pt x="138" y="107"/>
                    <a:pt x="138" y="107"/>
                  </a:cubicBezTo>
                  <a:cubicBezTo>
                    <a:pt x="136" y="109"/>
                    <a:pt x="136" y="109"/>
                    <a:pt x="136" y="109"/>
                  </a:cubicBezTo>
                  <a:cubicBezTo>
                    <a:pt x="135" y="110"/>
                    <a:pt x="134" y="111"/>
                    <a:pt x="132" y="111"/>
                  </a:cubicBezTo>
                  <a:cubicBezTo>
                    <a:pt x="131" y="110"/>
                    <a:pt x="130" y="109"/>
                    <a:pt x="129" y="106"/>
                  </a:cubicBezTo>
                  <a:cubicBezTo>
                    <a:pt x="129" y="106"/>
                    <a:pt x="129" y="106"/>
                    <a:pt x="129" y="10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6" y="88"/>
                    <a:pt x="126" y="88"/>
                    <a:pt x="126" y="88"/>
                  </a:cubicBezTo>
                  <a:cubicBezTo>
                    <a:pt x="122" y="84"/>
                    <a:pt x="122" y="84"/>
                    <a:pt x="122" y="84"/>
                  </a:cubicBezTo>
                  <a:cubicBezTo>
                    <a:pt x="122" y="84"/>
                    <a:pt x="122" y="84"/>
                    <a:pt x="122" y="84"/>
                  </a:cubicBezTo>
                  <a:cubicBezTo>
                    <a:pt x="122" y="83"/>
                    <a:pt x="122" y="83"/>
                    <a:pt x="122" y="83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10" y="57"/>
                    <a:pt x="110" y="57"/>
                    <a:pt x="110" y="57"/>
                  </a:cubicBezTo>
                  <a:cubicBezTo>
                    <a:pt x="108" y="47"/>
                    <a:pt x="108" y="47"/>
                    <a:pt x="108" y="47"/>
                  </a:cubicBezTo>
                  <a:cubicBezTo>
                    <a:pt x="107" y="45"/>
                    <a:pt x="107" y="45"/>
                    <a:pt x="107" y="45"/>
                  </a:cubicBezTo>
                  <a:cubicBezTo>
                    <a:pt x="106" y="46"/>
                    <a:pt x="106" y="46"/>
                    <a:pt x="106" y="46"/>
                  </a:cubicBezTo>
                  <a:cubicBezTo>
                    <a:pt x="103" y="50"/>
                    <a:pt x="101" y="52"/>
                    <a:pt x="100" y="52"/>
                  </a:cubicBezTo>
                  <a:cubicBezTo>
                    <a:pt x="99" y="52"/>
                    <a:pt x="97" y="50"/>
                    <a:pt x="94" y="48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4" y="29"/>
                    <a:pt x="84" y="29"/>
                    <a:pt x="84" y="29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78" y="24"/>
                    <a:pt x="78" y="27"/>
                    <a:pt x="77" y="29"/>
                  </a:cubicBezTo>
                  <a:cubicBezTo>
                    <a:pt x="76" y="31"/>
                    <a:pt x="75" y="33"/>
                    <a:pt x="72" y="35"/>
                  </a:cubicBezTo>
                  <a:cubicBezTo>
                    <a:pt x="72" y="38"/>
                    <a:pt x="70" y="40"/>
                    <a:pt x="69" y="41"/>
                  </a:cubicBezTo>
                  <a:cubicBezTo>
                    <a:pt x="66" y="44"/>
                    <a:pt x="64" y="44"/>
                    <a:pt x="62" y="42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58" y="41"/>
                    <a:pt x="58" y="38"/>
                    <a:pt x="58" y="33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1" y="27"/>
                    <a:pt x="50" y="24"/>
                    <a:pt x="50" y="21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7"/>
                    <a:pt x="41" y="20"/>
                    <a:pt x="41" y="22"/>
                  </a:cubicBezTo>
                  <a:cubicBezTo>
                    <a:pt x="41" y="26"/>
                    <a:pt x="39" y="29"/>
                    <a:pt x="36" y="30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52"/>
                    <a:pt x="27" y="54"/>
                    <a:pt x="28" y="54"/>
                  </a:cubicBezTo>
                  <a:cubicBezTo>
                    <a:pt x="30" y="55"/>
                    <a:pt x="33" y="55"/>
                    <a:pt x="36" y="53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3" y="102"/>
                    <a:pt x="40" y="120"/>
                    <a:pt x="36" y="125"/>
                  </a:cubicBezTo>
                  <a:cubicBezTo>
                    <a:pt x="35" y="126"/>
                    <a:pt x="34" y="127"/>
                    <a:pt x="31" y="128"/>
                  </a:cubicBezTo>
                  <a:cubicBezTo>
                    <a:pt x="28" y="128"/>
                    <a:pt x="26" y="127"/>
                    <a:pt x="24" y="126"/>
                  </a:cubicBezTo>
                  <a:cubicBezTo>
                    <a:pt x="13" y="146"/>
                    <a:pt x="6" y="157"/>
                    <a:pt x="3" y="159"/>
                  </a:cubicBezTo>
                  <a:cubicBezTo>
                    <a:pt x="4" y="159"/>
                    <a:pt x="4" y="159"/>
                    <a:pt x="4" y="159"/>
                  </a:cubicBezTo>
                  <a:cubicBezTo>
                    <a:pt x="2" y="159"/>
                    <a:pt x="1" y="164"/>
                    <a:pt x="2" y="174"/>
                  </a:cubicBezTo>
                  <a:cubicBezTo>
                    <a:pt x="4" y="176"/>
                    <a:pt x="4" y="176"/>
                    <a:pt x="4" y="176"/>
                  </a:cubicBezTo>
                  <a:cubicBezTo>
                    <a:pt x="5" y="176"/>
                    <a:pt x="5" y="176"/>
                    <a:pt x="5" y="176"/>
                  </a:cubicBezTo>
                  <a:cubicBezTo>
                    <a:pt x="6" y="177"/>
                    <a:pt x="6" y="177"/>
                    <a:pt x="6" y="177"/>
                  </a:cubicBezTo>
                  <a:lnTo>
                    <a:pt x="2" y="182"/>
                  </a:lnTo>
                  <a:close/>
                </a:path>
              </a:pathLst>
            </a:custGeom>
            <a:solidFill>
              <a:srgbClr val="DCDCDC"/>
            </a:solidFill>
            <a:ln>
              <a:solidFill>
                <a:srgbClr val="E1E1E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8593138" y="4270375"/>
              <a:ext cx="722312" cy="623887"/>
            </a:xfrm>
            <a:custGeom>
              <a:avLst/>
              <a:gdLst>
                <a:gd name="T0" fmla="*/ 534211 w 192"/>
                <a:gd name="T1" fmla="*/ 26309 h 166"/>
                <a:gd name="T2" fmla="*/ 492828 w 192"/>
                <a:gd name="T3" fmla="*/ 37584 h 166"/>
                <a:gd name="T4" fmla="*/ 485304 w 192"/>
                <a:gd name="T5" fmla="*/ 0 h 166"/>
                <a:gd name="T6" fmla="*/ 470256 w 192"/>
                <a:gd name="T7" fmla="*/ 37584 h 166"/>
                <a:gd name="T8" fmla="*/ 447684 w 192"/>
                <a:gd name="T9" fmla="*/ 67651 h 166"/>
                <a:gd name="T10" fmla="*/ 406301 w 192"/>
                <a:gd name="T11" fmla="*/ 63892 h 166"/>
                <a:gd name="T12" fmla="*/ 398777 w 192"/>
                <a:gd name="T13" fmla="*/ 93959 h 166"/>
                <a:gd name="T14" fmla="*/ 353632 w 192"/>
                <a:gd name="T15" fmla="*/ 105234 h 166"/>
                <a:gd name="T16" fmla="*/ 338584 w 192"/>
                <a:gd name="T17" fmla="*/ 112751 h 166"/>
                <a:gd name="T18" fmla="*/ 300964 w 192"/>
                <a:gd name="T19" fmla="*/ 97717 h 166"/>
                <a:gd name="T20" fmla="*/ 274629 w 192"/>
                <a:gd name="T21" fmla="*/ 90201 h 166"/>
                <a:gd name="T22" fmla="*/ 316012 w 192"/>
                <a:gd name="T23" fmla="*/ 150334 h 166"/>
                <a:gd name="T24" fmla="*/ 338584 w 192"/>
                <a:gd name="T25" fmla="*/ 172885 h 166"/>
                <a:gd name="T26" fmla="*/ 331060 w 192"/>
                <a:gd name="T27" fmla="*/ 206710 h 166"/>
                <a:gd name="T28" fmla="*/ 259581 w 192"/>
                <a:gd name="T29" fmla="*/ 240535 h 166"/>
                <a:gd name="T30" fmla="*/ 233247 w 192"/>
                <a:gd name="T31" fmla="*/ 244293 h 166"/>
                <a:gd name="T32" fmla="*/ 206913 w 192"/>
                <a:gd name="T33" fmla="*/ 236777 h 166"/>
                <a:gd name="T34" fmla="*/ 176816 w 192"/>
                <a:gd name="T35" fmla="*/ 266844 h 166"/>
                <a:gd name="T36" fmla="*/ 146720 w 192"/>
                <a:gd name="T37" fmla="*/ 278119 h 166"/>
                <a:gd name="T38" fmla="*/ 30096 w 192"/>
                <a:gd name="T39" fmla="*/ 278119 h 166"/>
                <a:gd name="T40" fmla="*/ 15048 w 192"/>
                <a:gd name="T41" fmla="*/ 360803 h 166"/>
                <a:gd name="T42" fmla="*/ 41383 w 192"/>
                <a:gd name="T43" fmla="*/ 375836 h 166"/>
                <a:gd name="T44" fmla="*/ 56431 w 192"/>
                <a:gd name="T45" fmla="*/ 357044 h 166"/>
                <a:gd name="T46" fmla="*/ 105337 w 192"/>
                <a:gd name="T47" fmla="*/ 360803 h 166"/>
                <a:gd name="T48" fmla="*/ 116623 w 192"/>
                <a:gd name="T49" fmla="*/ 443487 h 166"/>
                <a:gd name="T50" fmla="*/ 97813 w 192"/>
                <a:gd name="T51" fmla="*/ 488587 h 166"/>
                <a:gd name="T52" fmla="*/ 142958 w 192"/>
                <a:gd name="T53" fmla="*/ 556237 h 166"/>
                <a:gd name="T54" fmla="*/ 124148 w 192"/>
                <a:gd name="T55" fmla="*/ 623888 h 166"/>
                <a:gd name="T56" fmla="*/ 173054 w 192"/>
                <a:gd name="T57" fmla="*/ 597579 h 166"/>
                <a:gd name="T58" fmla="*/ 206913 w 192"/>
                <a:gd name="T59" fmla="*/ 601338 h 166"/>
                <a:gd name="T60" fmla="*/ 316012 w 192"/>
                <a:gd name="T61" fmla="*/ 601338 h 166"/>
                <a:gd name="T62" fmla="*/ 368681 w 192"/>
                <a:gd name="T63" fmla="*/ 563754 h 166"/>
                <a:gd name="T64" fmla="*/ 428873 w 192"/>
                <a:gd name="T65" fmla="*/ 514896 h 166"/>
                <a:gd name="T66" fmla="*/ 466494 w 192"/>
                <a:gd name="T67" fmla="*/ 529929 h 166"/>
                <a:gd name="T68" fmla="*/ 515400 w 192"/>
                <a:gd name="T69" fmla="*/ 548721 h 166"/>
                <a:gd name="T70" fmla="*/ 549259 w 192"/>
                <a:gd name="T71" fmla="*/ 559996 h 166"/>
                <a:gd name="T72" fmla="*/ 556783 w 192"/>
                <a:gd name="T73" fmla="*/ 541204 h 166"/>
                <a:gd name="T74" fmla="*/ 568069 w 192"/>
                <a:gd name="T75" fmla="*/ 533687 h 166"/>
                <a:gd name="T76" fmla="*/ 590641 w 192"/>
                <a:gd name="T77" fmla="*/ 518654 h 166"/>
                <a:gd name="T78" fmla="*/ 650834 w 192"/>
                <a:gd name="T79" fmla="*/ 473554 h 166"/>
                <a:gd name="T80" fmla="*/ 662120 w 192"/>
                <a:gd name="T81" fmla="*/ 466037 h 166"/>
                <a:gd name="T82" fmla="*/ 688455 w 192"/>
                <a:gd name="T83" fmla="*/ 458520 h 166"/>
                <a:gd name="T84" fmla="*/ 714789 w 192"/>
                <a:gd name="T85" fmla="*/ 443487 h 166"/>
                <a:gd name="T86" fmla="*/ 699741 w 192"/>
                <a:gd name="T87" fmla="*/ 387111 h 166"/>
                <a:gd name="T88" fmla="*/ 707265 w 192"/>
                <a:gd name="T89" fmla="*/ 353286 h 166"/>
                <a:gd name="T90" fmla="*/ 654596 w 192"/>
                <a:gd name="T91" fmla="*/ 311944 h 166"/>
                <a:gd name="T92" fmla="*/ 699741 w 192"/>
                <a:gd name="T93" fmla="*/ 127784 h 166"/>
                <a:gd name="T94" fmla="*/ 669644 w 192"/>
                <a:gd name="T95" fmla="*/ 142818 h 166"/>
                <a:gd name="T96" fmla="*/ 632024 w 192"/>
                <a:gd name="T97" fmla="*/ 142818 h 166"/>
                <a:gd name="T98" fmla="*/ 628262 w 192"/>
                <a:gd name="T99" fmla="*/ 127784 h 166"/>
                <a:gd name="T100" fmla="*/ 624500 w 192"/>
                <a:gd name="T101" fmla="*/ 120268 h 166"/>
                <a:gd name="T102" fmla="*/ 586879 w 192"/>
                <a:gd name="T103" fmla="*/ 75167 h 16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92" h="166">
                  <a:moveTo>
                    <a:pt x="150" y="3"/>
                  </a:moveTo>
                  <a:cubicBezTo>
                    <a:pt x="148" y="2"/>
                    <a:pt x="148" y="2"/>
                    <a:pt x="148" y="2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2" y="7"/>
                    <a:pt x="142" y="7"/>
                    <a:pt x="142" y="7"/>
                  </a:cubicBezTo>
                  <a:cubicBezTo>
                    <a:pt x="141" y="11"/>
                    <a:pt x="139" y="13"/>
                    <a:pt x="136" y="13"/>
                  </a:cubicBezTo>
                  <a:cubicBezTo>
                    <a:pt x="135" y="13"/>
                    <a:pt x="133" y="12"/>
                    <a:pt x="132" y="10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0" y="5"/>
                    <a:pt x="130" y="5"/>
                    <a:pt x="130" y="5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0" y="17"/>
                    <a:pt x="120" y="17"/>
                    <a:pt x="120" y="17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6" y="25"/>
                    <a:pt x="106" y="25"/>
                    <a:pt x="106" y="25"/>
                  </a:cubicBezTo>
                  <a:cubicBezTo>
                    <a:pt x="106" y="25"/>
                    <a:pt x="106" y="25"/>
                    <a:pt x="106" y="25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90" y="30"/>
                    <a:pt x="90" y="30"/>
                    <a:pt x="90" y="30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68" y="26"/>
                    <a:pt x="68" y="26"/>
                    <a:pt x="68" y="26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74" y="37"/>
                    <a:pt x="74" y="37"/>
                    <a:pt x="74" y="37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1" y="61"/>
                    <a:pt x="81" y="61"/>
                    <a:pt x="81" y="61"/>
                  </a:cubicBezTo>
                  <a:cubicBezTo>
                    <a:pt x="80" y="61"/>
                    <a:pt x="80" y="61"/>
                    <a:pt x="80" y="61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47" y="71"/>
                    <a:pt x="47" y="71"/>
                    <a:pt x="47" y="71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4" y="96"/>
                    <a:pt x="14" y="96"/>
                    <a:pt x="14" y="96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5" y="95"/>
                    <a:pt x="15" y="95"/>
                    <a:pt x="15" y="95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3" y="110"/>
                    <a:pt x="33" y="110"/>
                    <a:pt x="33" y="110"/>
                  </a:cubicBezTo>
                  <a:cubicBezTo>
                    <a:pt x="33" y="110"/>
                    <a:pt x="33" y="110"/>
                    <a:pt x="33" y="110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29" y="122"/>
                    <a:pt x="29" y="122"/>
                    <a:pt x="29" y="122"/>
                  </a:cubicBezTo>
                  <a:cubicBezTo>
                    <a:pt x="29" y="123"/>
                    <a:pt x="29" y="123"/>
                    <a:pt x="29" y="123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26" y="138"/>
                    <a:pt x="26" y="138"/>
                    <a:pt x="26" y="138"/>
                  </a:cubicBezTo>
                  <a:cubicBezTo>
                    <a:pt x="31" y="143"/>
                    <a:pt x="31" y="143"/>
                    <a:pt x="31" y="143"/>
                  </a:cubicBezTo>
                  <a:cubicBezTo>
                    <a:pt x="31" y="143"/>
                    <a:pt x="31" y="143"/>
                    <a:pt x="31" y="143"/>
                  </a:cubicBezTo>
                  <a:cubicBezTo>
                    <a:pt x="38" y="148"/>
                    <a:pt x="38" y="148"/>
                    <a:pt x="38" y="148"/>
                  </a:cubicBezTo>
                  <a:cubicBezTo>
                    <a:pt x="38" y="149"/>
                    <a:pt x="38" y="149"/>
                    <a:pt x="38" y="149"/>
                  </a:cubicBezTo>
                  <a:cubicBezTo>
                    <a:pt x="39" y="149"/>
                    <a:pt x="39" y="149"/>
                    <a:pt x="39" y="149"/>
                  </a:cubicBezTo>
                  <a:cubicBezTo>
                    <a:pt x="34" y="160"/>
                    <a:pt x="34" y="160"/>
                    <a:pt x="34" y="160"/>
                  </a:cubicBezTo>
                  <a:cubicBezTo>
                    <a:pt x="33" y="166"/>
                    <a:pt x="33" y="166"/>
                    <a:pt x="33" y="166"/>
                  </a:cubicBezTo>
                  <a:cubicBezTo>
                    <a:pt x="34" y="165"/>
                    <a:pt x="34" y="165"/>
                    <a:pt x="34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46" y="159"/>
                    <a:pt x="46" y="159"/>
                    <a:pt x="46" y="159"/>
                  </a:cubicBezTo>
                  <a:cubicBezTo>
                    <a:pt x="46" y="159"/>
                    <a:pt x="46" y="159"/>
                    <a:pt x="46" y="159"/>
                  </a:cubicBezTo>
                  <a:cubicBezTo>
                    <a:pt x="54" y="160"/>
                    <a:pt x="54" y="160"/>
                    <a:pt x="54" y="160"/>
                  </a:cubicBezTo>
                  <a:cubicBezTo>
                    <a:pt x="55" y="160"/>
                    <a:pt x="55" y="160"/>
                    <a:pt x="55" y="160"/>
                  </a:cubicBezTo>
                  <a:cubicBezTo>
                    <a:pt x="55" y="160"/>
                    <a:pt x="55" y="160"/>
                    <a:pt x="55" y="160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80" y="165"/>
                    <a:pt x="80" y="165"/>
                    <a:pt x="80" y="165"/>
                  </a:cubicBezTo>
                  <a:cubicBezTo>
                    <a:pt x="84" y="160"/>
                    <a:pt x="84" y="160"/>
                    <a:pt x="84" y="160"/>
                  </a:cubicBezTo>
                  <a:cubicBezTo>
                    <a:pt x="84" y="160"/>
                    <a:pt x="84" y="160"/>
                    <a:pt x="84" y="160"/>
                  </a:cubicBezTo>
                  <a:cubicBezTo>
                    <a:pt x="84" y="160"/>
                    <a:pt x="84" y="160"/>
                    <a:pt x="84" y="160"/>
                  </a:cubicBezTo>
                  <a:cubicBezTo>
                    <a:pt x="91" y="156"/>
                    <a:pt x="91" y="156"/>
                    <a:pt x="91" y="156"/>
                  </a:cubicBezTo>
                  <a:cubicBezTo>
                    <a:pt x="98" y="151"/>
                    <a:pt x="98" y="151"/>
                    <a:pt x="98" y="151"/>
                  </a:cubicBezTo>
                  <a:cubicBezTo>
                    <a:pt x="98" y="150"/>
                    <a:pt x="98" y="150"/>
                    <a:pt x="98" y="150"/>
                  </a:cubicBezTo>
                  <a:cubicBezTo>
                    <a:pt x="98" y="150"/>
                    <a:pt x="98" y="150"/>
                    <a:pt x="98" y="150"/>
                  </a:cubicBezTo>
                  <a:cubicBezTo>
                    <a:pt x="103" y="149"/>
                    <a:pt x="103" y="149"/>
                    <a:pt x="103" y="149"/>
                  </a:cubicBezTo>
                  <a:cubicBezTo>
                    <a:pt x="108" y="145"/>
                    <a:pt x="108" y="145"/>
                    <a:pt x="108" y="145"/>
                  </a:cubicBezTo>
                  <a:cubicBezTo>
                    <a:pt x="114" y="137"/>
                    <a:pt x="114" y="137"/>
                    <a:pt x="114" y="137"/>
                  </a:cubicBezTo>
                  <a:cubicBezTo>
                    <a:pt x="123" y="140"/>
                    <a:pt x="123" y="140"/>
                    <a:pt x="123" y="140"/>
                  </a:cubicBezTo>
                  <a:cubicBezTo>
                    <a:pt x="124" y="140"/>
                    <a:pt x="124" y="140"/>
                    <a:pt x="124" y="140"/>
                  </a:cubicBezTo>
                  <a:cubicBezTo>
                    <a:pt x="124" y="141"/>
                    <a:pt x="124" y="141"/>
                    <a:pt x="124" y="141"/>
                  </a:cubicBezTo>
                  <a:cubicBezTo>
                    <a:pt x="124" y="141"/>
                    <a:pt x="124" y="141"/>
                    <a:pt x="124" y="141"/>
                  </a:cubicBezTo>
                  <a:cubicBezTo>
                    <a:pt x="126" y="144"/>
                    <a:pt x="127" y="146"/>
                    <a:pt x="128" y="146"/>
                  </a:cubicBezTo>
                  <a:cubicBezTo>
                    <a:pt x="133" y="146"/>
                    <a:pt x="133" y="146"/>
                    <a:pt x="133" y="146"/>
                  </a:cubicBezTo>
                  <a:cubicBezTo>
                    <a:pt x="134" y="146"/>
                    <a:pt x="134" y="146"/>
                    <a:pt x="134" y="146"/>
                  </a:cubicBezTo>
                  <a:cubicBezTo>
                    <a:pt x="137" y="146"/>
                    <a:pt x="137" y="146"/>
                    <a:pt x="137" y="146"/>
                  </a:cubicBezTo>
                  <a:cubicBezTo>
                    <a:pt x="138" y="146"/>
                    <a:pt x="138" y="146"/>
                    <a:pt x="138" y="146"/>
                  </a:cubicBezTo>
                  <a:cubicBezTo>
                    <a:pt x="138" y="147"/>
                    <a:pt x="138" y="147"/>
                    <a:pt x="138" y="147"/>
                  </a:cubicBezTo>
                  <a:cubicBezTo>
                    <a:pt x="144" y="149"/>
                    <a:pt x="144" y="149"/>
                    <a:pt x="144" y="149"/>
                  </a:cubicBezTo>
                  <a:cubicBezTo>
                    <a:pt x="146" y="149"/>
                    <a:pt x="146" y="149"/>
                    <a:pt x="146" y="149"/>
                  </a:cubicBezTo>
                  <a:cubicBezTo>
                    <a:pt x="147" y="148"/>
                    <a:pt x="147" y="148"/>
                    <a:pt x="147" y="148"/>
                  </a:cubicBezTo>
                  <a:cubicBezTo>
                    <a:pt x="148" y="145"/>
                    <a:pt x="148" y="145"/>
                    <a:pt x="148" y="145"/>
                  </a:cubicBezTo>
                  <a:cubicBezTo>
                    <a:pt x="148" y="145"/>
                    <a:pt x="148" y="145"/>
                    <a:pt x="148" y="145"/>
                  </a:cubicBezTo>
                  <a:cubicBezTo>
                    <a:pt x="148" y="144"/>
                    <a:pt x="148" y="144"/>
                    <a:pt x="148" y="144"/>
                  </a:cubicBezTo>
                  <a:cubicBezTo>
                    <a:pt x="148" y="144"/>
                    <a:pt x="148" y="144"/>
                    <a:pt x="148" y="144"/>
                  </a:cubicBezTo>
                  <a:cubicBezTo>
                    <a:pt x="148" y="144"/>
                    <a:pt x="148" y="144"/>
                    <a:pt x="148" y="144"/>
                  </a:cubicBezTo>
                  <a:cubicBezTo>
                    <a:pt x="151" y="142"/>
                    <a:pt x="151" y="142"/>
                    <a:pt x="151" y="142"/>
                  </a:cubicBezTo>
                  <a:cubicBezTo>
                    <a:pt x="151" y="142"/>
                    <a:pt x="151" y="142"/>
                    <a:pt x="151" y="142"/>
                  </a:cubicBezTo>
                  <a:cubicBezTo>
                    <a:pt x="156" y="138"/>
                    <a:pt x="156" y="138"/>
                    <a:pt x="156" y="138"/>
                  </a:cubicBezTo>
                  <a:cubicBezTo>
                    <a:pt x="156" y="138"/>
                    <a:pt x="156" y="138"/>
                    <a:pt x="156" y="138"/>
                  </a:cubicBezTo>
                  <a:cubicBezTo>
                    <a:pt x="156" y="138"/>
                    <a:pt x="156" y="138"/>
                    <a:pt x="156" y="138"/>
                  </a:cubicBezTo>
                  <a:cubicBezTo>
                    <a:pt x="157" y="138"/>
                    <a:pt x="157" y="138"/>
                    <a:pt x="157" y="138"/>
                  </a:cubicBezTo>
                  <a:cubicBezTo>
                    <a:pt x="161" y="138"/>
                    <a:pt x="161" y="138"/>
                    <a:pt x="161" y="138"/>
                  </a:cubicBezTo>
                  <a:cubicBezTo>
                    <a:pt x="161" y="136"/>
                    <a:pt x="162" y="133"/>
                    <a:pt x="165" y="131"/>
                  </a:cubicBezTo>
                  <a:cubicBezTo>
                    <a:pt x="168" y="129"/>
                    <a:pt x="170" y="128"/>
                    <a:pt x="171" y="128"/>
                  </a:cubicBezTo>
                  <a:cubicBezTo>
                    <a:pt x="173" y="126"/>
                    <a:pt x="173" y="126"/>
                    <a:pt x="173" y="126"/>
                  </a:cubicBezTo>
                  <a:cubicBezTo>
                    <a:pt x="174" y="126"/>
                    <a:pt x="174" y="126"/>
                    <a:pt x="174" y="126"/>
                  </a:cubicBezTo>
                  <a:cubicBezTo>
                    <a:pt x="174" y="126"/>
                    <a:pt x="174" y="126"/>
                    <a:pt x="174" y="126"/>
                  </a:cubicBezTo>
                  <a:cubicBezTo>
                    <a:pt x="176" y="124"/>
                    <a:pt x="176" y="124"/>
                    <a:pt x="176" y="124"/>
                  </a:cubicBezTo>
                  <a:cubicBezTo>
                    <a:pt x="176" y="124"/>
                    <a:pt x="176" y="124"/>
                    <a:pt x="176" y="124"/>
                  </a:cubicBezTo>
                  <a:cubicBezTo>
                    <a:pt x="176" y="124"/>
                    <a:pt x="176" y="124"/>
                    <a:pt x="176" y="124"/>
                  </a:cubicBezTo>
                  <a:cubicBezTo>
                    <a:pt x="176" y="123"/>
                    <a:pt x="176" y="123"/>
                    <a:pt x="176" y="123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83" y="122"/>
                    <a:pt x="183" y="122"/>
                    <a:pt x="183" y="122"/>
                  </a:cubicBezTo>
                  <a:cubicBezTo>
                    <a:pt x="187" y="122"/>
                    <a:pt x="187" y="122"/>
                    <a:pt x="187" y="122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90" y="118"/>
                    <a:pt x="190" y="118"/>
                    <a:pt x="190" y="118"/>
                  </a:cubicBezTo>
                  <a:cubicBezTo>
                    <a:pt x="190" y="118"/>
                    <a:pt x="190" y="118"/>
                    <a:pt x="190" y="118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1" y="114"/>
                    <a:pt x="191" y="114"/>
                    <a:pt x="191" y="114"/>
                  </a:cubicBezTo>
                  <a:cubicBezTo>
                    <a:pt x="188" y="111"/>
                    <a:pt x="187" y="108"/>
                    <a:pt x="186" y="103"/>
                  </a:cubicBezTo>
                  <a:cubicBezTo>
                    <a:pt x="186" y="103"/>
                    <a:pt x="186" y="103"/>
                    <a:pt x="186" y="103"/>
                  </a:cubicBezTo>
                  <a:cubicBezTo>
                    <a:pt x="186" y="103"/>
                    <a:pt x="186" y="103"/>
                    <a:pt x="186" y="103"/>
                  </a:cubicBezTo>
                  <a:cubicBezTo>
                    <a:pt x="186" y="103"/>
                    <a:pt x="186" y="103"/>
                    <a:pt x="186" y="103"/>
                  </a:cubicBezTo>
                  <a:cubicBezTo>
                    <a:pt x="186" y="102"/>
                    <a:pt x="186" y="102"/>
                    <a:pt x="186" y="102"/>
                  </a:cubicBezTo>
                  <a:cubicBezTo>
                    <a:pt x="188" y="94"/>
                    <a:pt x="188" y="94"/>
                    <a:pt x="188" y="94"/>
                  </a:cubicBezTo>
                  <a:cubicBezTo>
                    <a:pt x="188" y="91"/>
                    <a:pt x="188" y="89"/>
                    <a:pt x="190" y="87"/>
                  </a:cubicBezTo>
                  <a:cubicBezTo>
                    <a:pt x="190" y="80"/>
                    <a:pt x="190" y="80"/>
                    <a:pt x="190" y="80"/>
                  </a:cubicBezTo>
                  <a:cubicBezTo>
                    <a:pt x="189" y="79"/>
                    <a:pt x="188" y="78"/>
                    <a:pt x="186" y="78"/>
                  </a:cubicBezTo>
                  <a:cubicBezTo>
                    <a:pt x="174" y="83"/>
                    <a:pt x="174" y="83"/>
                    <a:pt x="174" y="83"/>
                  </a:cubicBezTo>
                  <a:cubicBezTo>
                    <a:pt x="174" y="70"/>
                    <a:pt x="174" y="70"/>
                    <a:pt x="174" y="70"/>
                  </a:cubicBezTo>
                  <a:cubicBezTo>
                    <a:pt x="175" y="68"/>
                    <a:pt x="179" y="64"/>
                    <a:pt x="186" y="60"/>
                  </a:cubicBezTo>
                  <a:cubicBezTo>
                    <a:pt x="183" y="46"/>
                    <a:pt x="183" y="46"/>
                    <a:pt x="183" y="46"/>
                  </a:cubicBezTo>
                  <a:cubicBezTo>
                    <a:pt x="182" y="41"/>
                    <a:pt x="183" y="37"/>
                    <a:pt x="186" y="34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2" y="32"/>
                    <a:pt x="182" y="32"/>
                    <a:pt x="182" y="32"/>
                  </a:cubicBezTo>
                  <a:cubicBezTo>
                    <a:pt x="180" y="32"/>
                    <a:pt x="180" y="32"/>
                    <a:pt x="180" y="32"/>
                  </a:cubicBezTo>
                  <a:cubicBezTo>
                    <a:pt x="178" y="38"/>
                    <a:pt x="178" y="38"/>
                    <a:pt x="178" y="38"/>
                  </a:cubicBezTo>
                  <a:cubicBezTo>
                    <a:pt x="177" y="40"/>
                    <a:pt x="175" y="41"/>
                    <a:pt x="174" y="41"/>
                  </a:cubicBezTo>
                  <a:cubicBezTo>
                    <a:pt x="173" y="41"/>
                    <a:pt x="173" y="41"/>
                    <a:pt x="173" y="41"/>
                  </a:cubicBezTo>
                  <a:cubicBezTo>
                    <a:pt x="169" y="38"/>
                    <a:pt x="169" y="38"/>
                    <a:pt x="169" y="38"/>
                  </a:cubicBezTo>
                  <a:cubicBezTo>
                    <a:pt x="168" y="38"/>
                    <a:pt x="168" y="38"/>
                    <a:pt x="168" y="38"/>
                  </a:cubicBezTo>
                  <a:cubicBezTo>
                    <a:pt x="168" y="38"/>
                    <a:pt x="168" y="38"/>
                    <a:pt x="168" y="38"/>
                  </a:cubicBezTo>
                  <a:cubicBezTo>
                    <a:pt x="168" y="38"/>
                    <a:pt x="168" y="38"/>
                    <a:pt x="168" y="38"/>
                  </a:cubicBezTo>
                  <a:cubicBezTo>
                    <a:pt x="168" y="37"/>
                    <a:pt x="168" y="37"/>
                    <a:pt x="168" y="37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2"/>
                    <a:pt x="166" y="32"/>
                    <a:pt x="166" y="32"/>
                  </a:cubicBezTo>
                  <a:cubicBezTo>
                    <a:pt x="158" y="32"/>
                    <a:pt x="158" y="32"/>
                    <a:pt x="158" y="32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6" y="26"/>
                    <a:pt x="156" y="26"/>
                    <a:pt x="156" y="26"/>
                  </a:cubicBezTo>
                  <a:cubicBezTo>
                    <a:pt x="156" y="20"/>
                    <a:pt x="156" y="20"/>
                    <a:pt x="156" y="20"/>
                  </a:cubicBezTo>
                  <a:cubicBezTo>
                    <a:pt x="152" y="12"/>
                    <a:pt x="152" y="12"/>
                    <a:pt x="152" y="12"/>
                  </a:cubicBezTo>
                  <a:cubicBezTo>
                    <a:pt x="152" y="6"/>
                    <a:pt x="152" y="6"/>
                    <a:pt x="152" y="6"/>
                  </a:cubicBezTo>
                  <a:lnTo>
                    <a:pt x="150" y="3"/>
                  </a:lnTo>
                  <a:close/>
                </a:path>
              </a:pathLst>
            </a:custGeom>
            <a:solidFill>
              <a:srgbClr val="DCDCDC"/>
            </a:solidFill>
            <a:ln>
              <a:solidFill>
                <a:srgbClr val="E1E1E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8710613" y="4654550"/>
              <a:ext cx="942975" cy="717550"/>
            </a:xfrm>
            <a:custGeom>
              <a:avLst/>
              <a:gdLst>
                <a:gd name="T0" fmla="*/ 758888 w 251"/>
                <a:gd name="T1" fmla="*/ 22541 h 191"/>
                <a:gd name="T2" fmla="*/ 706292 w 251"/>
                <a:gd name="T3" fmla="*/ 67623 h 191"/>
                <a:gd name="T4" fmla="*/ 646182 w 251"/>
                <a:gd name="T5" fmla="*/ 82650 h 191"/>
                <a:gd name="T6" fmla="*/ 604856 w 251"/>
                <a:gd name="T7" fmla="*/ 78893 h 191"/>
                <a:gd name="T8" fmla="*/ 604856 w 251"/>
                <a:gd name="T9" fmla="*/ 78893 h 191"/>
                <a:gd name="T10" fmla="*/ 552260 w 251"/>
                <a:gd name="T11" fmla="*/ 97677 h 191"/>
                <a:gd name="T12" fmla="*/ 514692 w 251"/>
                <a:gd name="T13" fmla="*/ 120218 h 191"/>
                <a:gd name="T14" fmla="*/ 477123 w 251"/>
                <a:gd name="T15" fmla="*/ 150272 h 191"/>
                <a:gd name="T16" fmla="*/ 450825 w 251"/>
                <a:gd name="T17" fmla="*/ 176570 h 191"/>
                <a:gd name="T18" fmla="*/ 443311 w 251"/>
                <a:gd name="T19" fmla="*/ 191597 h 191"/>
                <a:gd name="T20" fmla="*/ 386958 w 251"/>
                <a:gd name="T21" fmla="*/ 180327 h 191"/>
                <a:gd name="T22" fmla="*/ 319334 w 251"/>
                <a:gd name="T23" fmla="*/ 150272 h 191"/>
                <a:gd name="T24" fmla="*/ 300550 w 251"/>
                <a:gd name="T25" fmla="*/ 172813 h 191"/>
                <a:gd name="T26" fmla="*/ 278009 w 251"/>
                <a:gd name="T27" fmla="*/ 191597 h 191"/>
                <a:gd name="T28" fmla="*/ 236683 w 251"/>
                <a:gd name="T29" fmla="*/ 217895 h 191"/>
                <a:gd name="T30" fmla="*/ 191600 w 251"/>
                <a:gd name="T31" fmla="*/ 251706 h 191"/>
                <a:gd name="T32" fmla="*/ 86408 w 251"/>
                <a:gd name="T33" fmla="*/ 232922 h 191"/>
                <a:gd name="T34" fmla="*/ 33812 w 251"/>
                <a:gd name="T35" fmla="*/ 244192 h 191"/>
                <a:gd name="T36" fmla="*/ 3757 w 251"/>
                <a:gd name="T37" fmla="*/ 259220 h 191"/>
                <a:gd name="T38" fmla="*/ 7514 w 251"/>
                <a:gd name="T39" fmla="*/ 296788 h 191"/>
                <a:gd name="T40" fmla="*/ 78894 w 251"/>
                <a:gd name="T41" fmla="*/ 296788 h 191"/>
                <a:gd name="T42" fmla="*/ 86408 w 251"/>
                <a:gd name="T43" fmla="*/ 353140 h 191"/>
                <a:gd name="T44" fmla="*/ 142761 w 251"/>
                <a:gd name="T45" fmla="*/ 345626 h 191"/>
                <a:gd name="T46" fmla="*/ 187844 w 251"/>
                <a:gd name="T47" fmla="*/ 334356 h 191"/>
                <a:gd name="T48" fmla="*/ 199114 w 251"/>
                <a:gd name="T49" fmla="*/ 405735 h 191"/>
                <a:gd name="T50" fmla="*/ 172816 w 251"/>
                <a:gd name="T51" fmla="*/ 435790 h 191"/>
                <a:gd name="T52" fmla="*/ 131491 w 251"/>
                <a:gd name="T53" fmla="*/ 465844 h 191"/>
                <a:gd name="T54" fmla="*/ 199114 w 251"/>
                <a:gd name="T55" fmla="*/ 480871 h 191"/>
                <a:gd name="T56" fmla="*/ 229169 w 251"/>
                <a:gd name="T57" fmla="*/ 499655 h 191"/>
                <a:gd name="T58" fmla="*/ 289279 w 251"/>
                <a:gd name="T59" fmla="*/ 533466 h 191"/>
                <a:gd name="T60" fmla="*/ 262981 w 251"/>
                <a:gd name="T61" fmla="*/ 563521 h 191"/>
                <a:gd name="T62" fmla="*/ 364417 w 251"/>
                <a:gd name="T63" fmla="*/ 668712 h 191"/>
                <a:gd name="T64" fmla="*/ 401985 w 251"/>
                <a:gd name="T65" fmla="*/ 653684 h 191"/>
                <a:gd name="T66" fmla="*/ 462095 w 251"/>
                <a:gd name="T67" fmla="*/ 691252 h 191"/>
                <a:gd name="T68" fmla="*/ 477123 w 251"/>
                <a:gd name="T69" fmla="*/ 672468 h 191"/>
                <a:gd name="T70" fmla="*/ 507178 w 251"/>
                <a:gd name="T71" fmla="*/ 676225 h 191"/>
                <a:gd name="T72" fmla="*/ 582315 w 251"/>
                <a:gd name="T73" fmla="*/ 695009 h 191"/>
                <a:gd name="T74" fmla="*/ 589829 w 251"/>
                <a:gd name="T75" fmla="*/ 698766 h 191"/>
                <a:gd name="T76" fmla="*/ 649939 w 251"/>
                <a:gd name="T77" fmla="*/ 649927 h 191"/>
                <a:gd name="T78" fmla="*/ 672480 w 251"/>
                <a:gd name="T79" fmla="*/ 668712 h 191"/>
                <a:gd name="T80" fmla="*/ 687508 w 251"/>
                <a:gd name="T81" fmla="*/ 638657 h 191"/>
                <a:gd name="T82" fmla="*/ 743861 w 251"/>
                <a:gd name="T83" fmla="*/ 571035 h 191"/>
                <a:gd name="T84" fmla="*/ 777673 w 251"/>
                <a:gd name="T85" fmla="*/ 578548 h 191"/>
                <a:gd name="T86" fmla="*/ 770159 w 251"/>
                <a:gd name="T87" fmla="*/ 537223 h 191"/>
                <a:gd name="T88" fmla="*/ 777673 w 251"/>
                <a:gd name="T89" fmla="*/ 514682 h 191"/>
                <a:gd name="T90" fmla="*/ 860324 w 251"/>
                <a:gd name="T91" fmla="*/ 473358 h 191"/>
                <a:gd name="T92" fmla="*/ 856567 w 251"/>
                <a:gd name="T93" fmla="*/ 428276 h 191"/>
                <a:gd name="T94" fmla="*/ 875351 w 251"/>
                <a:gd name="T95" fmla="*/ 394465 h 191"/>
                <a:gd name="T96" fmla="*/ 897893 w 251"/>
                <a:gd name="T97" fmla="*/ 338113 h 191"/>
                <a:gd name="T98" fmla="*/ 931704 w 251"/>
                <a:gd name="T99" fmla="*/ 293031 h 191"/>
                <a:gd name="T100" fmla="*/ 931704 w 251"/>
                <a:gd name="T101" fmla="*/ 251706 h 191"/>
                <a:gd name="T102" fmla="*/ 931704 w 251"/>
                <a:gd name="T103" fmla="*/ 225408 h 191"/>
                <a:gd name="T104" fmla="*/ 852810 w 251"/>
                <a:gd name="T105" fmla="*/ 229165 h 191"/>
                <a:gd name="T106" fmla="*/ 830269 w 251"/>
                <a:gd name="T107" fmla="*/ 191597 h 191"/>
                <a:gd name="T108" fmla="*/ 792700 w 251"/>
                <a:gd name="T109" fmla="*/ 187840 h 191"/>
                <a:gd name="T110" fmla="*/ 834026 w 251"/>
                <a:gd name="T111" fmla="*/ 108947 h 191"/>
                <a:gd name="T112" fmla="*/ 830269 w 251"/>
                <a:gd name="T113" fmla="*/ 52595 h 191"/>
                <a:gd name="T114" fmla="*/ 815241 w 251"/>
                <a:gd name="T115" fmla="*/ 0 h 191"/>
                <a:gd name="T116" fmla="*/ 781429 w 251"/>
                <a:gd name="T117" fmla="*/ 15027 h 19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51" h="191">
                  <a:moveTo>
                    <a:pt x="201" y="4"/>
                  </a:moveTo>
                  <a:cubicBezTo>
                    <a:pt x="201" y="5"/>
                    <a:pt x="201" y="5"/>
                    <a:pt x="201" y="5"/>
                  </a:cubicBezTo>
                  <a:cubicBezTo>
                    <a:pt x="202" y="6"/>
                    <a:pt x="202" y="6"/>
                    <a:pt x="202" y="6"/>
                  </a:cubicBezTo>
                  <a:cubicBezTo>
                    <a:pt x="197" y="14"/>
                    <a:pt x="197" y="14"/>
                    <a:pt x="197" y="14"/>
                  </a:cubicBezTo>
                  <a:cubicBezTo>
                    <a:pt x="195" y="16"/>
                    <a:pt x="192" y="18"/>
                    <a:pt x="189" y="18"/>
                  </a:cubicBezTo>
                  <a:cubicBezTo>
                    <a:pt x="188" y="18"/>
                    <a:pt x="188" y="18"/>
                    <a:pt x="188" y="18"/>
                  </a:cubicBezTo>
                  <a:cubicBezTo>
                    <a:pt x="184" y="15"/>
                    <a:pt x="184" y="15"/>
                    <a:pt x="184" y="15"/>
                  </a:cubicBezTo>
                  <a:cubicBezTo>
                    <a:pt x="180" y="16"/>
                    <a:pt x="180" y="16"/>
                    <a:pt x="180" y="16"/>
                  </a:cubicBezTo>
                  <a:cubicBezTo>
                    <a:pt x="172" y="22"/>
                    <a:pt x="172" y="22"/>
                    <a:pt x="172" y="22"/>
                  </a:cubicBezTo>
                  <a:cubicBezTo>
                    <a:pt x="170" y="22"/>
                    <a:pt x="167" y="20"/>
                    <a:pt x="164" y="16"/>
                  </a:cubicBezTo>
                  <a:cubicBezTo>
                    <a:pt x="161" y="21"/>
                    <a:pt x="161" y="21"/>
                    <a:pt x="161" y="21"/>
                  </a:cubicBezTo>
                  <a:cubicBezTo>
                    <a:pt x="161" y="21"/>
                    <a:pt x="161" y="21"/>
                    <a:pt x="161" y="21"/>
                  </a:cubicBezTo>
                  <a:cubicBezTo>
                    <a:pt x="161" y="21"/>
                    <a:pt x="161" y="21"/>
                    <a:pt x="161" y="21"/>
                  </a:cubicBezTo>
                  <a:cubicBezTo>
                    <a:pt x="161" y="21"/>
                    <a:pt x="161" y="21"/>
                    <a:pt x="161" y="21"/>
                  </a:cubicBezTo>
                  <a:cubicBezTo>
                    <a:pt x="161" y="21"/>
                    <a:pt x="161" y="21"/>
                    <a:pt x="161" y="21"/>
                  </a:cubicBezTo>
                  <a:cubicBezTo>
                    <a:pt x="158" y="24"/>
                    <a:pt x="158" y="24"/>
                    <a:pt x="158" y="24"/>
                  </a:cubicBezTo>
                  <a:cubicBezTo>
                    <a:pt x="153" y="24"/>
                    <a:pt x="153" y="24"/>
                    <a:pt x="153" y="24"/>
                  </a:cubicBezTo>
                  <a:cubicBezTo>
                    <a:pt x="147" y="26"/>
                    <a:pt x="147" y="26"/>
                    <a:pt x="147" y="26"/>
                  </a:cubicBezTo>
                  <a:cubicBezTo>
                    <a:pt x="141" y="30"/>
                    <a:pt x="141" y="30"/>
                    <a:pt x="141" y="30"/>
                  </a:cubicBezTo>
                  <a:cubicBezTo>
                    <a:pt x="139" y="30"/>
                    <a:pt x="139" y="30"/>
                    <a:pt x="139" y="30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5" y="34"/>
                    <a:pt x="134" y="36"/>
                    <a:pt x="135" y="37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1"/>
                    <a:pt x="118" y="51"/>
                    <a:pt x="118" y="51"/>
                  </a:cubicBezTo>
                  <a:cubicBezTo>
                    <a:pt x="118" y="51"/>
                    <a:pt x="118" y="51"/>
                    <a:pt x="118" y="51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5" y="49"/>
                    <a:pt x="92" y="46"/>
                    <a:pt x="89" y="42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3" y="51"/>
                    <a:pt x="73" y="51"/>
                    <a:pt x="73" y="51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6" y="61"/>
                    <a:pt x="56" y="61"/>
                    <a:pt x="56" y="61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3" y="67"/>
                    <a:pt x="2" y="68"/>
                    <a:pt x="1" y="69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3" y="76"/>
                    <a:pt x="16" y="77"/>
                    <a:pt x="20" y="79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1" y="80"/>
                    <a:pt x="21" y="80"/>
                    <a:pt x="21" y="80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23" y="94"/>
                    <a:pt x="23" y="94"/>
                    <a:pt x="23" y="94"/>
                  </a:cubicBezTo>
                  <a:cubicBezTo>
                    <a:pt x="32" y="94"/>
                    <a:pt x="32" y="94"/>
                    <a:pt x="32" y="94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41" y="90"/>
                    <a:pt x="44" y="89"/>
                    <a:pt x="47" y="88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37" y="121"/>
                    <a:pt x="37" y="121"/>
                    <a:pt x="37" y="121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53" y="128"/>
                    <a:pt x="53" y="128"/>
                    <a:pt x="53" y="128"/>
                  </a:cubicBezTo>
                  <a:cubicBezTo>
                    <a:pt x="53" y="128"/>
                    <a:pt x="53" y="128"/>
                    <a:pt x="53" y="128"/>
                  </a:cubicBezTo>
                  <a:cubicBezTo>
                    <a:pt x="53" y="128"/>
                    <a:pt x="53" y="128"/>
                    <a:pt x="53" y="128"/>
                  </a:cubicBezTo>
                  <a:cubicBezTo>
                    <a:pt x="54" y="129"/>
                    <a:pt x="54" y="129"/>
                    <a:pt x="54" y="129"/>
                  </a:cubicBezTo>
                  <a:cubicBezTo>
                    <a:pt x="61" y="133"/>
                    <a:pt x="61" y="133"/>
                    <a:pt x="61" y="133"/>
                  </a:cubicBezTo>
                  <a:cubicBezTo>
                    <a:pt x="76" y="132"/>
                    <a:pt x="76" y="132"/>
                    <a:pt x="76" y="132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7" y="142"/>
                    <a:pt x="77" y="142"/>
                    <a:pt x="77" y="142"/>
                  </a:cubicBezTo>
                  <a:cubicBezTo>
                    <a:pt x="77" y="143"/>
                    <a:pt x="77" y="143"/>
                    <a:pt x="77" y="143"/>
                  </a:cubicBezTo>
                  <a:cubicBezTo>
                    <a:pt x="77" y="143"/>
                    <a:pt x="77" y="143"/>
                    <a:pt x="77" y="143"/>
                  </a:cubicBezTo>
                  <a:cubicBezTo>
                    <a:pt x="70" y="150"/>
                    <a:pt x="70" y="150"/>
                    <a:pt x="70" y="150"/>
                  </a:cubicBezTo>
                  <a:cubicBezTo>
                    <a:pt x="69" y="158"/>
                    <a:pt x="71" y="164"/>
                    <a:pt x="75" y="165"/>
                  </a:cubicBezTo>
                  <a:cubicBezTo>
                    <a:pt x="87" y="172"/>
                    <a:pt x="87" y="172"/>
                    <a:pt x="87" y="172"/>
                  </a:cubicBezTo>
                  <a:cubicBezTo>
                    <a:pt x="97" y="178"/>
                    <a:pt x="97" y="178"/>
                    <a:pt x="97" y="178"/>
                  </a:cubicBezTo>
                  <a:cubicBezTo>
                    <a:pt x="106" y="174"/>
                    <a:pt x="106" y="174"/>
                    <a:pt x="106" y="174"/>
                  </a:cubicBezTo>
                  <a:cubicBezTo>
                    <a:pt x="107" y="174"/>
                    <a:pt x="107" y="174"/>
                    <a:pt x="107" y="174"/>
                  </a:cubicBezTo>
                  <a:cubicBezTo>
                    <a:pt x="107" y="174"/>
                    <a:pt x="107" y="174"/>
                    <a:pt x="107" y="174"/>
                  </a:cubicBezTo>
                  <a:cubicBezTo>
                    <a:pt x="108" y="174"/>
                    <a:pt x="108" y="174"/>
                    <a:pt x="108" y="174"/>
                  </a:cubicBezTo>
                  <a:cubicBezTo>
                    <a:pt x="121" y="184"/>
                    <a:pt x="121" y="184"/>
                    <a:pt x="121" y="184"/>
                  </a:cubicBezTo>
                  <a:cubicBezTo>
                    <a:pt x="123" y="184"/>
                    <a:pt x="123" y="184"/>
                    <a:pt x="123" y="184"/>
                  </a:cubicBezTo>
                  <a:cubicBezTo>
                    <a:pt x="126" y="180"/>
                    <a:pt x="126" y="180"/>
                    <a:pt x="126" y="180"/>
                  </a:cubicBezTo>
                  <a:cubicBezTo>
                    <a:pt x="127" y="180"/>
                    <a:pt x="127" y="180"/>
                    <a:pt x="127" y="180"/>
                  </a:cubicBezTo>
                  <a:cubicBezTo>
                    <a:pt x="127" y="179"/>
                    <a:pt x="127" y="179"/>
                    <a:pt x="127" y="179"/>
                  </a:cubicBezTo>
                  <a:cubicBezTo>
                    <a:pt x="127" y="179"/>
                    <a:pt x="127" y="179"/>
                    <a:pt x="127" y="179"/>
                  </a:cubicBezTo>
                  <a:cubicBezTo>
                    <a:pt x="128" y="179"/>
                    <a:pt x="128" y="179"/>
                    <a:pt x="128" y="179"/>
                  </a:cubicBezTo>
                  <a:cubicBezTo>
                    <a:pt x="135" y="180"/>
                    <a:pt x="135" y="180"/>
                    <a:pt x="135" y="180"/>
                  </a:cubicBezTo>
                  <a:cubicBezTo>
                    <a:pt x="137" y="167"/>
                    <a:pt x="137" y="167"/>
                    <a:pt x="137" y="167"/>
                  </a:cubicBezTo>
                  <a:cubicBezTo>
                    <a:pt x="147" y="184"/>
                    <a:pt x="147" y="184"/>
                    <a:pt x="147" y="184"/>
                  </a:cubicBezTo>
                  <a:cubicBezTo>
                    <a:pt x="155" y="185"/>
                    <a:pt x="155" y="185"/>
                    <a:pt x="155" y="185"/>
                  </a:cubicBezTo>
                  <a:cubicBezTo>
                    <a:pt x="156" y="185"/>
                    <a:pt x="156" y="185"/>
                    <a:pt x="156" y="185"/>
                  </a:cubicBezTo>
                  <a:cubicBezTo>
                    <a:pt x="157" y="185"/>
                    <a:pt x="157" y="185"/>
                    <a:pt x="157" y="185"/>
                  </a:cubicBezTo>
                  <a:cubicBezTo>
                    <a:pt x="157" y="186"/>
                    <a:pt x="157" y="186"/>
                    <a:pt x="157" y="186"/>
                  </a:cubicBezTo>
                  <a:cubicBezTo>
                    <a:pt x="157" y="191"/>
                    <a:pt x="157" y="191"/>
                    <a:pt x="157" y="191"/>
                  </a:cubicBezTo>
                  <a:cubicBezTo>
                    <a:pt x="160" y="190"/>
                    <a:pt x="160" y="190"/>
                    <a:pt x="160" y="190"/>
                  </a:cubicBezTo>
                  <a:cubicBezTo>
                    <a:pt x="173" y="173"/>
                    <a:pt x="173" y="173"/>
                    <a:pt x="173" y="173"/>
                  </a:cubicBezTo>
                  <a:cubicBezTo>
                    <a:pt x="179" y="181"/>
                    <a:pt x="179" y="181"/>
                    <a:pt x="179" y="181"/>
                  </a:cubicBezTo>
                  <a:cubicBezTo>
                    <a:pt x="179" y="178"/>
                    <a:pt x="179" y="178"/>
                    <a:pt x="179" y="178"/>
                  </a:cubicBezTo>
                  <a:cubicBezTo>
                    <a:pt x="179" y="178"/>
                    <a:pt x="179" y="178"/>
                    <a:pt x="179" y="178"/>
                  </a:cubicBezTo>
                  <a:cubicBezTo>
                    <a:pt x="179" y="178"/>
                    <a:pt x="179" y="178"/>
                    <a:pt x="179" y="178"/>
                  </a:cubicBezTo>
                  <a:cubicBezTo>
                    <a:pt x="179" y="178"/>
                    <a:pt x="179" y="178"/>
                    <a:pt x="179" y="178"/>
                  </a:cubicBezTo>
                  <a:cubicBezTo>
                    <a:pt x="183" y="170"/>
                    <a:pt x="183" y="170"/>
                    <a:pt x="183" y="170"/>
                  </a:cubicBezTo>
                  <a:cubicBezTo>
                    <a:pt x="186" y="164"/>
                    <a:pt x="186" y="164"/>
                    <a:pt x="186" y="164"/>
                  </a:cubicBezTo>
                  <a:cubicBezTo>
                    <a:pt x="196" y="164"/>
                    <a:pt x="196" y="164"/>
                    <a:pt x="196" y="164"/>
                  </a:cubicBezTo>
                  <a:cubicBezTo>
                    <a:pt x="198" y="152"/>
                    <a:pt x="198" y="152"/>
                    <a:pt x="198" y="152"/>
                  </a:cubicBezTo>
                  <a:cubicBezTo>
                    <a:pt x="199" y="152"/>
                    <a:pt x="199" y="152"/>
                    <a:pt x="199" y="152"/>
                  </a:cubicBezTo>
                  <a:cubicBezTo>
                    <a:pt x="200" y="153"/>
                    <a:pt x="200" y="153"/>
                    <a:pt x="200" y="153"/>
                  </a:cubicBezTo>
                  <a:cubicBezTo>
                    <a:pt x="207" y="154"/>
                    <a:pt x="207" y="154"/>
                    <a:pt x="207" y="154"/>
                  </a:cubicBezTo>
                  <a:cubicBezTo>
                    <a:pt x="208" y="150"/>
                    <a:pt x="208" y="150"/>
                    <a:pt x="208" y="150"/>
                  </a:cubicBezTo>
                  <a:cubicBezTo>
                    <a:pt x="205" y="144"/>
                    <a:pt x="205" y="144"/>
                    <a:pt x="205" y="144"/>
                  </a:cubicBezTo>
                  <a:cubicBezTo>
                    <a:pt x="205" y="143"/>
                    <a:pt x="205" y="143"/>
                    <a:pt x="205" y="143"/>
                  </a:cubicBezTo>
                  <a:cubicBezTo>
                    <a:pt x="207" y="138"/>
                    <a:pt x="207" y="138"/>
                    <a:pt x="207" y="138"/>
                  </a:cubicBezTo>
                  <a:cubicBezTo>
                    <a:pt x="207" y="138"/>
                    <a:pt x="207" y="138"/>
                    <a:pt x="207" y="138"/>
                  </a:cubicBezTo>
                  <a:cubicBezTo>
                    <a:pt x="207" y="137"/>
                    <a:pt x="207" y="137"/>
                    <a:pt x="207" y="137"/>
                  </a:cubicBezTo>
                  <a:cubicBezTo>
                    <a:pt x="208" y="137"/>
                    <a:pt x="208" y="137"/>
                    <a:pt x="208" y="137"/>
                  </a:cubicBezTo>
                  <a:cubicBezTo>
                    <a:pt x="208" y="137"/>
                    <a:pt x="208" y="137"/>
                    <a:pt x="208" y="137"/>
                  </a:cubicBezTo>
                  <a:cubicBezTo>
                    <a:pt x="229" y="126"/>
                    <a:pt x="229" y="126"/>
                    <a:pt x="229" y="126"/>
                  </a:cubicBezTo>
                  <a:cubicBezTo>
                    <a:pt x="228" y="115"/>
                    <a:pt x="228" y="115"/>
                    <a:pt x="228" y="115"/>
                  </a:cubicBezTo>
                  <a:cubicBezTo>
                    <a:pt x="228" y="115"/>
                    <a:pt x="228" y="115"/>
                    <a:pt x="228" y="115"/>
                  </a:cubicBezTo>
                  <a:cubicBezTo>
                    <a:pt x="228" y="114"/>
                    <a:pt x="228" y="114"/>
                    <a:pt x="228" y="114"/>
                  </a:cubicBezTo>
                  <a:cubicBezTo>
                    <a:pt x="232" y="106"/>
                    <a:pt x="232" y="106"/>
                    <a:pt x="232" y="106"/>
                  </a:cubicBezTo>
                  <a:cubicBezTo>
                    <a:pt x="233" y="105"/>
                    <a:pt x="233" y="105"/>
                    <a:pt x="233" y="105"/>
                  </a:cubicBezTo>
                  <a:cubicBezTo>
                    <a:pt x="233" y="105"/>
                    <a:pt x="233" y="105"/>
                    <a:pt x="233" y="105"/>
                  </a:cubicBezTo>
                  <a:cubicBezTo>
                    <a:pt x="239" y="90"/>
                    <a:pt x="239" y="90"/>
                    <a:pt x="239" y="90"/>
                  </a:cubicBezTo>
                  <a:cubicBezTo>
                    <a:pt x="239" y="90"/>
                    <a:pt x="239" y="90"/>
                    <a:pt x="239" y="90"/>
                  </a:cubicBezTo>
                  <a:cubicBezTo>
                    <a:pt x="239" y="90"/>
                    <a:pt x="239" y="90"/>
                    <a:pt x="239" y="90"/>
                  </a:cubicBezTo>
                  <a:cubicBezTo>
                    <a:pt x="245" y="84"/>
                    <a:pt x="245" y="84"/>
                    <a:pt x="245" y="84"/>
                  </a:cubicBezTo>
                  <a:cubicBezTo>
                    <a:pt x="248" y="78"/>
                    <a:pt x="248" y="78"/>
                    <a:pt x="248" y="78"/>
                  </a:cubicBezTo>
                  <a:cubicBezTo>
                    <a:pt x="248" y="78"/>
                    <a:pt x="248" y="78"/>
                    <a:pt x="248" y="78"/>
                  </a:cubicBezTo>
                  <a:cubicBezTo>
                    <a:pt x="248" y="78"/>
                    <a:pt x="248" y="78"/>
                    <a:pt x="248" y="78"/>
                  </a:cubicBezTo>
                  <a:cubicBezTo>
                    <a:pt x="251" y="73"/>
                    <a:pt x="251" y="73"/>
                    <a:pt x="251" y="73"/>
                  </a:cubicBezTo>
                  <a:cubicBezTo>
                    <a:pt x="248" y="67"/>
                    <a:pt x="248" y="67"/>
                    <a:pt x="248" y="67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8" y="60"/>
                    <a:pt x="248" y="60"/>
                    <a:pt x="248" y="60"/>
                  </a:cubicBezTo>
                  <a:cubicBezTo>
                    <a:pt x="245" y="60"/>
                    <a:pt x="245" y="60"/>
                    <a:pt x="245" y="60"/>
                  </a:cubicBezTo>
                  <a:cubicBezTo>
                    <a:pt x="239" y="63"/>
                    <a:pt x="239" y="63"/>
                    <a:pt x="239" y="63"/>
                  </a:cubicBezTo>
                  <a:cubicBezTo>
                    <a:pt x="236" y="65"/>
                    <a:pt x="232" y="64"/>
                    <a:pt x="227" y="61"/>
                  </a:cubicBezTo>
                  <a:cubicBezTo>
                    <a:pt x="225" y="59"/>
                    <a:pt x="225" y="55"/>
                    <a:pt x="226" y="49"/>
                  </a:cubicBezTo>
                  <a:cubicBezTo>
                    <a:pt x="223" y="49"/>
                    <a:pt x="223" y="49"/>
                    <a:pt x="223" y="49"/>
                  </a:cubicBezTo>
                  <a:cubicBezTo>
                    <a:pt x="221" y="51"/>
                    <a:pt x="221" y="51"/>
                    <a:pt x="221" y="51"/>
                  </a:cubicBezTo>
                  <a:cubicBezTo>
                    <a:pt x="217" y="55"/>
                    <a:pt x="215" y="57"/>
                    <a:pt x="214" y="57"/>
                  </a:cubicBezTo>
                  <a:cubicBezTo>
                    <a:pt x="213" y="57"/>
                    <a:pt x="213" y="57"/>
                    <a:pt x="212" y="57"/>
                  </a:cubicBezTo>
                  <a:cubicBezTo>
                    <a:pt x="211" y="56"/>
                    <a:pt x="211" y="54"/>
                    <a:pt x="211" y="50"/>
                  </a:cubicBezTo>
                  <a:cubicBezTo>
                    <a:pt x="211" y="47"/>
                    <a:pt x="211" y="44"/>
                    <a:pt x="212" y="44"/>
                  </a:cubicBezTo>
                  <a:cubicBezTo>
                    <a:pt x="213" y="42"/>
                    <a:pt x="213" y="42"/>
                    <a:pt x="214" y="43"/>
                  </a:cubicBezTo>
                  <a:cubicBezTo>
                    <a:pt x="222" y="29"/>
                    <a:pt x="222" y="29"/>
                    <a:pt x="222" y="29"/>
                  </a:cubicBezTo>
                  <a:cubicBezTo>
                    <a:pt x="224" y="24"/>
                    <a:pt x="224" y="24"/>
                    <a:pt x="224" y="24"/>
                  </a:cubicBezTo>
                  <a:cubicBezTo>
                    <a:pt x="225" y="18"/>
                    <a:pt x="225" y="18"/>
                    <a:pt x="225" y="18"/>
                  </a:cubicBezTo>
                  <a:cubicBezTo>
                    <a:pt x="221" y="14"/>
                    <a:pt x="221" y="14"/>
                    <a:pt x="221" y="14"/>
                  </a:cubicBezTo>
                  <a:cubicBezTo>
                    <a:pt x="219" y="13"/>
                    <a:pt x="219" y="10"/>
                    <a:pt x="220" y="6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20" y="2"/>
                    <a:pt x="219" y="1"/>
                    <a:pt x="217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6" y="1"/>
                    <a:pt x="216" y="1"/>
                    <a:pt x="216" y="1"/>
                  </a:cubicBezTo>
                  <a:cubicBezTo>
                    <a:pt x="215" y="4"/>
                    <a:pt x="212" y="6"/>
                    <a:pt x="208" y="4"/>
                  </a:cubicBezTo>
                  <a:cubicBezTo>
                    <a:pt x="206" y="4"/>
                    <a:pt x="203" y="4"/>
                    <a:pt x="201" y="4"/>
                  </a:cubicBezTo>
                  <a:close/>
                </a:path>
              </a:pathLst>
            </a:custGeom>
            <a:solidFill>
              <a:srgbClr val="DCDCDC"/>
            </a:solidFill>
            <a:ln>
              <a:solidFill>
                <a:srgbClr val="E1E1E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8840788" y="3865562"/>
              <a:ext cx="534987" cy="539750"/>
            </a:xfrm>
            <a:custGeom>
              <a:avLst/>
              <a:gdLst>
                <a:gd name="T0" fmla="*/ 504848 w 142"/>
                <a:gd name="T1" fmla="*/ 59972 h 144"/>
                <a:gd name="T2" fmla="*/ 486010 w 142"/>
                <a:gd name="T3" fmla="*/ 52476 h 144"/>
                <a:gd name="T4" fmla="*/ 470940 w 142"/>
                <a:gd name="T5" fmla="*/ 44979 h 144"/>
                <a:gd name="T6" fmla="*/ 440800 w 142"/>
                <a:gd name="T7" fmla="*/ 52476 h 144"/>
                <a:gd name="T8" fmla="*/ 418195 w 142"/>
                <a:gd name="T9" fmla="*/ 41231 h 144"/>
                <a:gd name="T10" fmla="*/ 414427 w 142"/>
                <a:gd name="T11" fmla="*/ 37483 h 144"/>
                <a:gd name="T12" fmla="*/ 384287 w 142"/>
                <a:gd name="T13" fmla="*/ 7497 h 144"/>
                <a:gd name="T14" fmla="*/ 331542 w 142"/>
                <a:gd name="T15" fmla="*/ 29986 h 144"/>
                <a:gd name="T16" fmla="*/ 324007 w 142"/>
                <a:gd name="T17" fmla="*/ 74965 h 144"/>
                <a:gd name="T18" fmla="*/ 305169 w 142"/>
                <a:gd name="T19" fmla="*/ 112448 h 144"/>
                <a:gd name="T20" fmla="*/ 271262 w 142"/>
                <a:gd name="T21" fmla="*/ 161175 h 144"/>
                <a:gd name="T22" fmla="*/ 218516 w 142"/>
                <a:gd name="T23" fmla="*/ 221148 h 144"/>
                <a:gd name="T24" fmla="*/ 165771 w 142"/>
                <a:gd name="T25" fmla="*/ 269875 h 144"/>
                <a:gd name="T26" fmla="*/ 135631 w 142"/>
                <a:gd name="T27" fmla="*/ 307358 h 144"/>
                <a:gd name="T28" fmla="*/ 0 w 142"/>
                <a:gd name="T29" fmla="*/ 314854 h 144"/>
                <a:gd name="T30" fmla="*/ 37675 w 142"/>
                <a:gd name="T31" fmla="*/ 423554 h 144"/>
                <a:gd name="T32" fmla="*/ 60280 w 142"/>
                <a:gd name="T33" fmla="*/ 438547 h 144"/>
                <a:gd name="T34" fmla="*/ 79118 w 142"/>
                <a:gd name="T35" fmla="*/ 491023 h 144"/>
                <a:gd name="T36" fmla="*/ 82885 w 142"/>
                <a:gd name="T37" fmla="*/ 502267 h 144"/>
                <a:gd name="T38" fmla="*/ 116793 w 142"/>
                <a:gd name="T39" fmla="*/ 491023 h 144"/>
                <a:gd name="T40" fmla="*/ 131863 w 142"/>
                <a:gd name="T41" fmla="*/ 498519 h 144"/>
                <a:gd name="T42" fmla="*/ 143166 w 142"/>
                <a:gd name="T43" fmla="*/ 461036 h 144"/>
                <a:gd name="T44" fmla="*/ 207214 w 142"/>
                <a:gd name="T45" fmla="*/ 434799 h 144"/>
                <a:gd name="T46" fmla="*/ 210981 w 142"/>
                <a:gd name="T47" fmla="*/ 397316 h 144"/>
                <a:gd name="T48" fmla="*/ 226051 w 142"/>
                <a:gd name="T49" fmla="*/ 386071 h 144"/>
                <a:gd name="T50" fmla="*/ 229819 w 142"/>
                <a:gd name="T51" fmla="*/ 386071 h 144"/>
                <a:gd name="T52" fmla="*/ 256191 w 142"/>
                <a:gd name="T53" fmla="*/ 412309 h 144"/>
                <a:gd name="T54" fmla="*/ 263726 w 142"/>
                <a:gd name="T55" fmla="*/ 434799 h 144"/>
                <a:gd name="T56" fmla="*/ 286332 w 142"/>
                <a:gd name="T57" fmla="*/ 404813 h 144"/>
                <a:gd name="T58" fmla="*/ 305169 w 142"/>
                <a:gd name="T59" fmla="*/ 397316 h 144"/>
                <a:gd name="T60" fmla="*/ 327774 w 142"/>
                <a:gd name="T61" fmla="*/ 401064 h 144"/>
                <a:gd name="T62" fmla="*/ 339077 w 142"/>
                <a:gd name="T63" fmla="*/ 442295 h 144"/>
                <a:gd name="T64" fmla="*/ 354147 w 142"/>
                <a:gd name="T65" fmla="*/ 476030 h 144"/>
                <a:gd name="T66" fmla="*/ 365450 w 142"/>
                <a:gd name="T67" fmla="*/ 506016 h 144"/>
                <a:gd name="T68" fmla="*/ 391822 w 142"/>
                <a:gd name="T69" fmla="*/ 506016 h 144"/>
                <a:gd name="T70" fmla="*/ 391822 w 142"/>
                <a:gd name="T71" fmla="*/ 509764 h 144"/>
                <a:gd name="T72" fmla="*/ 406892 w 142"/>
                <a:gd name="T73" fmla="*/ 539750 h 144"/>
                <a:gd name="T74" fmla="*/ 414427 w 142"/>
                <a:gd name="T75" fmla="*/ 517260 h 144"/>
                <a:gd name="T76" fmla="*/ 421962 w 142"/>
                <a:gd name="T77" fmla="*/ 513512 h 144"/>
                <a:gd name="T78" fmla="*/ 433265 w 142"/>
                <a:gd name="T79" fmla="*/ 506016 h 144"/>
                <a:gd name="T80" fmla="*/ 444567 w 142"/>
                <a:gd name="T81" fmla="*/ 494771 h 144"/>
                <a:gd name="T82" fmla="*/ 354147 w 142"/>
                <a:gd name="T83" fmla="*/ 314854 h 144"/>
                <a:gd name="T84" fmla="*/ 331542 w 142"/>
                <a:gd name="T85" fmla="*/ 239889 h 144"/>
                <a:gd name="T86" fmla="*/ 327774 w 142"/>
                <a:gd name="T87" fmla="*/ 239889 h 144"/>
                <a:gd name="T88" fmla="*/ 342844 w 142"/>
                <a:gd name="T89" fmla="*/ 194910 h 144"/>
                <a:gd name="T90" fmla="*/ 489778 w 142"/>
                <a:gd name="T91" fmla="*/ 164924 h 144"/>
                <a:gd name="T92" fmla="*/ 527453 w 142"/>
                <a:gd name="T93" fmla="*/ 142434 h 14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42" h="144">
                  <a:moveTo>
                    <a:pt x="142" y="29"/>
                  </a:moveTo>
                  <a:cubicBezTo>
                    <a:pt x="139" y="22"/>
                    <a:pt x="139" y="22"/>
                    <a:pt x="139" y="22"/>
                  </a:cubicBezTo>
                  <a:cubicBezTo>
                    <a:pt x="134" y="16"/>
                    <a:pt x="134" y="16"/>
                    <a:pt x="134" y="16"/>
                  </a:cubicBezTo>
                  <a:cubicBezTo>
                    <a:pt x="130" y="15"/>
                    <a:pt x="130" y="15"/>
                    <a:pt x="130" y="15"/>
                  </a:cubicBezTo>
                  <a:cubicBezTo>
                    <a:pt x="129" y="15"/>
                    <a:pt x="129" y="15"/>
                    <a:pt x="129" y="15"/>
                  </a:cubicBezTo>
                  <a:cubicBezTo>
                    <a:pt x="129" y="14"/>
                    <a:pt x="129" y="14"/>
                    <a:pt x="129" y="14"/>
                  </a:cubicBezTo>
                  <a:cubicBezTo>
                    <a:pt x="129" y="14"/>
                    <a:pt x="129" y="14"/>
                    <a:pt x="129" y="14"/>
                  </a:cubicBezTo>
                  <a:cubicBezTo>
                    <a:pt x="125" y="12"/>
                    <a:pt x="125" y="12"/>
                    <a:pt x="125" y="12"/>
                  </a:cubicBezTo>
                  <a:cubicBezTo>
                    <a:pt x="125" y="12"/>
                    <a:pt x="125" y="12"/>
                    <a:pt x="125" y="12"/>
                  </a:cubicBezTo>
                  <a:cubicBezTo>
                    <a:pt x="124" y="12"/>
                    <a:pt x="124" y="12"/>
                    <a:pt x="124" y="12"/>
                  </a:cubicBezTo>
                  <a:cubicBezTo>
                    <a:pt x="122" y="13"/>
                    <a:pt x="122" y="13"/>
                    <a:pt x="122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6" y="13"/>
                    <a:pt x="116" y="13"/>
                    <a:pt x="116" y="13"/>
                  </a:cubicBezTo>
                  <a:cubicBezTo>
                    <a:pt x="111" y="11"/>
                    <a:pt x="111" y="11"/>
                    <a:pt x="111" y="11"/>
                  </a:cubicBezTo>
                  <a:cubicBezTo>
                    <a:pt x="111" y="11"/>
                    <a:pt x="111" y="11"/>
                    <a:pt x="111" y="11"/>
                  </a:cubicBezTo>
                  <a:cubicBezTo>
                    <a:pt x="110" y="11"/>
                    <a:pt x="110" y="11"/>
                    <a:pt x="110" y="11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68" y="46"/>
                    <a:pt x="65" y="49"/>
                    <a:pt x="62" y="52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7" y="61"/>
                    <a:pt x="54" y="63"/>
                    <a:pt x="48" y="66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7" y="82"/>
                    <a:pt x="37" y="82"/>
                    <a:pt x="37" y="82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10" y="113"/>
                    <a:pt x="10" y="113"/>
                    <a:pt x="10" y="113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9" y="121"/>
                    <a:pt x="21" y="124"/>
                    <a:pt x="21" y="126"/>
                  </a:cubicBezTo>
                  <a:cubicBezTo>
                    <a:pt x="21" y="131"/>
                    <a:pt x="21" y="131"/>
                    <a:pt x="21" y="131"/>
                  </a:cubicBezTo>
                  <a:cubicBezTo>
                    <a:pt x="19" y="133"/>
                    <a:pt x="19" y="133"/>
                    <a:pt x="19" y="133"/>
                  </a:cubicBezTo>
                  <a:cubicBezTo>
                    <a:pt x="20" y="134"/>
                    <a:pt x="20" y="134"/>
                    <a:pt x="20" y="134"/>
                  </a:cubicBezTo>
                  <a:cubicBezTo>
                    <a:pt x="22" y="134"/>
                    <a:pt x="22" y="134"/>
                    <a:pt x="22" y="134"/>
                  </a:cubicBezTo>
                  <a:cubicBezTo>
                    <a:pt x="24" y="129"/>
                    <a:pt x="24" y="129"/>
                    <a:pt x="24" y="129"/>
                  </a:cubicBezTo>
                  <a:cubicBezTo>
                    <a:pt x="25" y="129"/>
                    <a:pt x="25" y="129"/>
                    <a:pt x="25" y="129"/>
                  </a:cubicBezTo>
                  <a:cubicBezTo>
                    <a:pt x="31" y="131"/>
                    <a:pt x="31" y="131"/>
                    <a:pt x="31" y="131"/>
                  </a:cubicBezTo>
                  <a:cubicBezTo>
                    <a:pt x="32" y="133"/>
                    <a:pt x="32" y="133"/>
                    <a:pt x="32" y="133"/>
                  </a:cubicBezTo>
                  <a:cubicBezTo>
                    <a:pt x="35" y="133"/>
                    <a:pt x="35" y="133"/>
                    <a:pt x="35" y="133"/>
                  </a:cubicBezTo>
                  <a:cubicBezTo>
                    <a:pt x="35" y="133"/>
                    <a:pt x="35" y="133"/>
                    <a:pt x="35" y="133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39" y="121"/>
                    <a:pt x="41" y="120"/>
                    <a:pt x="44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55" y="116"/>
                    <a:pt x="55" y="116"/>
                    <a:pt x="55" y="116"/>
                  </a:cubicBezTo>
                  <a:cubicBezTo>
                    <a:pt x="55" y="111"/>
                    <a:pt x="55" y="111"/>
                    <a:pt x="55" y="111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7" y="105"/>
                    <a:pt x="57" y="105"/>
                    <a:pt x="57" y="105"/>
                  </a:cubicBezTo>
                  <a:cubicBezTo>
                    <a:pt x="57" y="105"/>
                    <a:pt x="57" y="105"/>
                    <a:pt x="57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7" y="104"/>
                    <a:pt x="67" y="104"/>
                    <a:pt x="67" y="104"/>
                  </a:cubicBezTo>
                  <a:cubicBezTo>
                    <a:pt x="67" y="105"/>
                    <a:pt x="67" y="105"/>
                    <a:pt x="67" y="105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9" y="116"/>
                    <a:pt x="69" y="116"/>
                    <a:pt x="69" y="116"/>
                  </a:cubicBezTo>
                  <a:cubicBezTo>
                    <a:pt x="70" y="116"/>
                    <a:pt x="70" y="116"/>
                    <a:pt x="70" y="116"/>
                  </a:cubicBezTo>
                  <a:cubicBezTo>
                    <a:pt x="72" y="113"/>
                    <a:pt x="72" y="113"/>
                    <a:pt x="72" y="113"/>
                  </a:cubicBezTo>
                  <a:cubicBezTo>
                    <a:pt x="72" y="113"/>
                    <a:pt x="72" y="113"/>
                    <a:pt x="72" y="113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80" y="106"/>
                    <a:pt x="80" y="106"/>
                    <a:pt x="80" y="106"/>
                  </a:cubicBezTo>
                  <a:cubicBezTo>
                    <a:pt x="81" y="106"/>
                    <a:pt x="81" y="106"/>
                    <a:pt x="81" y="106"/>
                  </a:cubicBezTo>
                  <a:cubicBezTo>
                    <a:pt x="81" y="105"/>
                    <a:pt x="81" y="105"/>
                    <a:pt x="81" y="105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87" y="107"/>
                    <a:pt x="87" y="107"/>
                    <a:pt x="87" y="107"/>
                  </a:cubicBezTo>
                  <a:cubicBezTo>
                    <a:pt x="88" y="107"/>
                    <a:pt x="88" y="107"/>
                    <a:pt x="88" y="107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94" y="126"/>
                    <a:pt x="94" y="126"/>
                    <a:pt x="94" y="126"/>
                  </a:cubicBezTo>
                  <a:cubicBezTo>
                    <a:pt x="94" y="126"/>
                    <a:pt x="94" y="126"/>
                    <a:pt x="94" y="126"/>
                  </a:cubicBezTo>
                  <a:cubicBezTo>
                    <a:pt x="94" y="127"/>
                    <a:pt x="94" y="127"/>
                    <a:pt x="94" y="127"/>
                  </a:cubicBezTo>
                  <a:cubicBezTo>
                    <a:pt x="94" y="132"/>
                    <a:pt x="94" y="132"/>
                    <a:pt x="94" y="132"/>
                  </a:cubicBezTo>
                  <a:cubicBezTo>
                    <a:pt x="96" y="135"/>
                    <a:pt x="96" y="135"/>
                    <a:pt x="96" y="135"/>
                  </a:cubicBezTo>
                  <a:cubicBezTo>
                    <a:pt x="97" y="135"/>
                    <a:pt x="97" y="135"/>
                    <a:pt x="97" y="135"/>
                  </a:cubicBezTo>
                  <a:cubicBezTo>
                    <a:pt x="98" y="133"/>
                    <a:pt x="98" y="133"/>
                    <a:pt x="98" y="133"/>
                  </a:cubicBezTo>
                  <a:cubicBezTo>
                    <a:pt x="99" y="132"/>
                    <a:pt x="99" y="132"/>
                    <a:pt x="99" y="132"/>
                  </a:cubicBezTo>
                  <a:cubicBezTo>
                    <a:pt x="104" y="135"/>
                    <a:pt x="104" y="135"/>
                    <a:pt x="104" y="135"/>
                  </a:cubicBezTo>
                  <a:cubicBezTo>
                    <a:pt x="104" y="135"/>
                    <a:pt x="104" y="135"/>
                    <a:pt x="104" y="135"/>
                  </a:cubicBezTo>
                  <a:cubicBezTo>
                    <a:pt x="104" y="135"/>
                    <a:pt x="104" y="135"/>
                    <a:pt x="104" y="135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106" y="143"/>
                    <a:pt x="106" y="143"/>
                    <a:pt x="106" y="143"/>
                  </a:cubicBezTo>
                  <a:cubicBezTo>
                    <a:pt x="108" y="144"/>
                    <a:pt x="108" y="144"/>
                    <a:pt x="108" y="144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111" y="137"/>
                    <a:pt x="111" y="137"/>
                    <a:pt x="111" y="137"/>
                  </a:cubicBezTo>
                  <a:cubicBezTo>
                    <a:pt x="111" y="137"/>
                    <a:pt x="111" y="137"/>
                    <a:pt x="111" y="137"/>
                  </a:cubicBezTo>
                  <a:cubicBezTo>
                    <a:pt x="112" y="137"/>
                    <a:pt x="112" y="137"/>
                    <a:pt x="112" y="137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5" y="135"/>
                    <a:pt x="115" y="135"/>
                    <a:pt x="115" y="135"/>
                  </a:cubicBezTo>
                  <a:cubicBezTo>
                    <a:pt x="115" y="135"/>
                    <a:pt x="115" y="135"/>
                    <a:pt x="115" y="135"/>
                  </a:cubicBezTo>
                  <a:cubicBezTo>
                    <a:pt x="118" y="135"/>
                    <a:pt x="118" y="135"/>
                    <a:pt x="118" y="135"/>
                  </a:cubicBezTo>
                  <a:cubicBezTo>
                    <a:pt x="118" y="133"/>
                    <a:pt x="118" y="133"/>
                    <a:pt x="118" y="133"/>
                  </a:cubicBezTo>
                  <a:cubicBezTo>
                    <a:pt x="118" y="132"/>
                    <a:pt x="118" y="132"/>
                    <a:pt x="118" y="132"/>
                  </a:cubicBezTo>
                  <a:cubicBezTo>
                    <a:pt x="116" y="113"/>
                    <a:pt x="116" y="113"/>
                    <a:pt x="116" y="113"/>
                  </a:cubicBezTo>
                  <a:cubicBezTo>
                    <a:pt x="108" y="101"/>
                    <a:pt x="108" y="101"/>
                    <a:pt x="108" y="101"/>
                  </a:cubicBezTo>
                  <a:cubicBezTo>
                    <a:pt x="94" y="84"/>
                    <a:pt x="94" y="84"/>
                    <a:pt x="94" y="84"/>
                  </a:cubicBezTo>
                  <a:cubicBezTo>
                    <a:pt x="93" y="84"/>
                    <a:pt x="93" y="84"/>
                    <a:pt x="93" y="84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8" y="63"/>
                    <a:pt x="88" y="63"/>
                    <a:pt x="88" y="63"/>
                  </a:cubicBezTo>
                  <a:cubicBezTo>
                    <a:pt x="90" y="52"/>
                    <a:pt x="90" y="52"/>
                    <a:pt x="90" y="52"/>
                  </a:cubicBezTo>
                  <a:cubicBezTo>
                    <a:pt x="91" y="52"/>
                    <a:pt x="91" y="52"/>
                    <a:pt x="91" y="52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117" y="51"/>
                    <a:pt x="117" y="51"/>
                    <a:pt x="117" y="51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1" y="43"/>
                    <a:pt x="131" y="43"/>
                    <a:pt x="131" y="43"/>
                  </a:cubicBezTo>
                  <a:cubicBezTo>
                    <a:pt x="136" y="42"/>
                    <a:pt x="139" y="40"/>
                    <a:pt x="140" y="38"/>
                  </a:cubicBezTo>
                  <a:cubicBezTo>
                    <a:pt x="141" y="36"/>
                    <a:pt x="142" y="33"/>
                    <a:pt x="142" y="29"/>
                  </a:cubicBezTo>
                  <a:close/>
                </a:path>
              </a:pathLst>
            </a:custGeom>
            <a:solidFill>
              <a:srgbClr val="DCDCDC"/>
            </a:solidFill>
            <a:ln>
              <a:solidFill>
                <a:srgbClr val="E1E1E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8840788" y="2813050"/>
              <a:ext cx="609600" cy="1085850"/>
            </a:xfrm>
            <a:custGeom>
              <a:avLst/>
              <a:gdLst>
                <a:gd name="T0" fmla="*/ 180622 w 162"/>
                <a:gd name="T1" fmla="*/ 338154 h 289"/>
                <a:gd name="T2" fmla="*/ 229541 w 162"/>
                <a:gd name="T3" fmla="*/ 375727 h 289"/>
                <a:gd name="T4" fmla="*/ 263407 w 162"/>
                <a:gd name="T5" fmla="*/ 405785 h 289"/>
                <a:gd name="T6" fmla="*/ 331141 w 162"/>
                <a:gd name="T7" fmla="*/ 428328 h 289"/>
                <a:gd name="T8" fmla="*/ 331141 w 162"/>
                <a:gd name="T9" fmla="*/ 432086 h 289"/>
                <a:gd name="T10" fmla="*/ 349956 w 162"/>
                <a:gd name="T11" fmla="*/ 462144 h 289"/>
                <a:gd name="T12" fmla="*/ 334904 w 162"/>
                <a:gd name="T13" fmla="*/ 510988 h 289"/>
                <a:gd name="T14" fmla="*/ 331141 w 162"/>
                <a:gd name="T15" fmla="*/ 541046 h 289"/>
                <a:gd name="T16" fmla="*/ 316089 w 162"/>
                <a:gd name="T17" fmla="*/ 593648 h 289"/>
                <a:gd name="T18" fmla="*/ 263407 w 162"/>
                <a:gd name="T19" fmla="*/ 586134 h 289"/>
                <a:gd name="T20" fmla="*/ 210726 w 162"/>
                <a:gd name="T21" fmla="*/ 623706 h 289"/>
                <a:gd name="T22" fmla="*/ 218252 w 162"/>
                <a:gd name="T23" fmla="*/ 665036 h 289"/>
                <a:gd name="T24" fmla="*/ 165570 w 162"/>
                <a:gd name="T25" fmla="*/ 653764 h 289"/>
                <a:gd name="T26" fmla="*/ 120415 w 162"/>
                <a:gd name="T27" fmla="*/ 634978 h 289"/>
                <a:gd name="T28" fmla="*/ 75259 w 162"/>
                <a:gd name="T29" fmla="*/ 736424 h 289"/>
                <a:gd name="T30" fmla="*/ 90311 w 162"/>
                <a:gd name="T31" fmla="*/ 766482 h 289"/>
                <a:gd name="T32" fmla="*/ 97837 w 162"/>
                <a:gd name="T33" fmla="*/ 792783 h 289"/>
                <a:gd name="T34" fmla="*/ 101600 w 162"/>
                <a:gd name="T35" fmla="*/ 834113 h 289"/>
                <a:gd name="T36" fmla="*/ 11289 w 162"/>
                <a:gd name="T37" fmla="*/ 852899 h 289"/>
                <a:gd name="T38" fmla="*/ 11289 w 162"/>
                <a:gd name="T39" fmla="*/ 913016 h 289"/>
                <a:gd name="T40" fmla="*/ 22578 w 162"/>
                <a:gd name="T41" fmla="*/ 954346 h 289"/>
                <a:gd name="T42" fmla="*/ 124178 w 162"/>
                <a:gd name="T43" fmla="*/ 946831 h 289"/>
                <a:gd name="T44" fmla="*/ 161807 w 162"/>
                <a:gd name="T45" fmla="*/ 976889 h 289"/>
                <a:gd name="T46" fmla="*/ 191911 w 162"/>
                <a:gd name="T47" fmla="*/ 999433 h 289"/>
                <a:gd name="T48" fmla="*/ 218252 w 162"/>
                <a:gd name="T49" fmla="*/ 976889 h 289"/>
                <a:gd name="T50" fmla="*/ 285985 w 162"/>
                <a:gd name="T51" fmla="*/ 1025734 h 289"/>
                <a:gd name="T52" fmla="*/ 368770 w 162"/>
                <a:gd name="T53" fmla="*/ 1029491 h 289"/>
                <a:gd name="T54" fmla="*/ 391348 w 162"/>
                <a:gd name="T55" fmla="*/ 1044520 h 289"/>
                <a:gd name="T56" fmla="*/ 391348 w 162"/>
                <a:gd name="T57" fmla="*/ 1048277 h 289"/>
                <a:gd name="T58" fmla="*/ 425215 w 162"/>
                <a:gd name="T59" fmla="*/ 1078335 h 289"/>
                <a:gd name="T60" fmla="*/ 466607 w 162"/>
                <a:gd name="T61" fmla="*/ 1052035 h 289"/>
                <a:gd name="T62" fmla="*/ 451556 w 162"/>
                <a:gd name="T63" fmla="*/ 1029491 h 289"/>
                <a:gd name="T64" fmla="*/ 466607 w 162"/>
                <a:gd name="T65" fmla="*/ 965617 h 289"/>
                <a:gd name="T66" fmla="*/ 504237 w 162"/>
                <a:gd name="T67" fmla="*/ 961860 h 289"/>
                <a:gd name="T68" fmla="*/ 455319 w 162"/>
                <a:gd name="T69" fmla="*/ 909258 h 289"/>
                <a:gd name="T70" fmla="*/ 440267 w 162"/>
                <a:gd name="T71" fmla="*/ 890472 h 289"/>
                <a:gd name="T72" fmla="*/ 459081 w 162"/>
                <a:gd name="T73" fmla="*/ 867929 h 289"/>
                <a:gd name="T74" fmla="*/ 568207 w 162"/>
                <a:gd name="T75" fmla="*/ 875443 h 289"/>
                <a:gd name="T76" fmla="*/ 609600 w 162"/>
                <a:gd name="T77" fmla="*/ 867929 h 289"/>
                <a:gd name="T78" fmla="*/ 545630 w 162"/>
                <a:gd name="T79" fmla="*/ 702609 h 289"/>
                <a:gd name="T80" fmla="*/ 515526 w 162"/>
                <a:gd name="T81" fmla="*/ 691337 h 289"/>
                <a:gd name="T82" fmla="*/ 511763 w 162"/>
                <a:gd name="T83" fmla="*/ 646250 h 289"/>
                <a:gd name="T84" fmla="*/ 519289 w 162"/>
                <a:gd name="T85" fmla="*/ 356940 h 289"/>
                <a:gd name="T86" fmla="*/ 526815 w 162"/>
                <a:gd name="T87" fmla="*/ 300581 h 289"/>
                <a:gd name="T88" fmla="*/ 556919 w 162"/>
                <a:gd name="T89" fmla="*/ 255494 h 289"/>
                <a:gd name="T90" fmla="*/ 523052 w 162"/>
                <a:gd name="T91" fmla="*/ 206650 h 289"/>
                <a:gd name="T92" fmla="*/ 519289 w 162"/>
                <a:gd name="T93" fmla="*/ 165320 h 289"/>
                <a:gd name="T94" fmla="*/ 519289 w 162"/>
                <a:gd name="T95" fmla="*/ 161562 h 289"/>
                <a:gd name="T96" fmla="*/ 549393 w 162"/>
                <a:gd name="T97" fmla="*/ 67631 h 289"/>
                <a:gd name="T98" fmla="*/ 564444 w 162"/>
                <a:gd name="T99" fmla="*/ 37573 h 289"/>
                <a:gd name="T100" fmla="*/ 587022 w 162"/>
                <a:gd name="T101" fmla="*/ 22544 h 289"/>
                <a:gd name="T102" fmla="*/ 556919 w 162"/>
                <a:gd name="T103" fmla="*/ 0 h 289"/>
                <a:gd name="T104" fmla="*/ 504237 w 162"/>
                <a:gd name="T105" fmla="*/ 18786 h 289"/>
                <a:gd name="T106" fmla="*/ 459081 w 162"/>
                <a:gd name="T107" fmla="*/ 60116 h 289"/>
                <a:gd name="T108" fmla="*/ 395111 w 162"/>
                <a:gd name="T109" fmla="*/ 105203 h 289"/>
                <a:gd name="T110" fmla="*/ 368770 w 162"/>
                <a:gd name="T111" fmla="*/ 131504 h 289"/>
                <a:gd name="T112" fmla="*/ 349956 w 162"/>
                <a:gd name="T113" fmla="*/ 221679 h 289"/>
                <a:gd name="T114" fmla="*/ 346193 w 162"/>
                <a:gd name="T115" fmla="*/ 247980 h 289"/>
                <a:gd name="T116" fmla="*/ 327378 w 162"/>
                <a:gd name="T117" fmla="*/ 270523 h 289"/>
                <a:gd name="T118" fmla="*/ 323615 w 162"/>
                <a:gd name="T119" fmla="*/ 274280 h 289"/>
                <a:gd name="T120" fmla="*/ 285985 w 162"/>
                <a:gd name="T121" fmla="*/ 278038 h 289"/>
                <a:gd name="T122" fmla="*/ 285985 w 162"/>
                <a:gd name="T123" fmla="*/ 278038 h 289"/>
                <a:gd name="T124" fmla="*/ 203200 w 162"/>
                <a:gd name="T125" fmla="*/ 247980 h 28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62" h="289">
                  <a:moveTo>
                    <a:pt x="54" y="66"/>
                  </a:moveTo>
                  <a:cubicBezTo>
                    <a:pt x="52" y="65"/>
                    <a:pt x="52" y="65"/>
                    <a:pt x="52" y="65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61" y="100"/>
                    <a:pt x="61" y="100"/>
                    <a:pt x="61" y="100"/>
                  </a:cubicBezTo>
                  <a:cubicBezTo>
                    <a:pt x="61" y="100"/>
                    <a:pt x="61" y="100"/>
                    <a:pt x="61" y="100"/>
                  </a:cubicBezTo>
                  <a:cubicBezTo>
                    <a:pt x="61" y="100"/>
                    <a:pt x="61" y="100"/>
                    <a:pt x="61" y="100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70" y="108"/>
                    <a:pt x="70" y="108"/>
                    <a:pt x="70" y="108"/>
                  </a:cubicBezTo>
                  <a:cubicBezTo>
                    <a:pt x="82" y="110"/>
                    <a:pt x="82" y="110"/>
                    <a:pt x="82" y="110"/>
                  </a:cubicBezTo>
                  <a:cubicBezTo>
                    <a:pt x="82" y="110"/>
                    <a:pt x="82" y="110"/>
                    <a:pt x="82" y="110"/>
                  </a:cubicBezTo>
                  <a:cubicBezTo>
                    <a:pt x="88" y="114"/>
                    <a:pt x="88" y="114"/>
                    <a:pt x="88" y="114"/>
                  </a:cubicBezTo>
                  <a:cubicBezTo>
                    <a:pt x="88" y="114"/>
                    <a:pt x="88" y="114"/>
                    <a:pt x="88" y="114"/>
                  </a:cubicBezTo>
                  <a:cubicBezTo>
                    <a:pt x="88" y="114"/>
                    <a:pt x="88" y="114"/>
                    <a:pt x="88" y="114"/>
                  </a:cubicBezTo>
                  <a:cubicBezTo>
                    <a:pt x="88" y="115"/>
                    <a:pt x="88" y="115"/>
                    <a:pt x="88" y="115"/>
                  </a:cubicBezTo>
                  <a:cubicBezTo>
                    <a:pt x="93" y="122"/>
                    <a:pt x="93" y="122"/>
                    <a:pt x="93" y="122"/>
                  </a:cubicBezTo>
                  <a:cubicBezTo>
                    <a:pt x="94" y="122"/>
                    <a:pt x="94" y="122"/>
                    <a:pt x="94" y="122"/>
                  </a:cubicBezTo>
                  <a:cubicBezTo>
                    <a:pt x="93" y="123"/>
                    <a:pt x="93" y="123"/>
                    <a:pt x="93" y="123"/>
                  </a:cubicBezTo>
                  <a:cubicBezTo>
                    <a:pt x="89" y="130"/>
                    <a:pt x="89" y="130"/>
                    <a:pt x="89" y="130"/>
                  </a:cubicBezTo>
                  <a:cubicBezTo>
                    <a:pt x="88" y="130"/>
                    <a:pt x="88" y="132"/>
                    <a:pt x="88" y="136"/>
                  </a:cubicBezTo>
                  <a:cubicBezTo>
                    <a:pt x="89" y="136"/>
                    <a:pt x="89" y="136"/>
                    <a:pt x="89" y="136"/>
                  </a:cubicBezTo>
                  <a:cubicBezTo>
                    <a:pt x="89" y="143"/>
                    <a:pt x="89" y="143"/>
                    <a:pt x="89" y="143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85" y="156"/>
                    <a:pt x="85" y="156"/>
                    <a:pt x="85" y="156"/>
                  </a:cubicBezTo>
                  <a:cubicBezTo>
                    <a:pt x="84" y="158"/>
                    <a:pt x="84" y="158"/>
                    <a:pt x="84" y="158"/>
                  </a:cubicBezTo>
                  <a:cubicBezTo>
                    <a:pt x="84" y="158"/>
                    <a:pt x="84" y="158"/>
                    <a:pt x="84" y="158"/>
                  </a:cubicBezTo>
                  <a:cubicBezTo>
                    <a:pt x="82" y="157"/>
                    <a:pt x="82" y="157"/>
                    <a:pt x="82" y="157"/>
                  </a:cubicBezTo>
                  <a:cubicBezTo>
                    <a:pt x="77" y="156"/>
                    <a:pt x="77" y="156"/>
                    <a:pt x="77" y="156"/>
                  </a:cubicBezTo>
                  <a:cubicBezTo>
                    <a:pt x="70" y="156"/>
                    <a:pt x="70" y="156"/>
                    <a:pt x="70" y="156"/>
                  </a:cubicBezTo>
                  <a:cubicBezTo>
                    <a:pt x="64" y="158"/>
                    <a:pt x="64" y="158"/>
                    <a:pt x="64" y="158"/>
                  </a:cubicBezTo>
                  <a:cubicBezTo>
                    <a:pt x="58" y="164"/>
                    <a:pt x="58" y="164"/>
                    <a:pt x="58" y="164"/>
                  </a:cubicBezTo>
                  <a:cubicBezTo>
                    <a:pt x="56" y="166"/>
                    <a:pt x="56" y="166"/>
                    <a:pt x="56" y="166"/>
                  </a:cubicBezTo>
                  <a:cubicBezTo>
                    <a:pt x="65" y="170"/>
                    <a:pt x="65" y="170"/>
                    <a:pt x="65" y="170"/>
                  </a:cubicBezTo>
                  <a:cubicBezTo>
                    <a:pt x="64" y="172"/>
                    <a:pt x="64" y="172"/>
                    <a:pt x="64" y="172"/>
                  </a:cubicBezTo>
                  <a:cubicBezTo>
                    <a:pt x="64" y="174"/>
                    <a:pt x="62" y="176"/>
                    <a:pt x="58" y="177"/>
                  </a:cubicBezTo>
                  <a:cubicBezTo>
                    <a:pt x="53" y="177"/>
                    <a:pt x="53" y="177"/>
                    <a:pt x="53" y="177"/>
                  </a:cubicBezTo>
                  <a:cubicBezTo>
                    <a:pt x="44" y="174"/>
                    <a:pt x="44" y="174"/>
                    <a:pt x="44" y="174"/>
                  </a:cubicBezTo>
                  <a:cubicBezTo>
                    <a:pt x="44" y="174"/>
                    <a:pt x="44" y="174"/>
                    <a:pt x="44" y="174"/>
                  </a:cubicBezTo>
                  <a:cubicBezTo>
                    <a:pt x="44" y="174"/>
                    <a:pt x="44" y="174"/>
                    <a:pt x="44" y="174"/>
                  </a:cubicBezTo>
                  <a:cubicBezTo>
                    <a:pt x="35" y="169"/>
                    <a:pt x="35" y="169"/>
                    <a:pt x="35" y="169"/>
                  </a:cubicBezTo>
                  <a:cubicBezTo>
                    <a:pt x="32" y="169"/>
                    <a:pt x="32" y="169"/>
                    <a:pt x="32" y="169"/>
                  </a:cubicBezTo>
                  <a:cubicBezTo>
                    <a:pt x="22" y="183"/>
                    <a:pt x="22" y="183"/>
                    <a:pt x="22" y="183"/>
                  </a:cubicBezTo>
                  <a:cubicBezTo>
                    <a:pt x="20" y="188"/>
                    <a:pt x="20" y="188"/>
                    <a:pt x="20" y="188"/>
                  </a:cubicBezTo>
                  <a:cubicBezTo>
                    <a:pt x="20" y="196"/>
                    <a:pt x="20" y="196"/>
                    <a:pt x="20" y="196"/>
                  </a:cubicBezTo>
                  <a:cubicBezTo>
                    <a:pt x="24" y="203"/>
                    <a:pt x="24" y="203"/>
                    <a:pt x="24" y="203"/>
                  </a:cubicBezTo>
                  <a:cubicBezTo>
                    <a:pt x="24" y="204"/>
                    <a:pt x="24" y="204"/>
                    <a:pt x="24" y="204"/>
                  </a:cubicBezTo>
                  <a:cubicBezTo>
                    <a:pt x="24" y="204"/>
                    <a:pt x="24" y="204"/>
                    <a:pt x="24" y="204"/>
                  </a:cubicBezTo>
                  <a:cubicBezTo>
                    <a:pt x="24" y="204"/>
                    <a:pt x="24" y="204"/>
                    <a:pt x="24" y="204"/>
                  </a:cubicBezTo>
                  <a:cubicBezTo>
                    <a:pt x="26" y="210"/>
                    <a:pt x="26" y="210"/>
                    <a:pt x="26" y="210"/>
                  </a:cubicBezTo>
                  <a:cubicBezTo>
                    <a:pt x="26" y="211"/>
                    <a:pt x="26" y="211"/>
                    <a:pt x="26" y="211"/>
                  </a:cubicBezTo>
                  <a:cubicBezTo>
                    <a:pt x="26" y="220"/>
                    <a:pt x="26" y="220"/>
                    <a:pt x="26" y="220"/>
                  </a:cubicBezTo>
                  <a:cubicBezTo>
                    <a:pt x="26" y="221"/>
                    <a:pt x="26" y="221"/>
                    <a:pt x="26" y="221"/>
                  </a:cubicBezTo>
                  <a:cubicBezTo>
                    <a:pt x="27" y="222"/>
                    <a:pt x="27" y="222"/>
                    <a:pt x="27" y="22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8" y="223"/>
                    <a:pt x="8" y="223"/>
                    <a:pt x="8" y="223"/>
                  </a:cubicBezTo>
                  <a:cubicBezTo>
                    <a:pt x="3" y="227"/>
                    <a:pt x="3" y="227"/>
                    <a:pt x="3" y="227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1" y="231"/>
                    <a:pt x="1" y="231"/>
                    <a:pt x="1" y="231"/>
                  </a:cubicBezTo>
                  <a:cubicBezTo>
                    <a:pt x="3" y="243"/>
                    <a:pt x="3" y="243"/>
                    <a:pt x="3" y="243"/>
                  </a:cubicBezTo>
                  <a:cubicBezTo>
                    <a:pt x="4" y="243"/>
                    <a:pt x="4" y="243"/>
                    <a:pt x="4" y="243"/>
                  </a:cubicBezTo>
                  <a:cubicBezTo>
                    <a:pt x="4" y="248"/>
                    <a:pt x="4" y="248"/>
                    <a:pt x="4" y="248"/>
                  </a:cubicBezTo>
                  <a:cubicBezTo>
                    <a:pt x="6" y="254"/>
                    <a:pt x="6" y="254"/>
                    <a:pt x="6" y="254"/>
                  </a:cubicBezTo>
                  <a:cubicBezTo>
                    <a:pt x="15" y="259"/>
                    <a:pt x="15" y="259"/>
                    <a:pt x="15" y="259"/>
                  </a:cubicBezTo>
                  <a:cubicBezTo>
                    <a:pt x="27" y="256"/>
                    <a:pt x="27" y="256"/>
                    <a:pt x="27" y="256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4" y="252"/>
                    <a:pt x="34" y="252"/>
                    <a:pt x="34" y="252"/>
                  </a:cubicBezTo>
                  <a:cubicBezTo>
                    <a:pt x="40" y="252"/>
                    <a:pt x="40" y="252"/>
                    <a:pt x="40" y="252"/>
                  </a:cubicBezTo>
                  <a:cubicBezTo>
                    <a:pt x="43" y="260"/>
                    <a:pt x="43" y="260"/>
                    <a:pt x="43" y="260"/>
                  </a:cubicBezTo>
                  <a:cubicBezTo>
                    <a:pt x="45" y="262"/>
                    <a:pt x="46" y="264"/>
                    <a:pt x="47" y="266"/>
                  </a:cubicBezTo>
                  <a:cubicBezTo>
                    <a:pt x="50" y="266"/>
                    <a:pt x="50" y="266"/>
                    <a:pt x="50" y="266"/>
                  </a:cubicBezTo>
                  <a:cubicBezTo>
                    <a:pt x="51" y="266"/>
                    <a:pt x="51" y="266"/>
                    <a:pt x="51" y="266"/>
                  </a:cubicBezTo>
                  <a:cubicBezTo>
                    <a:pt x="52" y="266"/>
                    <a:pt x="52" y="266"/>
                    <a:pt x="52" y="266"/>
                  </a:cubicBezTo>
                  <a:cubicBezTo>
                    <a:pt x="52" y="265"/>
                    <a:pt x="52" y="265"/>
                    <a:pt x="52" y="265"/>
                  </a:cubicBezTo>
                  <a:cubicBezTo>
                    <a:pt x="58" y="260"/>
                    <a:pt x="58" y="260"/>
                    <a:pt x="58" y="260"/>
                  </a:cubicBezTo>
                  <a:cubicBezTo>
                    <a:pt x="63" y="270"/>
                    <a:pt x="63" y="270"/>
                    <a:pt x="63" y="270"/>
                  </a:cubicBezTo>
                  <a:cubicBezTo>
                    <a:pt x="68" y="273"/>
                    <a:pt x="68" y="273"/>
                    <a:pt x="68" y="273"/>
                  </a:cubicBezTo>
                  <a:cubicBezTo>
                    <a:pt x="76" y="273"/>
                    <a:pt x="76" y="273"/>
                    <a:pt x="76" y="273"/>
                  </a:cubicBezTo>
                  <a:cubicBezTo>
                    <a:pt x="82" y="272"/>
                    <a:pt x="82" y="272"/>
                    <a:pt x="82" y="272"/>
                  </a:cubicBezTo>
                  <a:cubicBezTo>
                    <a:pt x="84" y="272"/>
                    <a:pt x="84" y="272"/>
                    <a:pt x="84" y="272"/>
                  </a:cubicBezTo>
                  <a:cubicBezTo>
                    <a:pt x="98" y="274"/>
                    <a:pt x="98" y="274"/>
                    <a:pt x="98" y="274"/>
                  </a:cubicBezTo>
                  <a:cubicBezTo>
                    <a:pt x="98" y="274"/>
                    <a:pt x="98" y="274"/>
                    <a:pt x="98" y="274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104" y="278"/>
                    <a:pt x="104" y="278"/>
                    <a:pt x="104" y="278"/>
                  </a:cubicBezTo>
                  <a:cubicBezTo>
                    <a:pt x="104" y="278"/>
                    <a:pt x="104" y="278"/>
                    <a:pt x="104" y="278"/>
                  </a:cubicBezTo>
                  <a:cubicBezTo>
                    <a:pt x="104" y="278"/>
                    <a:pt x="104" y="278"/>
                    <a:pt x="104" y="278"/>
                  </a:cubicBezTo>
                  <a:cubicBezTo>
                    <a:pt x="104" y="279"/>
                    <a:pt x="104" y="279"/>
                    <a:pt x="104" y="279"/>
                  </a:cubicBezTo>
                  <a:cubicBezTo>
                    <a:pt x="110" y="283"/>
                    <a:pt x="110" y="283"/>
                    <a:pt x="110" y="283"/>
                  </a:cubicBezTo>
                  <a:cubicBezTo>
                    <a:pt x="110" y="283"/>
                    <a:pt x="110" y="283"/>
                    <a:pt x="110" y="283"/>
                  </a:cubicBezTo>
                  <a:cubicBezTo>
                    <a:pt x="113" y="287"/>
                    <a:pt x="113" y="287"/>
                    <a:pt x="113" y="287"/>
                  </a:cubicBezTo>
                  <a:cubicBezTo>
                    <a:pt x="117" y="289"/>
                    <a:pt x="117" y="289"/>
                    <a:pt x="117" y="289"/>
                  </a:cubicBezTo>
                  <a:cubicBezTo>
                    <a:pt x="124" y="288"/>
                    <a:pt x="124" y="288"/>
                    <a:pt x="124" y="288"/>
                  </a:cubicBezTo>
                  <a:cubicBezTo>
                    <a:pt x="124" y="280"/>
                    <a:pt x="124" y="280"/>
                    <a:pt x="124" y="280"/>
                  </a:cubicBezTo>
                  <a:cubicBezTo>
                    <a:pt x="120" y="274"/>
                    <a:pt x="120" y="274"/>
                    <a:pt x="120" y="274"/>
                  </a:cubicBezTo>
                  <a:cubicBezTo>
                    <a:pt x="120" y="274"/>
                    <a:pt x="120" y="274"/>
                    <a:pt x="120" y="274"/>
                  </a:cubicBezTo>
                  <a:cubicBezTo>
                    <a:pt x="120" y="274"/>
                    <a:pt x="120" y="274"/>
                    <a:pt x="120" y="274"/>
                  </a:cubicBezTo>
                  <a:cubicBezTo>
                    <a:pt x="118" y="263"/>
                    <a:pt x="118" y="263"/>
                    <a:pt x="118" y="263"/>
                  </a:cubicBezTo>
                  <a:cubicBezTo>
                    <a:pt x="123" y="258"/>
                    <a:pt x="123" y="258"/>
                    <a:pt x="123" y="258"/>
                  </a:cubicBezTo>
                  <a:cubicBezTo>
                    <a:pt x="124" y="257"/>
                    <a:pt x="124" y="257"/>
                    <a:pt x="124" y="257"/>
                  </a:cubicBezTo>
                  <a:cubicBezTo>
                    <a:pt x="124" y="257"/>
                    <a:pt x="124" y="257"/>
                    <a:pt x="124" y="257"/>
                  </a:cubicBezTo>
                  <a:cubicBezTo>
                    <a:pt x="129" y="256"/>
                    <a:pt x="129" y="256"/>
                    <a:pt x="129" y="256"/>
                  </a:cubicBezTo>
                  <a:cubicBezTo>
                    <a:pt x="134" y="256"/>
                    <a:pt x="134" y="256"/>
                    <a:pt x="134" y="256"/>
                  </a:cubicBezTo>
                  <a:cubicBezTo>
                    <a:pt x="136" y="254"/>
                    <a:pt x="136" y="254"/>
                    <a:pt x="136" y="254"/>
                  </a:cubicBezTo>
                  <a:cubicBezTo>
                    <a:pt x="132" y="250"/>
                    <a:pt x="132" y="250"/>
                    <a:pt x="132" y="250"/>
                  </a:cubicBezTo>
                  <a:cubicBezTo>
                    <a:pt x="121" y="242"/>
                    <a:pt x="121" y="242"/>
                    <a:pt x="121" y="242"/>
                  </a:cubicBezTo>
                  <a:cubicBezTo>
                    <a:pt x="118" y="238"/>
                    <a:pt x="118" y="238"/>
                    <a:pt x="118" y="238"/>
                  </a:cubicBezTo>
                  <a:cubicBezTo>
                    <a:pt x="118" y="238"/>
                    <a:pt x="118" y="238"/>
                    <a:pt x="118" y="238"/>
                  </a:cubicBezTo>
                  <a:cubicBezTo>
                    <a:pt x="117" y="237"/>
                    <a:pt x="117" y="237"/>
                    <a:pt x="117" y="237"/>
                  </a:cubicBezTo>
                  <a:cubicBezTo>
                    <a:pt x="118" y="236"/>
                    <a:pt x="118" y="236"/>
                    <a:pt x="118" y="236"/>
                  </a:cubicBezTo>
                  <a:cubicBezTo>
                    <a:pt x="121" y="230"/>
                    <a:pt x="121" y="230"/>
                    <a:pt x="121" y="230"/>
                  </a:cubicBezTo>
                  <a:cubicBezTo>
                    <a:pt x="122" y="231"/>
                    <a:pt x="122" y="231"/>
                    <a:pt x="122" y="231"/>
                  </a:cubicBezTo>
                  <a:cubicBezTo>
                    <a:pt x="130" y="233"/>
                    <a:pt x="130" y="233"/>
                    <a:pt x="130" y="233"/>
                  </a:cubicBezTo>
                  <a:cubicBezTo>
                    <a:pt x="151" y="232"/>
                    <a:pt x="151" y="232"/>
                    <a:pt x="151" y="232"/>
                  </a:cubicBezTo>
                  <a:cubicBezTo>
                    <a:pt x="151" y="233"/>
                    <a:pt x="151" y="233"/>
                    <a:pt x="151" y="233"/>
                  </a:cubicBezTo>
                  <a:cubicBezTo>
                    <a:pt x="152" y="233"/>
                    <a:pt x="152" y="233"/>
                    <a:pt x="152" y="233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62" y="231"/>
                    <a:pt x="162" y="231"/>
                    <a:pt x="162" y="231"/>
                  </a:cubicBezTo>
                  <a:cubicBezTo>
                    <a:pt x="160" y="219"/>
                    <a:pt x="160" y="219"/>
                    <a:pt x="160" y="219"/>
                  </a:cubicBezTo>
                  <a:cubicBezTo>
                    <a:pt x="152" y="214"/>
                    <a:pt x="152" y="214"/>
                    <a:pt x="152" y="214"/>
                  </a:cubicBezTo>
                  <a:cubicBezTo>
                    <a:pt x="146" y="210"/>
                    <a:pt x="144" y="202"/>
                    <a:pt x="145" y="187"/>
                  </a:cubicBezTo>
                  <a:cubicBezTo>
                    <a:pt x="138" y="184"/>
                    <a:pt x="138" y="184"/>
                    <a:pt x="138" y="184"/>
                  </a:cubicBezTo>
                  <a:cubicBezTo>
                    <a:pt x="138" y="184"/>
                    <a:pt x="138" y="184"/>
                    <a:pt x="138" y="184"/>
                  </a:cubicBezTo>
                  <a:cubicBezTo>
                    <a:pt x="137" y="184"/>
                    <a:pt x="137" y="184"/>
                    <a:pt x="137" y="184"/>
                  </a:cubicBezTo>
                  <a:cubicBezTo>
                    <a:pt x="137" y="183"/>
                    <a:pt x="137" y="183"/>
                    <a:pt x="137" y="183"/>
                  </a:cubicBezTo>
                  <a:cubicBezTo>
                    <a:pt x="137" y="182"/>
                    <a:pt x="137" y="182"/>
                    <a:pt x="137" y="182"/>
                  </a:cubicBezTo>
                  <a:cubicBezTo>
                    <a:pt x="136" y="172"/>
                    <a:pt x="136" y="172"/>
                    <a:pt x="136" y="172"/>
                  </a:cubicBezTo>
                  <a:cubicBezTo>
                    <a:pt x="144" y="131"/>
                    <a:pt x="144" y="131"/>
                    <a:pt x="144" y="131"/>
                  </a:cubicBezTo>
                  <a:cubicBezTo>
                    <a:pt x="141" y="119"/>
                    <a:pt x="139" y="111"/>
                    <a:pt x="139" y="107"/>
                  </a:cubicBezTo>
                  <a:cubicBezTo>
                    <a:pt x="138" y="95"/>
                    <a:pt x="138" y="95"/>
                    <a:pt x="138" y="95"/>
                  </a:cubicBezTo>
                  <a:cubicBezTo>
                    <a:pt x="139" y="82"/>
                    <a:pt x="139" y="82"/>
                    <a:pt x="139" y="82"/>
                  </a:cubicBezTo>
                  <a:cubicBezTo>
                    <a:pt x="139" y="81"/>
                    <a:pt x="139" y="81"/>
                    <a:pt x="139" y="81"/>
                  </a:cubicBezTo>
                  <a:cubicBezTo>
                    <a:pt x="140" y="80"/>
                    <a:pt x="140" y="80"/>
                    <a:pt x="140" y="80"/>
                  </a:cubicBezTo>
                  <a:cubicBezTo>
                    <a:pt x="140" y="80"/>
                    <a:pt x="140" y="80"/>
                    <a:pt x="140" y="80"/>
                  </a:cubicBezTo>
                  <a:cubicBezTo>
                    <a:pt x="148" y="74"/>
                    <a:pt x="148" y="74"/>
                    <a:pt x="148" y="74"/>
                  </a:cubicBezTo>
                  <a:cubicBezTo>
                    <a:pt x="148" y="68"/>
                    <a:pt x="148" y="68"/>
                    <a:pt x="148" y="68"/>
                  </a:cubicBezTo>
                  <a:cubicBezTo>
                    <a:pt x="148" y="66"/>
                    <a:pt x="147" y="64"/>
                    <a:pt x="145" y="61"/>
                  </a:cubicBezTo>
                  <a:cubicBezTo>
                    <a:pt x="140" y="55"/>
                    <a:pt x="140" y="55"/>
                    <a:pt x="140" y="55"/>
                  </a:cubicBezTo>
                  <a:cubicBezTo>
                    <a:pt x="139" y="55"/>
                    <a:pt x="139" y="55"/>
                    <a:pt x="139" y="55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24"/>
                    <a:pt x="149" y="24"/>
                    <a:pt x="149" y="24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50" y="10"/>
                    <a:pt x="150" y="10"/>
                    <a:pt x="150" y="10"/>
                  </a:cubicBezTo>
                  <a:cubicBezTo>
                    <a:pt x="150" y="10"/>
                    <a:pt x="150" y="10"/>
                    <a:pt x="150" y="10"/>
                  </a:cubicBezTo>
                  <a:cubicBezTo>
                    <a:pt x="151" y="10"/>
                    <a:pt x="151" y="10"/>
                    <a:pt x="151" y="10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5" y="9"/>
                    <a:pt x="145" y="9"/>
                    <a:pt x="145" y="9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28" y="4"/>
                    <a:pt x="128" y="4"/>
                    <a:pt x="128" y="4"/>
                  </a:cubicBezTo>
                  <a:cubicBezTo>
                    <a:pt x="130" y="14"/>
                    <a:pt x="130" y="14"/>
                    <a:pt x="130" y="14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2" y="65"/>
                    <a:pt x="92" y="65"/>
                    <a:pt x="92" y="65"/>
                  </a:cubicBezTo>
                  <a:cubicBezTo>
                    <a:pt x="92" y="66"/>
                    <a:pt x="92" y="66"/>
                    <a:pt x="92" y="66"/>
                  </a:cubicBezTo>
                  <a:cubicBezTo>
                    <a:pt x="92" y="66"/>
                    <a:pt x="92" y="66"/>
                    <a:pt x="92" y="66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6" y="72"/>
                    <a:pt x="86" y="72"/>
                    <a:pt x="86" y="72"/>
                  </a:cubicBezTo>
                  <a:cubicBezTo>
                    <a:pt x="86" y="72"/>
                    <a:pt x="86" y="72"/>
                    <a:pt x="86" y="72"/>
                  </a:cubicBezTo>
                  <a:cubicBezTo>
                    <a:pt x="86" y="73"/>
                    <a:pt x="86" y="73"/>
                    <a:pt x="86" y="73"/>
                  </a:cubicBezTo>
                  <a:cubicBezTo>
                    <a:pt x="86" y="73"/>
                    <a:pt x="86" y="73"/>
                    <a:pt x="86" y="73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61" y="69"/>
                    <a:pt x="61" y="69"/>
                    <a:pt x="61" y="69"/>
                  </a:cubicBezTo>
                  <a:cubicBezTo>
                    <a:pt x="61" y="69"/>
                    <a:pt x="61" y="69"/>
                    <a:pt x="61" y="69"/>
                  </a:cubicBezTo>
                  <a:lnTo>
                    <a:pt x="54" y="66"/>
                  </a:lnTo>
                  <a:close/>
                </a:path>
              </a:pathLst>
            </a:custGeom>
            <a:solidFill>
              <a:srgbClr val="DCDCDC"/>
            </a:solidFill>
            <a:ln>
              <a:solidFill>
                <a:srgbClr val="E1E1E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9367838" y="2609850"/>
              <a:ext cx="406400" cy="890587"/>
            </a:xfrm>
            <a:custGeom>
              <a:avLst/>
              <a:gdLst>
                <a:gd name="T0" fmla="*/ 376296 w 108"/>
                <a:gd name="T1" fmla="*/ 15031 h 237"/>
                <a:gd name="T2" fmla="*/ 353719 w 108"/>
                <a:gd name="T3" fmla="*/ 22547 h 237"/>
                <a:gd name="T4" fmla="*/ 331141 w 108"/>
                <a:gd name="T5" fmla="*/ 45093 h 237"/>
                <a:gd name="T6" fmla="*/ 327378 w 108"/>
                <a:gd name="T7" fmla="*/ 45093 h 237"/>
                <a:gd name="T8" fmla="*/ 255881 w 108"/>
                <a:gd name="T9" fmla="*/ 52609 h 237"/>
                <a:gd name="T10" fmla="*/ 229541 w 108"/>
                <a:gd name="T11" fmla="*/ 75155 h 237"/>
                <a:gd name="T12" fmla="*/ 210726 w 108"/>
                <a:gd name="T13" fmla="*/ 90186 h 237"/>
                <a:gd name="T14" fmla="*/ 173096 w 108"/>
                <a:gd name="T15" fmla="*/ 90186 h 237"/>
                <a:gd name="T16" fmla="*/ 158044 w 108"/>
                <a:gd name="T17" fmla="*/ 142795 h 237"/>
                <a:gd name="T18" fmla="*/ 154281 w 108"/>
                <a:gd name="T19" fmla="*/ 142795 h 237"/>
                <a:gd name="T20" fmla="*/ 124178 w 108"/>
                <a:gd name="T21" fmla="*/ 172857 h 237"/>
                <a:gd name="T22" fmla="*/ 79022 w 108"/>
                <a:gd name="T23" fmla="*/ 225465 h 237"/>
                <a:gd name="T24" fmla="*/ 52681 w 108"/>
                <a:gd name="T25" fmla="*/ 255527 h 237"/>
                <a:gd name="T26" fmla="*/ 48919 w 108"/>
                <a:gd name="T27" fmla="*/ 289347 h 237"/>
                <a:gd name="T28" fmla="*/ 48919 w 108"/>
                <a:gd name="T29" fmla="*/ 319409 h 237"/>
                <a:gd name="T30" fmla="*/ 30104 w 108"/>
                <a:gd name="T31" fmla="*/ 345713 h 237"/>
                <a:gd name="T32" fmla="*/ 30104 w 108"/>
                <a:gd name="T33" fmla="*/ 420869 h 237"/>
                <a:gd name="T34" fmla="*/ 45156 w 108"/>
                <a:gd name="T35" fmla="*/ 458446 h 237"/>
                <a:gd name="T36" fmla="*/ 41393 w 108"/>
                <a:gd name="T37" fmla="*/ 496024 h 237"/>
                <a:gd name="T38" fmla="*/ 11289 w 108"/>
                <a:gd name="T39" fmla="*/ 608756 h 237"/>
                <a:gd name="T40" fmla="*/ 33867 w 108"/>
                <a:gd name="T41" fmla="*/ 698942 h 237"/>
                <a:gd name="T42" fmla="*/ 26341 w 108"/>
                <a:gd name="T43" fmla="*/ 890588 h 237"/>
                <a:gd name="T44" fmla="*/ 63970 w 108"/>
                <a:gd name="T45" fmla="*/ 856768 h 237"/>
                <a:gd name="T46" fmla="*/ 210726 w 108"/>
                <a:gd name="T47" fmla="*/ 781613 h 237"/>
                <a:gd name="T48" fmla="*/ 282222 w 108"/>
                <a:gd name="T49" fmla="*/ 789129 h 237"/>
                <a:gd name="T50" fmla="*/ 342430 w 108"/>
                <a:gd name="T51" fmla="*/ 736520 h 237"/>
                <a:gd name="T52" fmla="*/ 357481 w 108"/>
                <a:gd name="T53" fmla="*/ 698942 h 237"/>
                <a:gd name="T54" fmla="*/ 357481 w 108"/>
                <a:gd name="T55" fmla="*/ 691427 h 237"/>
                <a:gd name="T56" fmla="*/ 365007 w 108"/>
                <a:gd name="T57" fmla="*/ 638818 h 237"/>
                <a:gd name="T58" fmla="*/ 368770 w 108"/>
                <a:gd name="T59" fmla="*/ 608756 h 237"/>
                <a:gd name="T60" fmla="*/ 357481 w 108"/>
                <a:gd name="T61" fmla="*/ 526086 h 237"/>
                <a:gd name="T62" fmla="*/ 361244 w 108"/>
                <a:gd name="T63" fmla="*/ 503539 h 237"/>
                <a:gd name="T64" fmla="*/ 406400 w 108"/>
                <a:gd name="T65" fmla="*/ 405838 h 237"/>
                <a:gd name="T66" fmla="*/ 342430 w 108"/>
                <a:gd name="T67" fmla="*/ 345713 h 237"/>
                <a:gd name="T68" fmla="*/ 331141 w 108"/>
                <a:gd name="T69" fmla="*/ 319409 h 237"/>
                <a:gd name="T70" fmla="*/ 338667 w 108"/>
                <a:gd name="T71" fmla="*/ 274316 h 237"/>
                <a:gd name="T72" fmla="*/ 346193 w 108"/>
                <a:gd name="T73" fmla="*/ 244254 h 237"/>
                <a:gd name="T74" fmla="*/ 391348 w 108"/>
                <a:gd name="T75" fmla="*/ 210434 h 237"/>
                <a:gd name="T76" fmla="*/ 402637 w 108"/>
                <a:gd name="T77" fmla="*/ 124006 h 237"/>
                <a:gd name="T78" fmla="*/ 376296 w 108"/>
                <a:gd name="T79" fmla="*/ 120248 h 237"/>
                <a:gd name="T80" fmla="*/ 342430 w 108"/>
                <a:gd name="T81" fmla="*/ 97702 h 237"/>
                <a:gd name="T82" fmla="*/ 338667 w 108"/>
                <a:gd name="T83" fmla="*/ 60124 h 23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08" h="237">
                  <a:moveTo>
                    <a:pt x="101" y="12"/>
                  </a:moveTo>
                  <a:cubicBezTo>
                    <a:pt x="102" y="10"/>
                    <a:pt x="102" y="10"/>
                    <a:pt x="102" y="10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13" y="86"/>
                    <a:pt x="13" y="86"/>
                    <a:pt x="13" y="86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11" y="116"/>
                    <a:pt x="12" y="120"/>
                    <a:pt x="12" y="122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11" y="132"/>
                    <a:pt x="11" y="132"/>
                    <a:pt x="11" y="132"/>
                  </a:cubicBezTo>
                  <a:cubicBezTo>
                    <a:pt x="3" y="138"/>
                    <a:pt x="3" y="138"/>
                    <a:pt x="3" y="138"/>
                  </a:cubicBezTo>
                  <a:cubicBezTo>
                    <a:pt x="2" y="150"/>
                    <a:pt x="2" y="150"/>
                    <a:pt x="2" y="150"/>
                  </a:cubicBezTo>
                  <a:cubicBezTo>
                    <a:pt x="3" y="162"/>
                    <a:pt x="3" y="162"/>
                    <a:pt x="3" y="162"/>
                  </a:cubicBezTo>
                  <a:cubicBezTo>
                    <a:pt x="3" y="166"/>
                    <a:pt x="5" y="173"/>
                    <a:pt x="9" y="184"/>
                  </a:cubicBezTo>
                  <a:cubicBezTo>
                    <a:pt x="9" y="185"/>
                    <a:pt x="9" y="185"/>
                    <a:pt x="9" y="185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1" y="234"/>
                    <a:pt x="1" y="234"/>
                    <a:pt x="1" y="234"/>
                  </a:cubicBezTo>
                  <a:cubicBezTo>
                    <a:pt x="7" y="237"/>
                    <a:pt x="7" y="237"/>
                    <a:pt x="7" y="237"/>
                  </a:cubicBezTo>
                  <a:cubicBezTo>
                    <a:pt x="16" y="228"/>
                    <a:pt x="16" y="228"/>
                    <a:pt x="16" y="228"/>
                  </a:cubicBezTo>
                  <a:cubicBezTo>
                    <a:pt x="16" y="228"/>
                    <a:pt x="16" y="228"/>
                    <a:pt x="16" y="228"/>
                  </a:cubicBezTo>
                  <a:cubicBezTo>
                    <a:pt x="17" y="228"/>
                    <a:pt x="17" y="228"/>
                    <a:pt x="17" y="228"/>
                  </a:cubicBezTo>
                  <a:cubicBezTo>
                    <a:pt x="48" y="216"/>
                    <a:pt x="48" y="216"/>
                    <a:pt x="48" y="216"/>
                  </a:cubicBezTo>
                  <a:cubicBezTo>
                    <a:pt x="56" y="208"/>
                    <a:pt x="56" y="208"/>
                    <a:pt x="56" y="208"/>
                  </a:cubicBezTo>
                  <a:cubicBezTo>
                    <a:pt x="56" y="208"/>
                    <a:pt x="56" y="208"/>
                    <a:pt x="56" y="208"/>
                  </a:cubicBezTo>
                  <a:cubicBezTo>
                    <a:pt x="57" y="208"/>
                    <a:pt x="57" y="208"/>
                    <a:pt x="57" y="208"/>
                  </a:cubicBezTo>
                  <a:cubicBezTo>
                    <a:pt x="58" y="208"/>
                    <a:pt x="58" y="208"/>
                    <a:pt x="58" y="208"/>
                  </a:cubicBezTo>
                  <a:cubicBezTo>
                    <a:pt x="75" y="210"/>
                    <a:pt x="75" y="210"/>
                    <a:pt x="75" y="210"/>
                  </a:cubicBezTo>
                  <a:cubicBezTo>
                    <a:pt x="78" y="210"/>
                    <a:pt x="83" y="208"/>
                    <a:pt x="90" y="204"/>
                  </a:cubicBezTo>
                  <a:cubicBezTo>
                    <a:pt x="90" y="196"/>
                    <a:pt x="90" y="196"/>
                    <a:pt x="90" y="196"/>
                  </a:cubicBezTo>
                  <a:cubicBezTo>
                    <a:pt x="91" y="196"/>
                    <a:pt x="91" y="196"/>
                    <a:pt x="91" y="196"/>
                  </a:cubicBezTo>
                  <a:cubicBezTo>
                    <a:pt x="91" y="196"/>
                    <a:pt x="91" y="196"/>
                    <a:pt x="91" y="196"/>
                  </a:cubicBezTo>
                  <a:cubicBezTo>
                    <a:pt x="96" y="191"/>
                    <a:pt x="96" y="191"/>
                    <a:pt x="96" y="191"/>
                  </a:cubicBezTo>
                  <a:cubicBezTo>
                    <a:pt x="95" y="186"/>
                    <a:pt x="95" y="186"/>
                    <a:pt x="95" y="186"/>
                  </a:cubicBezTo>
                  <a:cubicBezTo>
                    <a:pt x="95" y="186"/>
                    <a:pt x="95" y="186"/>
                    <a:pt x="95" y="186"/>
                  </a:cubicBezTo>
                  <a:cubicBezTo>
                    <a:pt x="95" y="185"/>
                    <a:pt x="95" y="185"/>
                    <a:pt x="95" y="185"/>
                  </a:cubicBezTo>
                  <a:cubicBezTo>
                    <a:pt x="95" y="184"/>
                    <a:pt x="95" y="184"/>
                    <a:pt x="95" y="184"/>
                  </a:cubicBezTo>
                  <a:cubicBezTo>
                    <a:pt x="95" y="184"/>
                    <a:pt x="95" y="184"/>
                    <a:pt x="95" y="184"/>
                  </a:cubicBezTo>
                  <a:cubicBezTo>
                    <a:pt x="97" y="182"/>
                    <a:pt x="97" y="181"/>
                    <a:pt x="96" y="180"/>
                  </a:cubicBezTo>
                  <a:cubicBezTo>
                    <a:pt x="94" y="177"/>
                    <a:pt x="95" y="174"/>
                    <a:pt x="97" y="170"/>
                  </a:cubicBezTo>
                  <a:cubicBezTo>
                    <a:pt x="99" y="168"/>
                    <a:pt x="99" y="168"/>
                    <a:pt x="99" y="168"/>
                  </a:cubicBezTo>
                  <a:cubicBezTo>
                    <a:pt x="99" y="168"/>
                    <a:pt x="99" y="168"/>
                    <a:pt x="99" y="168"/>
                  </a:cubicBezTo>
                  <a:cubicBezTo>
                    <a:pt x="98" y="162"/>
                    <a:pt x="98" y="162"/>
                    <a:pt x="98" y="162"/>
                  </a:cubicBezTo>
                  <a:cubicBezTo>
                    <a:pt x="92" y="155"/>
                    <a:pt x="92" y="155"/>
                    <a:pt x="92" y="155"/>
                  </a:cubicBezTo>
                  <a:cubicBezTo>
                    <a:pt x="90" y="153"/>
                    <a:pt x="89" y="150"/>
                    <a:pt x="91" y="147"/>
                  </a:cubicBezTo>
                  <a:cubicBezTo>
                    <a:pt x="92" y="145"/>
                    <a:pt x="93" y="142"/>
                    <a:pt x="95" y="140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2" y="120"/>
                    <a:pt x="102" y="120"/>
                    <a:pt x="102" y="120"/>
                  </a:cubicBezTo>
                  <a:cubicBezTo>
                    <a:pt x="108" y="108"/>
                    <a:pt x="108" y="108"/>
                    <a:pt x="108" y="108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91" y="92"/>
                    <a:pt x="91" y="92"/>
                    <a:pt x="91" y="92"/>
                  </a:cubicBezTo>
                  <a:cubicBezTo>
                    <a:pt x="91" y="92"/>
                    <a:pt x="91" y="92"/>
                    <a:pt x="91" y="92"/>
                  </a:cubicBezTo>
                  <a:cubicBezTo>
                    <a:pt x="91" y="92"/>
                    <a:pt x="91" y="92"/>
                    <a:pt x="91" y="92"/>
                  </a:cubicBezTo>
                  <a:cubicBezTo>
                    <a:pt x="88" y="85"/>
                    <a:pt x="88" y="85"/>
                    <a:pt x="88" y="85"/>
                  </a:cubicBezTo>
                  <a:cubicBezTo>
                    <a:pt x="88" y="85"/>
                    <a:pt x="88" y="85"/>
                    <a:pt x="88" y="85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92" y="65"/>
                    <a:pt x="92" y="65"/>
                    <a:pt x="92" y="65"/>
                  </a:cubicBezTo>
                  <a:cubicBezTo>
                    <a:pt x="92" y="62"/>
                    <a:pt x="92" y="60"/>
                    <a:pt x="94" y="58"/>
                  </a:cubicBezTo>
                  <a:cubicBezTo>
                    <a:pt x="94" y="58"/>
                    <a:pt x="96" y="57"/>
                    <a:pt x="97" y="57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91" y="27"/>
                    <a:pt x="91" y="27"/>
                    <a:pt x="91" y="27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0" y="16"/>
                    <a:pt x="90" y="16"/>
                    <a:pt x="90" y="16"/>
                  </a:cubicBezTo>
                  <a:cubicBezTo>
                    <a:pt x="90" y="16"/>
                    <a:pt x="90" y="16"/>
                    <a:pt x="90" y="16"/>
                  </a:cubicBezTo>
                  <a:cubicBezTo>
                    <a:pt x="90" y="14"/>
                    <a:pt x="90" y="14"/>
                    <a:pt x="90" y="14"/>
                  </a:cubicBezTo>
                  <a:lnTo>
                    <a:pt x="101" y="12"/>
                  </a:lnTo>
                  <a:close/>
                </a:path>
              </a:pathLst>
            </a:custGeom>
            <a:solidFill>
              <a:srgbClr val="DCDCDC"/>
            </a:solidFill>
            <a:ln>
              <a:solidFill>
                <a:srgbClr val="E1E1E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9263063" y="4127500"/>
              <a:ext cx="649287" cy="752475"/>
            </a:xfrm>
            <a:custGeom>
              <a:avLst/>
              <a:gdLst>
                <a:gd name="T0" fmla="*/ 562966 w 173"/>
                <a:gd name="T1" fmla="*/ 127921 h 200"/>
                <a:gd name="T2" fmla="*/ 547954 w 173"/>
                <a:gd name="T3" fmla="*/ 97822 h 200"/>
                <a:gd name="T4" fmla="*/ 536695 w 173"/>
                <a:gd name="T5" fmla="*/ 45149 h 200"/>
                <a:gd name="T6" fmla="*/ 510423 w 173"/>
                <a:gd name="T7" fmla="*/ 63960 h 200"/>
                <a:gd name="T8" fmla="*/ 469139 w 173"/>
                <a:gd name="T9" fmla="*/ 56436 h 200"/>
                <a:gd name="T10" fmla="*/ 469139 w 173"/>
                <a:gd name="T11" fmla="*/ 26337 h 200"/>
                <a:gd name="T12" fmla="*/ 457879 w 173"/>
                <a:gd name="T13" fmla="*/ 37624 h 200"/>
                <a:gd name="T14" fmla="*/ 409089 w 173"/>
                <a:gd name="T15" fmla="*/ 82772 h 200"/>
                <a:gd name="T16" fmla="*/ 401583 w 173"/>
                <a:gd name="T17" fmla="*/ 82772 h 200"/>
                <a:gd name="T18" fmla="*/ 371558 w 173"/>
                <a:gd name="T19" fmla="*/ 60198 h 200"/>
                <a:gd name="T20" fmla="*/ 345286 w 173"/>
                <a:gd name="T21" fmla="*/ 48911 h 200"/>
                <a:gd name="T22" fmla="*/ 281483 w 173"/>
                <a:gd name="T23" fmla="*/ 30099 h 200"/>
                <a:gd name="T24" fmla="*/ 247705 w 173"/>
                <a:gd name="T25" fmla="*/ 15050 h 200"/>
                <a:gd name="T26" fmla="*/ 176396 w 173"/>
                <a:gd name="T27" fmla="*/ 0 h 200"/>
                <a:gd name="T28" fmla="*/ 150124 w 173"/>
                <a:gd name="T29" fmla="*/ 60198 h 200"/>
                <a:gd name="T30" fmla="*/ 127606 w 173"/>
                <a:gd name="T31" fmla="*/ 60198 h 200"/>
                <a:gd name="T32" fmla="*/ 52544 w 173"/>
                <a:gd name="T33" fmla="*/ 97822 h 200"/>
                <a:gd name="T34" fmla="*/ 48790 w 173"/>
                <a:gd name="T35" fmla="*/ 270891 h 200"/>
                <a:gd name="T36" fmla="*/ 33778 w 173"/>
                <a:gd name="T37" fmla="*/ 312277 h 200"/>
                <a:gd name="T38" fmla="*/ 3753 w 173"/>
                <a:gd name="T39" fmla="*/ 410099 h 200"/>
                <a:gd name="T40" fmla="*/ 26272 w 173"/>
                <a:gd name="T41" fmla="*/ 417624 h 200"/>
                <a:gd name="T42" fmla="*/ 63803 w 173"/>
                <a:gd name="T43" fmla="*/ 474059 h 200"/>
                <a:gd name="T44" fmla="*/ 52544 w 173"/>
                <a:gd name="T45" fmla="*/ 496634 h 200"/>
                <a:gd name="T46" fmla="*/ 90075 w 173"/>
                <a:gd name="T47" fmla="*/ 594455 h 200"/>
                <a:gd name="T48" fmla="*/ 142618 w 173"/>
                <a:gd name="T49" fmla="*/ 568119 h 200"/>
                <a:gd name="T50" fmla="*/ 172643 w 173"/>
                <a:gd name="T51" fmla="*/ 568119 h 200"/>
                <a:gd name="T52" fmla="*/ 195162 w 173"/>
                <a:gd name="T53" fmla="*/ 526733 h 200"/>
                <a:gd name="T54" fmla="*/ 255211 w 173"/>
                <a:gd name="T55" fmla="*/ 507921 h 200"/>
                <a:gd name="T56" fmla="*/ 288989 w 173"/>
                <a:gd name="T57" fmla="*/ 568119 h 200"/>
                <a:gd name="T58" fmla="*/ 304002 w 173"/>
                <a:gd name="T59" fmla="*/ 620792 h 200"/>
                <a:gd name="T60" fmla="*/ 266471 w 173"/>
                <a:gd name="T61" fmla="*/ 696039 h 200"/>
                <a:gd name="T62" fmla="*/ 315261 w 173"/>
                <a:gd name="T63" fmla="*/ 703564 h 200"/>
                <a:gd name="T64" fmla="*/ 334027 w 173"/>
                <a:gd name="T65" fmla="*/ 748713 h 200"/>
                <a:gd name="T66" fmla="*/ 382817 w 173"/>
                <a:gd name="T67" fmla="*/ 737426 h 200"/>
                <a:gd name="T68" fmla="*/ 405336 w 173"/>
                <a:gd name="T69" fmla="*/ 669703 h 200"/>
                <a:gd name="T70" fmla="*/ 506670 w 173"/>
                <a:gd name="T71" fmla="*/ 711089 h 200"/>
                <a:gd name="T72" fmla="*/ 480398 w 173"/>
                <a:gd name="T73" fmla="*/ 647129 h 200"/>
                <a:gd name="T74" fmla="*/ 480398 w 173"/>
                <a:gd name="T75" fmla="*/ 639604 h 200"/>
                <a:gd name="T76" fmla="*/ 623016 w 173"/>
                <a:gd name="T77" fmla="*/ 624554 h 200"/>
                <a:gd name="T78" fmla="*/ 626769 w 173"/>
                <a:gd name="T79" fmla="*/ 620792 h 200"/>
                <a:gd name="T80" fmla="*/ 626769 w 173"/>
                <a:gd name="T81" fmla="*/ 613267 h 200"/>
                <a:gd name="T82" fmla="*/ 623016 w 173"/>
                <a:gd name="T83" fmla="*/ 534257 h 200"/>
                <a:gd name="T84" fmla="*/ 638029 w 173"/>
                <a:gd name="T85" fmla="*/ 504158 h 200"/>
                <a:gd name="T86" fmla="*/ 611757 w 173"/>
                <a:gd name="T87" fmla="*/ 474059 h 200"/>
                <a:gd name="T88" fmla="*/ 592991 w 173"/>
                <a:gd name="T89" fmla="*/ 368713 h 200"/>
                <a:gd name="T90" fmla="*/ 566720 w 173"/>
                <a:gd name="T91" fmla="*/ 383762 h 200"/>
                <a:gd name="T92" fmla="*/ 562966 w 173"/>
                <a:gd name="T93" fmla="*/ 316040 h 200"/>
                <a:gd name="T94" fmla="*/ 611757 w 173"/>
                <a:gd name="T95" fmla="*/ 188119 h 200"/>
                <a:gd name="T96" fmla="*/ 562966 w 173"/>
                <a:gd name="T97" fmla="*/ 127921 h 20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73" h="200">
                  <a:moveTo>
                    <a:pt x="150" y="34"/>
                  </a:moveTo>
                  <a:cubicBezTo>
                    <a:pt x="150" y="34"/>
                    <a:pt x="150" y="34"/>
                    <a:pt x="150" y="34"/>
                  </a:cubicBezTo>
                  <a:cubicBezTo>
                    <a:pt x="150" y="34"/>
                    <a:pt x="150" y="34"/>
                    <a:pt x="150" y="34"/>
                  </a:cubicBezTo>
                  <a:cubicBezTo>
                    <a:pt x="150" y="33"/>
                    <a:pt x="150" y="33"/>
                    <a:pt x="150" y="33"/>
                  </a:cubicBezTo>
                  <a:cubicBezTo>
                    <a:pt x="146" y="27"/>
                    <a:pt x="146" y="27"/>
                    <a:pt x="146" y="27"/>
                  </a:cubicBezTo>
                  <a:cubicBezTo>
                    <a:pt x="146" y="26"/>
                    <a:pt x="146" y="26"/>
                    <a:pt x="146" y="26"/>
                  </a:cubicBezTo>
                  <a:cubicBezTo>
                    <a:pt x="146" y="26"/>
                    <a:pt x="146" y="26"/>
                    <a:pt x="146" y="2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15"/>
                    <a:pt x="146" y="14"/>
                    <a:pt x="143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37" y="17"/>
                    <a:pt x="137" y="17"/>
                    <a:pt x="137" y="17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25" y="15"/>
                    <a:pt x="125" y="15"/>
                    <a:pt x="125" y="15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6" y="11"/>
                    <a:pt x="126" y="11"/>
                    <a:pt x="126" y="11"/>
                  </a:cubicBezTo>
                  <a:cubicBezTo>
                    <a:pt x="125" y="7"/>
                    <a:pt x="125" y="7"/>
                    <a:pt x="125" y="7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2" y="10"/>
                    <a:pt x="122" y="10"/>
                    <a:pt x="122" y="10"/>
                  </a:cubicBezTo>
                  <a:cubicBezTo>
                    <a:pt x="122" y="10"/>
                    <a:pt x="122" y="10"/>
                    <a:pt x="122" y="10"/>
                  </a:cubicBezTo>
                  <a:cubicBezTo>
                    <a:pt x="122" y="10"/>
                    <a:pt x="122" y="10"/>
                    <a:pt x="122" y="10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3"/>
                    <a:pt x="92" y="13"/>
                    <a:pt x="92" y="13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0" y="76"/>
                    <a:pt x="9" y="79"/>
                    <a:pt x="9" y="83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5" y="104"/>
                    <a:pt x="1" y="107"/>
                    <a:pt x="1" y="109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7" y="112"/>
                    <a:pt x="7" y="112"/>
                    <a:pt x="7" y="112"/>
                  </a:cubicBezTo>
                  <a:cubicBezTo>
                    <a:pt x="7" y="111"/>
                    <a:pt x="7" y="111"/>
                    <a:pt x="7" y="111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12" y="111"/>
                    <a:pt x="15" y="113"/>
                    <a:pt x="16" y="117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6" y="127"/>
                    <a:pt x="16" y="127"/>
                    <a:pt x="16" y="127"/>
                  </a:cubicBezTo>
                  <a:cubicBezTo>
                    <a:pt x="16" y="128"/>
                    <a:pt x="16" y="128"/>
                    <a:pt x="16" y="128"/>
                  </a:cubicBezTo>
                  <a:cubicBezTo>
                    <a:pt x="14" y="129"/>
                    <a:pt x="14" y="130"/>
                    <a:pt x="14" y="132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3" y="144"/>
                    <a:pt x="14" y="146"/>
                    <a:pt x="16" y="148"/>
                  </a:cubicBezTo>
                  <a:cubicBezTo>
                    <a:pt x="24" y="158"/>
                    <a:pt x="24" y="158"/>
                    <a:pt x="24" y="158"/>
                  </a:cubicBezTo>
                  <a:cubicBezTo>
                    <a:pt x="32" y="152"/>
                    <a:pt x="32" y="152"/>
                    <a:pt x="32" y="152"/>
                  </a:cubicBezTo>
                  <a:cubicBezTo>
                    <a:pt x="38" y="151"/>
                    <a:pt x="38" y="151"/>
                    <a:pt x="38" y="151"/>
                  </a:cubicBezTo>
                  <a:cubicBezTo>
                    <a:pt x="38" y="151"/>
                    <a:pt x="38" y="151"/>
                    <a:pt x="38" y="151"/>
                  </a:cubicBezTo>
                  <a:cubicBezTo>
                    <a:pt x="38" y="152"/>
                    <a:pt x="38" y="152"/>
                    <a:pt x="38" y="152"/>
                  </a:cubicBezTo>
                  <a:cubicBezTo>
                    <a:pt x="42" y="153"/>
                    <a:pt x="42" y="153"/>
                    <a:pt x="42" y="153"/>
                  </a:cubicBezTo>
                  <a:cubicBezTo>
                    <a:pt x="44" y="153"/>
                    <a:pt x="45" y="152"/>
                    <a:pt x="46" y="151"/>
                  </a:cubicBezTo>
                  <a:cubicBezTo>
                    <a:pt x="50" y="146"/>
                    <a:pt x="50" y="146"/>
                    <a:pt x="50" y="146"/>
                  </a:cubicBezTo>
                  <a:cubicBezTo>
                    <a:pt x="49" y="143"/>
                    <a:pt x="49" y="143"/>
                    <a:pt x="49" y="143"/>
                  </a:cubicBezTo>
                  <a:cubicBezTo>
                    <a:pt x="50" y="142"/>
                    <a:pt x="51" y="141"/>
                    <a:pt x="52" y="140"/>
                  </a:cubicBezTo>
                  <a:cubicBezTo>
                    <a:pt x="62" y="140"/>
                    <a:pt x="62" y="140"/>
                    <a:pt x="62" y="140"/>
                  </a:cubicBezTo>
                  <a:cubicBezTo>
                    <a:pt x="64" y="141"/>
                    <a:pt x="65" y="140"/>
                    <a:pt x="65" y="140"/>
                  </a:cubicBezTo>
                  <a:cubicBezTo>
                    <a:pt x="66" y="137"/>
                    <a:pt x="67" y="136"/>
                    <a:pt x="68" y="135"/>
                  </a:cubicBezTo>
                  <a:cubicBezTo>
                    <a:pt x="70" y="135"/>
                    <a:pt x="72" y="135"/>
                    <a:pt x="73" y="136"/>
                  </a:cubicBezTo>
                  <a:cubicBezTo>
                    <a:pt x="76" y="139"/>
                    <a:pt x="78" y="141"/>
                    <a:pt x="78" y="144"/>
                  </a:cubicBezTo>
                  <a:cubicBezTo>
                    <a:pt x="77" y="151"/>
                    <a:pt x="77" y="151"/>
                    <a:pt x="77" y="151"/>
                  </a:cubicBezTo>
                  <a:cubicBezTo>
                    <a:pt x="78" y="152"/>
                    <a:pt x="78" y="152"/>
                    <a:pt x="78" y="152"/>
                  </a:cubicBezTo>
                  <a:cubicBezTo>
                    <a:pt x="81" y="154"/>
                    <a:pt x="82" y="156"/>
                    <a:pt x="82" y="158"/>
                  </a:cubicBezTo>
                  <a:cubicBezTo>
                    <a:pt x="81" y="165"/>
                    <a:pt x="81" y="165"/>
                    <a:pt x="81" y="165"/>
                  </a:cubicBezTo>
                  <a:cubicBezTo>
                    <a:pt x="80" y="169"/>
                    <a:pt x="78" y="172"/>
                    <a:pt x="77" y="172"/>
                  </a:cubicBezTo>
                  <a:cubicBezTo>
                    <a:pt x="77" y="172"/>
                    <a:pt x="77" y="172"/>
                    <a:pt x="77" y="172"/>
                  </a:cubicBezTo>
                  <a:cubicBezTo>
                    <a:pt x="71" y="185"/>
                    <a:pt x="71" y="185"/>
                    <a:pt x="71" y="185"/>
                  </a:cubicBezTo>
                  <a:cubicBezTo>
                    <a:pt x="73" y="186"/>
                    <a:pt x="73" y="186"/>
                    <a:pt x="73" y="186"/>
                  </a:cubicBezTo>
                  <a:cubicBezTo>
                    <a:pt x="82" y="186"/>
                    <a:pt x="82" y="186"/>
                    <a:pt x="82" y="186"/>
                  </a:cubicBezTo>
                  <a:cubicBezTo>
                    <a:pt x="84" y="187"/>
                    <a:pt x="84" y="187"/>
                    <a:pt x="84" y="187"/>
                  </a:cubicBezTo>
                  <a:cubicBezTo>
                    <a:pt x="84" y="188"/>
                    <a:pt x="84" y="188"/>
                    <a:pt x="84" y="188"/>
                  </a:cubicBezTo>
                  <a:cubicBezTo>
                    <a:pt x="82" y="192"/>
                    <a:pt x="82" y="195"/>
                    <a:pt x="82" y="197"/>
                  </a:cubicBezTo>
                  <a:cubicBezTo>
                    <a:pt x="86" y="199"/>
                    <a:pt x="88" y="200"/>
                    <a:pt x="89" y="199"/>
                  </a:cubicBezTo>
                  <a:cubicBezTo>
                    <a:pt x="94" y="197"/>
                    <a:pt x="94" y="197"/>
                    <a:pt x="94" y="197"/>
                  </a:cubicBezTo>
                  <a:cubicBezTo>
                    <a:pt x="97" y="196"/>
                    <a:pt x="97" y="196"/>
                    <a:pt x="97" y="196"/>
                  </a:cubicBezTo>
                  <a:cubicBezTo>
                    <a:pt x="102" y="196"/>
                    <a:pt x="102" y="196"/>
                    <a:pt x="102" y="196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8" y="183"/>
                    <a:pt x="108" y="183"/>
                    <a:pt x="108" y="183"/>
                  </a:cubicBezTo>
                  <a:cubicBezTo>
                    <a:pt x="107" y="181"/>
                    <a:pt x="108" y="179"/>
                    <a:pt x="108" y="178"/>
                  </a:cubicBezTo>
                  <a:cubicBezTo>
                    <a:pt x="110" y="177"/>
                    <a:pt x="113" y="177"/>
                    <a:pt x="118" y="180"/>
                  </a:cubicBezTo>
                  <a:cubicBezTo>
                    <a:pt x="128" y="186"/>
                    <a:pt x="128" y="186"/>
                    <a:pt x="128" y="186"/>
                  </a:cubicBezTo>
                  <a:cubicBezTo>
                    <a:pt x="131" y="188"/>
                    <a:pt x="133" y="189"/>
                    <a:pt x="135" y="189"/>
                  </a:cubicBezTo>
                  <a:cubicBezTo>
                    <a:pt x="135" y="188"/>
                    <a:pt x="135" y="188"/>
                    <a:pt x="135" y="188"/>
                  </a:cubicBezTo>
                  <a:cubicBezTo>
                    <a:pt x="136" y="187"/>
                    <a:pt x="135" y="184"/>
                    <a:pt x="133" y="180"/>
                  </a:cubicBezTo>
                  <a:cubicBezTo>
                    <a:pt x="128" y="172"/>
                    <a:pt x="128" y="172"/>
                    <a:pt x="128" y="172"/>
                  </a:cubicBezTo>
                  <a:cubicBezTo>
                    <a:pt x="128" y="171"/>
                    <a:pt x="128" y="171"/>
                    <a:pt x="128" y="171"/>
                  </a:cubicBezTo>
                  <a:cubicBezTo>
                    <a:pt x="128" y="171"/>
                    <a:pt x="128" y="171"/>
                    <a:pt x="128" y="171"/>
                  </a:cubicBezTo>
                  <a:cubicBezTo>
                    <a:pt x="128" y="170"/>
                    <a:pt x="128" y="170"/>
                    <a:pt x="128" y="170"/>
                  </a:cubicBezTo>
                  <a:cubicBezTo>
                    <a:pt x="134" y="163"/>
                    <a:pt x="139" y="160"/>
                    <a:pt x="146" y="163"/>
                  </a:cubicBezTo>
                  <a:cubicBezTo>
                    <a:pt x="160" y="170"/>
                    <a:pt x="160" y="170"/>
                    <a:pt x="160" y="170"/>
                  </a:cubicBezTo>
                  <a:cubicBezTo>
                    <a:pt x="166" y="166"/>
                    <a:pt x="166" y="166"/>
                    <a:pt x="166" y="166"/>
                  </a:cubicBezTo>
                  <a:cubicBezTo>
                    <a:pt x="167" y="166"/>
                    <a:pt x="167" y="166"/>
                    <a:pt x="167" y="166"/>
                  </a:cubicBezTo>
                  <a:cubicBezTo>
                    <a:pt x="167" y="165"/>
                    <a:pt x="167" y="165"/>
                    <a:pt x="167" y="165"/>
                  </a:cubicBezTo>
                  <a:cubicBezTo>
                    <a:pt x="167" y="165"/>
                    <a:pt x="167" y="165"/>
                    <a:pt x="167" y="165"/>
                  </a:cubicBezTo>
                  <a:cubicBezTo>
                    <a:pt x="166" y="164"/>
                    <a:pt x="166" y="164"/>
                    <a:pt x="166" y="164"/>
                  </a:cubicBezTo>
                  <a:cubicBezTo>
                    <a:pt x="166" y="164"/>
                    <a:pt x="166" y="164"/>
                    <a:pt x="166" y="164"/>
                  </a:cubicBezTo>
                  <a:cubicBezTo>
                    <a:pt x="167" y="163"/>
                    <a:pt x="167" y="163"/>
                    <a:pt x="167" y="163"/>
                  </a:cubicBezTo>
                  <a:cubicBezTo>
                    <a:pt x="172" y="155"/>
                    <a:pt x="173" y="149"/>
                    <a:pt x="172" y="146"/>
                  </a:cubicBezTo>
                  <a:cubicBezTo>
                    <a:pt x="170" y="143"/>
                    <a:pt x="168" y="142"/>
                    <a:pt x="167" y="142"/>
                  </a:cubicBezTo>
                  <a:cubicBezTo>
                    <a:pt x="166" y="142"/>
                    <a:pt x="166" y="142"/>
                    <a:pt x="166" y="142"/>
                  </a:cubicBezTo>
                  <a:cubicBezTo>
                    <a:pt x="165" y="138"/>
                    <a:pt x="165" y="138"/>
                    <a:pt x="165" y="138"/>
                  </a:cubicBezTo>
                  <a:cubicBezTo>
                    <a:pt x="166" y="138"/>
                    <a:pt x="166" y="138"/>
                    <a:pt x="166" y="138"/>
                  </a:cubicBezTo>
                  <a:cubicBezTo>
                    <a:pt x="168" y="136"/>
                    <a:pt x="170" y="135"/>
                    <a:pt x="170" y="134"/>
                  </a:cubicBezTo>
                  <a:cubicBezTo>
                    <a:pt x="169" y="132"/>
                    <a:pt x="169" y="132"/>
                    <a:pt x="169" y="132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60" y="116"/>
                    <a:pt x="160" y="116"/>
                    <a:pt x="160" y="116"/>
                  </a:cubicBezTo>
                  <a:cubicBezTo>
                    <a:pt x="158" y="110"/>
                    <a:pt x="158" y="104"/>
                    <a:pt x="158" y="98"/>
                  </a:cubicBezTo>
                  <a:cubicBezTo>
                    <a:pt x="158" y="94"/>
                    <a:pt x="158" y="94"/>
                    <a:pt x="158" y="94"/>
                  </a:cubicBezTo>
                  <a:cubicBezTo>
                    <a:pt x="154" y="98"/>
                    <a:pt x="154" y="98"/>
                    <a:pt x="154" y="98"/>
                  </a:cubicBezTo>
                  <a:cubicBezTo>
                    <a:pt x="151" y="102"/>
                    <a:pt x="151" y="102"/>
                    <a:pt x="151" y="102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9" y="71"/>
                    <a:pt x="165" y="64"/>
                    <a:pt x="167" y="62"/>
                  </a:cubicBezTo>
                  <a:cubicBezTo>
                    <a:pt x="163" y="50"/>
                    <a:pt x="163" y="50"/>
                    <a:pt x="163" y="50"/>
                  </a:cubicBezTo>
                  <a:cubicBezTo>
                    <a:pt x="162" y="44"/>
                    <a:pt x="161" y="40"/>
                    <a:pt x="161" y="38"/>
                  </a:cubicBezTo>
                  <a:cubicBezTo>
                    <a:pt x="154" y="35"/>
                    <a:pt x="154" y="35"/>
                    <a:pt x="154" y="35"/>
                  </a:cubicBezTo>
                  <a:lnTo>
                    <a:pt x="150" y="34"/>
                  </a:lnTo>
                  <a:close/>
                </a:path>
              </a:pathLst>
            </a:custGeom>
            <a:solidFill>
              <a:srgbClr val="DCDCDC"/>
            </a:solidFill>
            <a:ln>
              <a:solidFill>
                <a:srgbClr val="E1E1E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9186863" y="3695700"/>
              <a:ext cx="917575" cy="574675"/>
            </a:xfrm>
            <a:custGeom>
              <a:avLst/>
              <a:gdLst>
                <a:gd name="T0" fmla="*/ 120338 w 244"/>
                <a:gd name="T1" fmla="*/ 18780 h 153"/>
                <a:gd name="T2" fmla="*/ 161704 w 244"/>
                <a:gd name="T3" fmla="*/ 45073 h 153"/>
                <a:gd name="T4" fmla="*/ 184267 w 244"/>
                <a:gd name="T5" fmla="*/ 75121 h 153"/>
                <a:gd name="T6" fmla="*/ 165464 w 244"/>
                <a:gd name="T7" fmla="*/ 97657 h 153"/>
                <a:gd name="T8" fmla="*/ 112817 w 244"/>
                <a:gd name="T9" fmla="*/ 108925 h 153"/>
                <a:gd name="T10" fmla="*/ 120338 w 244"/>
                <a:gd name="T11" fmla="*/ 138974 h 153"/>
                <a:gd name="T12" fmla="*/ 135380 w 244"/>
                <a:gd name="T13" fmla="*/ 202826 h 153"/>
                <a:gd name="T14" fmla="*/ 169225 w 244"/>
                <a:gd name="T15" fmla="*/ 214095 h 153"/>
                <a:gd name="T16" fmla="*/ 172985 w 244"/>
                <a:gd name="T17" fmla="*/ 217851 h 153"/>
                <a:gd name="T18" fmla="*/ 191788 w 244"/>
                <a:gd name="T19" fmla="*/ 244143 h 153"/>
                <a:gd name="T20" fmla="*/ 203070 w 244"/>
                <a:gd name="T21" fmla="*/ 274191 h 153"/>
                <a:gd name="T22" fmla="*/ 150422 w 244"/>
                <a:gd name="T23" fmla="*/ 345556 h 153"/>
                <a:gd name="T24" fmla="*/ 7521 w 244"/>
                <a:gd name="T25" fmla="*/ 383117 h 153"/>
                <a:gd name="T26" fmla="*/ 15042 w 244"/>
                <a:gd name="T27" fmla="*/ 435701 h 153"/>
                <a:gd name="T28" fmla="*/ 71451 w 244"/>
                <a:gd name="T29" fmla="*/ 537115 h 153"/>
                <a:gd name="T30" fmla="*/ 75211 w 244"/>
                <a:gd name="T31" fmla="*/ 537115 h 153"/>
                <a:gd name="T32" fmla="*/ 97774 w 244"/>
                <a:gd name="T33" fmla="*/ 567163 h 153"/>
                <a:gd name="T34" fmla="*/ 112817 w 244"/>
                <a:gd name="T35" fmla="*/ 518334 h 153"/>
                <a:gd name="T36" fmla="*/ 146662 w 244"/>
                <a:gd name="T37" fmla="*/ 477018 h 153"/>
                <a:gd name="T38" fmla="*/ 210591 w 244"/>
                <a:gd name="T39" fmla="*/ 477018 h 153"/>
                <a:gd name="T40" fmla="*/ 236915 w 244"/>
                <a:gd name="T41" fmla="*/ 416921 h 153"/>
                <a:gd name="T42" fmla="*/ 300844 w 244"/>
                <a:gd name="T43" fmla="*/ 416921 h 153"/>
                <a:gd name="T44" fmla="*/ 409900 w 244"/>
                <a:gd name="T45" fmla="*/ 454482 h 153"/>
                <a:gd name="T46" fmla="*/ 413661 w 244"/>
                <a:gd name="T47" fmla="*/ 454482 h 153"/>
                <a:gd name="T48" fmla="*/ 455027 w 244"/>
                <a:gd name="T49" fmla="*/ 477018 h 153"/>
                <a:gd name="T50" fmla="*/ 455027 w 244"/>
                <a:gd name="T51" fmla="*/ 477018 h 153"/>
                <a:gd name="T52" fmla="*/ 496393 w 244"/>
                <a:gd name="T53" fmla="*/ 480774 h 153"/>
                <a:gd name="T54" fmla="*/ 533999 w 244"/>
                <a:gd name="T55" fmla="*/ 431945 h 153"/>
                <a:gd name="T56" fmla="*/ 556562 w 244"/>
                <a:gd name="T57" fmla="*/ 450725 h 153"/>
                <a:gd name="T58" fmla="*/ 560322 w 244"/>
                <a:gd name="T59" fmla="*/ 484530 h 153"/>
                <a:gd name="T60" fmla="*/ 597928 w 244"/>
                <a:gd name="T61" fmla="*/ 461994 h 153"/>
                <a:gd name="T62" fmla="*/ 620491 w 244"/>
                <a:gd name="T63" fmla="*/ 461994 h 153"/>
                <a:gd name="T64" fmla="*/ 639294 w 244"/>
                <a:gd name="T65" fmla="*/ 529602 h 153"/>
                <a:gd name="T66" fmla="*/ 729547 w 244"/>
                <a:gd name="T67" fmla="*/ 488286 h 153"/>
                <a:gd name="T68" fmla="*/ 808519 w 244"/>
                <a:gd name="T69" fmla="*/ 454482 h 153"/>
                <a:gd name="T70" fmla="*/ 891251 w 244"/>
                <a:gd name="T71" fmla="*/ 428189 h 153"/>
                <a:gd name="T72" fmla="*/ 910054 w 244"/>
                <a:gd name="T73" fmla="*/ 416921 h 153"/>
                <a:gd name="T74" fmla="*/ 864927 w 244"/>
                <a:gd name="T75" fmla="*/ 289216 h 153"/>
                <a:gd name="T76" fmla="*/ 887491 w 244"/>
                <a:gd name="T77" fmla="*/ 251655 h 153"/>
                <a:gd name="T78" fmla="*/ 834843 w 244"/>
                <a:gd name="T79" fmla="*/ 236631 h 153"/>
                <a:gd name="T80" fmla="*/ 808519 w 244"/>
                <a:gd name="T81" fmla="*/ 206583 h 153"/>
                <a:gd name="T82" fmla="*/ 804758 w 244"/>
                <a:gd name="T83" fmla="*/ 202826 h 153"/>
                <a:gd name="T84" fmla="*/ 699463 w 244"/>
                <a:gd name="T85" fmla="*/ 176534 h 153"/>
                <a:gd name="T86" fmla="*/ 609210 w 244"/>
                <a:gd name="T87" fmla="*/ 176534 h 153"/>
                <a:gd name="T88" fmla="*/ 406140 w 244"/>
                <a:gd name="T89" fmla="*/ 93901 h 153"/>
                <a:gd name="T90" fmla="*/ 270760 w 244"/>
                <a:gd name="T91" fmla="*/ 0 h 153"/>
                <a:gd name="T92" fmla="*/ 139140 w 244"/>
                <a:gd name="T93" fmla="*/ 11268 h 153"/>
                <a:gd name="T94" fmla="*/ 116577 w 244"/>
                <a:gd name="T95" fmla="*/ 3756 h 15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44" h="153">
                  <a:moveTo>
                    <a:pt x="31" y="1"/>
                  </a:moveTo>
                  <a:cubicBezTo>
                    <a:pt x="30" y="2"/>
                    <a:pt x="30" y="2"/>
                    <a:pt x="30" y="2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53" y="81"/>
                    <a:pt x="52" y="83"/>
                    <a:pt x="52" y="85"/>
                  </a:cubicBezTo>
                  <a:cubicBezTo>
                    <a:pt x="50" y="87"/>
                    <a:pt x="46" y="90"/>
                    <a:pt x="40" y="92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20" y="143"/>
                    <a:pt x="20" y="143"/>
                    <a:pt x="20" y="143"/>
                  </a:cubicBezTo>
                  <a:cubicBezTo>
                    <a:pt x="20" y="143"/>
                    <a:pt x="20" y="143"/>
                    <a:pt x="20" y="143"/>
                  </a:cubicBezTo>
                  <a:cubicBezTo>
                    <a:pt x="20" y="143"/>
                    <a:pt x="20" y="143"/>
                    <a:pt x="20" y="143"/>
                  </a:cubicBezTo>
                  <a:cubicBezTo>
                    <a:pt x="25" y="153"/>
                    <a:pt x="25" y="153"/>
                    <a:pt x="25" y="153"/>
                  </a:cubicBezTo>
                  <a:cubicBezTo>
                    <a:pt x="26" y="151"/>
                    <a:pt x="26" y="151"/>
                    <a:pt x="26" y="151"/>
                  </a:cubicBezTo>
                  <a:cubicBezTo>
                    <a:pt x="26" y="151"/>
                    <a:pt x="26" y="151"/>
                    <a:pt x="26" y="151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30" y="138"/>
                    <a:pt x="30" y="138"/>
                    <a:pt x="30" y="138"/>
                  </a:cubicBezTo>
                  <a:cubicBezTo>
                    <a:pt x="30" y="138"/>
                    <a:pt x="30" y="138"/>
                    <a:pt x="30" y="138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9" y="123"/>
                    <a:pt x="49" y="123"/>
                    <a:pt x="49" y="12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64" y="126"/>
                    <a:pt x="64" y="126"/>
                    <a:pt x="64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71" y="111"/>
                    <a:pt x="71" y="111"/>
                    <a:pt x="71" y="111"/>
                  </a:cubicBezTo>
                  <a:cubicBezTo>
                    <a:pt x="79" y="111"/>
                    <a:pt x="79" y="111"/>
                    <a:pt x="79" y="111"/>
                  </a:cubicBezTo>
                  <a:cubicBezTo>
                    <a:pt x="80" y="111"/>
                    <a:pt x="80" y="111"/>
                    <a:pt x="80" y="111"/>
                  </a:cubicBezTo>
                  <a:cubicBezTo>
                    <a:pt x="80" y="111"/>
                    <a:pt x="80" y="111"/>
                    <a:pt x="80" y="111"/>
                  </a:cubicBezTo>
                  <a:cubicBezTo>
                    <a:pt x="96" y="119"/>
                    <a:pt x="96" y="119"/>
                    <a:pt x="96" y="119"/>
                  </a:cubicBezTo>
                  <a:cubicBezTo>
                    <a:pt x="109" y="121"/>
                    <a:pt x="109" y="121"/>
                    <a:pt x="109" y="121"/>
                  </a:cubicBezTo>
                  <a:cubicBezTo>
                    <a:pt x="110" y="121"/>
                    <a:pt x="110" y="121"/>
                    <a:pt x="110" y="121"/>
                  </a:cubicBezTo>
                  <a:cubicBezTo>
                    <a:pt x="110" y="121"/>
                    <a:pt x="110" y="121"/>
                    <a:pt x="110" y="121"/>
                  </a:cubicBezTo>
                  <a:cubicBezTo>
                    <a:pt x="110" y="121"/>
                    <a:pt x="110" y="121"/>
                    <a:pt x="110" y="121"/>
                  </a:cubicBezTo>
                  <a:cubicBezTo>
                    <a:pt x="114" y="125"/>
                    <a:pt x="114" y="125"/>
                    <a:pt x="114" y="125"/>
                  </a:cubicBezTo>
                  <a:cubicBezTo>
                    <a:pt x="121" y="127"/>
                    <a:pt x="121" y="127"/>
                    <a:pt x="121" y="127"/>
                  </a:cubicBezTo>
                  <a:cubicBezTo>
                    <a:pt x="121" y="127"/>
                    <a:pt x="121" y="127"/>
                    <a:pt x="121" y="127"/>
                  </a:cubicBezTo>
                  <a:cubicBezTo>
                    <a:pt x="121" y="127"/>
                    <a:pt x="121" y="127"/>
                    <a:pt x="121" y="127"/>
                  </a:cubicBezTo>
                  <a:cubicBezTo>
                    <a:pt x="121" y="127"/>
                    <a:pt x="121" y="127"/>
                    <a:pt x="121" y="127"/>
                  </a:cubicBezTo>
                  <a:cubicBezTo>
                    <a:pt x="121" y="127"/>
                    <a:pt x="121" y="127"/>
                    <a:pt x="121" y="127"/>
                  </a:cubicBezTo>
                  <a:cubicBezTo>
                    <a:pt x="125" y="131"/>
                    <a:pt x="125" y="131"/>
                    <a:pt x="125" y="131"/>
                  </a:cubicBezTo>
                  <a:cubicBezTo>
                    <a:pt x="127" y="132"/>
                    <a:pt x="127" y="132"/>
                    <a:pt x="127" y="132"/>
                  </a:cubicBezTo>
                  <a:cubicBezTo>
                    <a:pt x="132" y="128"/>
                    <a:pt x="132" y="128"/>
                    <a:pt x="132" y="128"/>
                  </a:cubicBezTo>
                  <a:cubicBezTo>
                    <a:pt x="132" y="127"/>
                    <a:pt x="132" y="127"/>
                    <a:pt x="132" y="127"/>
                  </a:cubicBezTo>
                  <a:cubicBezTo>
                    <a:pt x="138" y="122"/>
                    <a:pt x="138" y="122"/>
                    <a:pt x="138" y="122"/>
                  </a:cubicBezTo>
                  <a:cubicBezTo>
                    <a:pt x="142" y="115"/>
                    <a:pt x="142" y="115"/>
                    <a:pt x="142" y="115"/>
                  </a:cubicBezTo>
                  <a:cubicBezTo>
                    <a:pt x="148" y="119"/>
                    <a:pt x="148" y="119"/>
                    <a:pt x="148" y="119"/>
                  </a:cubicBezTo>
                  <a:cubicBezTo>
                    <a:pt x="148" y="119"/>
                    <a:pt x="148" y="119"/>
                    <a:pt x="148" y="119"/>
                  </a:cubicBezTo>
                  <a:cubicBezTo>
                    <a:pt x="148" y="120"/>
                    <a:pt x="148" y="120"/>
                    <a:pt x="148" y="120"/>
                  </a:cubicBezTo>
                  <a:cubicBezTo>
                    <a:pt x="150" y="125"/>
                    <a:pt x="150" y="125"/>
                    <a:pt x="150" y="125"/>
                  </a:cubicBezTo>
                  <a:cubicBezTo>
                    <a:pt x="150" y="126"/>
                    <a:pt x="150" y="126"/>
                    <a:pt x="150" y="126"/>
                  </a:cubicBezTo>
                  <a:cubicBezTo>
                    <a:pt x="149" y="129"/>
                    <a:pt x="149" y="129"/>
                    <a:pt x="149" y="129"/>
                  </a:cubicBezTo>
                  <a:cubicBezTo>
                    <a:pt x="150" y="130"/>
                    <a:pt x="150" y="130"/>
                    <a:pt x="150" y="130"/>
                  </a:cubicBezTo>
                  <a:cubicBezTo>
                    <a:pt x="154" y="128"/>
                    <a:pt x="154" y="128"/>
                    <a:pt x="154" y="128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64" y="123"/>
                    <a:pt x="164" y="123"/>
                    <a:pt x="164" y="123"/>
                  </a:cubicBezTo>
                  <a:cubicBezTo>
                    <a:pt x="164" y="123"/>
                    <a:pt x="164" y="123"/>
                    <a:pt x="164" y="123"/>
                  </a:cubicBezTo>
                  <a:cubicBezTo>
                    <a:pt x="165" y="123"/>
                    <a:pt x="165" y="123"/>
                    <a:pt x="165" y="123"/>
                  </a:cubicBezTo>
                  <a:cubicBezTo>
                    <a:pt x="168" y="125"/>
                    <a:pt x="168" y="125"/>
                    <a:pt x="168" y="125"/>
                  </a:cubicBezTo>
                  <a:cubicBezTo>
                    <a:pt x="171" y="128"/>
                    <a:pt x="172" y="130"/>
                    <a:pt x="171" y="132"/>
                  </a:cubicBezTo>
                  <a:cubicBezTo>
                    <a:pt x="170" y="141"/>
                    <a:pt x="170" y="141"/>
                    <a:pt x="170" y="141"/>
                  </a:cubicBezTo>
                  <a:cubicBezTo>
                    <a:pt x="173" y="145"/>
                    <a:pt x="173" y="145"/>
                    <a:pt x="173" y="145"/>
                  </a:cubicBezTo>
                  <a:cubicBezTo>
                    <a:pt x="174" y="145"/>
                    <a:pt x="174" y="145"/>
                    <a:pt x="174" y="145"/>
                  </a:cubicBezTo>
                  <a:cubicBezTo>
                    <a:pt x="183" y="135"/>
                    <a:pt x="190" y="130"/>
                    <a:pt x="194" y="130"/>
                  </a:cubicBezTo>
                  <a:cubicBezTo>
                    <a:pt x="204" y="130"/>
                    <a:pt x="204" y="130"/>
                    <a:pt x="204" y="130"/>
                  </a:cubicBezTo>
                  <a:cubicBezTo>
                    <a:pt x="207" y="125"/>
                    <a:pt x="207" y="125"/>
                    <a:pt x="207" y="125"/>
                  </a:cubicBezTo>
                  <a:cubicBezTo>
                    <a:pt x="215" y="121"/>
                    <a:pt x="215" y="121"/>
                    <a:pt x="215" y="121"/>
                  </a:cubicBezTo>
                  <a:cubicBezTo>
                    <a:pt x="216" y="121"/>
                    <a:pt x="216" y="121"/>
                    <a:pt x="216" y="121"/>
                  </a:cubicBezTo>
                  <a:cubicBezTo>
                    <a:pt x="226" y="120"/>
                    <a:pt x="226" y="120"/>
                    <a:pt x="226" y="120"/>
                  </a:cubicBezTo>
                  <a:cubicBezTo>
                    <a:pt x="237" y="114"/>
                    <a:pt x="237" y="114"/>
                    <a:pt x="237" y="114"/>
                  </a:cubicBezTo>
                  <a:cubicBezTo>
                    <a:pt x="237" y="114"/>
                    <a:pt x="237" y="114"/>
                    <a:pt x="237" y="114"/>
                  </a:cubicBezTo>
                  <a:cubicBezTo>
                    <a:pt x="244" y="114"/>
                    <a:pt x="244" y="114"/>
                    <a:pt x="244" y="114"/>
                  </a:cubicBezTo>
                  <a:cubicBezTo>
                    <a:pt x="242" y="111"/>
                    <a:pt x="242" y="111"/>
                    <a:pt x="242" y="111"/>
                  </a:cubicBezTo>
                  <a:cubicBezTo>
                    <a:pt x="243" y="110"/>
                    <a:pt x="243" y="110"/>
                    <a:pt x="243" y="110"/>
                  </a:cubicBezTo>
                  <a:cubicBezTo>
                    <a:pt x="244" y="108"/>
                    <a:pt x="244" y="108"/>
                    <a:pt x="244" y="108"/>
                  </a:cubicBezTo>
                  <a:cubicBezTo>
                    <a:pt x="230" y="77"/>
                    <a:pt x="230" y="77"/>
                    <a:pt x="230" y="77"/>
                  </a:cubicBezTo>
                  <a:cubicBezTo>
                    <a:pt x="230" y="76"/>
                    <a:pt x="230" y="76"/>
                    <a:pt x="230" y="76"/>
                  </a:cubicBezTo>
                  <a:cubicBezTo>
                    <a:pt x="229" y="75"/>
                    <a:pt x="229" y="75"/>
                    <a:pt x="229" y="75"/>
                  </a:cubicBezTo>
                  <a:cubicBezTo>
                    <a:pt x="236" y="67"/>
                    <a:pt x="236" y="67"/>
                    <a:pt x="236" y="67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23" y="63"/>
                    <a:pt x="223" y="63"/>
                    <a:pt x="223" y="63"/>
                  </a:cubicBezTo>
                  <a:cubicBezTo>
                    <a:pt x="222" y="63"/>
                    <a:pt x="222" y="63"/>
                    <a:pt x="222" y="63"/>
                  </a:cubicBezTo>
                  <a:cubicBezTo>
                    <a:pt x="222" y="63"/>
                    <a:pt x="222" y="63"/>
                    <a:pt x="222" y="63"/>
                  </a:cubicBezTo>
                  <a:cubicBezTo>
                    <a:pt x="222" y="62"/>
                    <a:pt x="222" y="62"/>
                    <a:pt x="222" y="62"/>
                  </a:cubicBezTo>
                  <a:cubicBezTo>
                    <a:pt x="215" y="55"/>
                    <a:pt x="215" y="55"/>
                    <a:pt x="215" y="55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4" y="54"/>
                    <a:pt x="214" y="54"/>
                    <a:pt x="214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6" y="53"/>
                    <a:pt x="203" y="56"/>
                    <a:pt x="200" y="57"/>
                  </a:cubicBezTo>
                  <a:cubicBezTo>
                    <a:pt x="197" y="58"/>
                    <a:pt x="192" y="55"/>
                    <a:pt x="186" y="47"/>
                  </a:cubicBezTo>
                  <a:cubicBezTo>
                    <a:pt x="183" y="43"/>
                    <a:pt x="183" y="43"/>
                    <a:pt x="183" y="43"/>
                  </a:cubicBezTo>
                  <a:cubicBezTo>
                    <a:pt x="183" y="43"/>
                    <a:pt x="180" y="43"/>
                    <a:pt x="176" y="45"/>
                  </a:cubicBezTo>
                  <a:cubicBezTo>
                    <a:pt x="169" y="47"/>
                    <a:pt x="164" y="48"/>
                    <a:pt x="162" y="47"/>
                  </a:cubicBezTo>
                  <a:cubicBezTo>
                    <a:pt x="160" y="45"/>
                    <a:pt x="160" y="41"/>
                    <a:pt x="160" y="35"/>
                  </a:cubicBezTo>
                  <a:cubicBezTo>
                    <a:pt x="161" y="31"/>
                    <a:pt x="160" y="29"/>
                    <a:pt x="160" y="27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3" y="23"/>
                    <a:pt x="99" y="21"/>
                    <a:pt x="97" y="19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6" y="15"/>
                    <a:pt x="80" y="10"/>
                    <a:pt x="72" y="0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lnTo>
                    <a:pt x="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9390063" y="4751387"/>
              <a:ext cx="954087" cy="755650"/>
            </a:xfrm>
            <a:custGeom>
              <a:avLst/>
              <a:gdLst>
                <a:gd name="T0" fmla="*/ 916525 w 254"/>
                <a:gd name="T1" fmla="*/ 240605 h 201"/>
                <a:gd name="T2" fmla="*/ 954088 w 254"/>
                <a:gd name="T3" fmla="*/ 236846 h 201"/>
                <a:gd name="T4" fmla="*/ 886475 w 254"/>
                <a:gd name="T5" fmla="*/ 165416 h 201"/>
                <a:gd name="T6" fmla="*/ 837644 w 254"/>
                <a:gd name="T7" fmla="*/ 82708 h 201"/>
                <a:gd name="T8" fmla="*/ 758763 w 254"/>
                <a:gd name="T9" fmla="*/ 101505 h 201"/>
                <a:gd name="T10" fmla="*/ 751250 w 254"/>
                <a:gd name="T11" fmla="*/ 109024 h 201"/>
                <a:gd name="T12" fmla="*/ 683638 w 254"/>
                <a:gd name="T13" fmla="*/ 93986 h 201"/>
                <a:gd name="T14" fmla="*/ 563438 w 254"/>
                <a:gd name="T15" fmla="*/ 150378 h 201"/>
                <a:gd name="T16" fmla="*/ 563438 w 254"/>
                <a:gd name="T17" fmla="*/ 71430 h 201"/>
                <a:gd name="T18" fmla="*/ 559682 w 254"/>
                <a:gd name="T19" fmla="*/ 37595 h 201"/>
                <a:gd name="T20" fmla="*/ 518363 w 254"/>
                <a:gd name="T21" fmla="*/ 37595 h 201"/>
                <a:gd name="T22" fmla="*/ 473288 w 254"/>
                <a:gd name="T23" fmla="*/ 33835 h 201"/>
                <a:gd name="T24" fmla="*/ 413188 w 254"/>
                <a:gd name="T25" fmla="*/ 3759 h 201"/>
                <a:gd name="T26" fmla="*/ 394406 w 254"/>
                <a:gd name="T27" fmla="*/ 90227 h 201"/>
                <a:gd name="T28" fmla="*/ 308013 w 254"/>
                <a:gd name="T29" fmla="*/ 67670 h 201"/>
                <a:gd name="T30" fmla="*/ 292988 w 254"/>
                <a:gd name="T31" fmla="*/ 60151 h 201"/>
                <a:gd name="T32" fmla="*/ 270450 w 254"/>
                <a:gd name="T33" fmla="*/ 124062 h 201"/>
                <a:gd name="T34" fmla="*/ 281719 w 254"/>
                <a:gd name="T35" fmla="*/ 176694 h 201"/>
                <a:gd name="T36" fmla="*/ 255425 w 254"/>
                <a:gd name="T37" fmla="*/ 229327 h 201"/>
                <a:gd name="T38" fmla="*/ 195325 w 254"/>
                <a:gd name="T39" fmla="*/ 383464 h 201"/>
                <a:gd name="T40" fmla="*/ 108931 w 254"/>
                <a:gd name="T41" fmla="*/ 439856 h 201"/>
                <a:gd name="T42" fmla="*/ 120200 w 254"/>
                <a:gd name="T43" fmla="*/ 466172 h 201"/>
                <a:gd name="T44" fmla="*/ 71369 w 254"/>
                <a:gd name="T45" fmla="*/ 533842 h 201"/>
                <a:gd name="T46" fmla="*/ 18781 w 254"/>
                <a:gd name="T47" fmla="*/ 548880 h 201"/>
                <a:gd name="T48" fmla="*/ 7513 w 254"/>
                <a:gd name="T49" fmla="*/ 691739 h 201"/>
                <a:gd name="T50" fmla="*/ 30050 w 254"/>
                <a:gd name="T51" fmla="*/ 736853 h 201"/>
                <a:gd name="T52" fmla="*/ 78881 w 254"/>
                <a:gd name="T53" fmla="*/ 751891 h 201"/>
                <a:gd name="T54" fmla="*/ 82638 w 254"/>
                <a:gd name="T55" fmla="*/ 748131 h 201"/>
                <a:gd name="T56" fmla="*/ 67613 w 254"/>
                <a:gd name="T57" fmla="*/ 699258 h 201"/>
                <a:gd name="T58" fmla="*/ 45075 w 254"/>
                <a:gd name="T59" fmla="*/ 684220 h 201"/>
                <a:gd name="T60" fmla="*/ 67613 w 254"/>
                <a:gd name="T61" fmla="*/ 650385 h 201"/>
                <a:gd name="T62" fmla="*/ 120200 w 254"/>
                <a:gd name="T63" fmla="*/ 609031 h 201"/>
                <a:gd name="T64" fmla="*/ 240400 w 254"/>
                <a:gd name="T65" fmla="*/ 530083 h 201"/>
                <a:gd name="T66" fmla="*/ 262938 w 254"/>
                <a:gd name="T67" fmla="*/ 545121 h 201"/>
                <a:gd name="T68" fmla="*/ 281719 w 254"/>
                <a:gd name="T69" fmla="*/ 530083 h 201"/>
                <a:gd name="T70" fmla="*/ 360600 w 254"/>
                <a:gd name="T71" fmla="*/ 515045 h 201"/>
                <a:gd name="T72" fmla="*/ 368113 w 254"/>
                <a:gd name="T73" fmla="*/ 511286 h 201"/>
                <a:gd name="T74" fmla="*/ 446994 w 254"/>
                <a:gd name="T75" fmla="*/ 481210 h 201"/>
                <a:gd name="T76" fmla="*/ 465775 w 254"/>
                <a:gd name="T77" fmla="*/ 360907 h 201"/>
                <a:gd name="T78" fmla="*/ 488313 w 254"/>
                <a:gd name="T79" fmla="*/ 353389 h 201"/>
                <a:gd name="T80" fmla="*/ 495825 w 254"/>
                <a:gd name="T81" fmla="*/ 357148 h 201"/>
                <a:gd name="T82" fmla="*/ 597244 w 254"/>
                <a:gd name="T83" fmla="*/ 421059 h 201"/>
                <a:gd name="T84" fmla="*/ 585975 w 254"/>
                <a:gd name="T85" fmla="*/ 387224 h 201"/>
                <a:gd name="T86" fmla="*/ 623538 w 254"/>
                <a:gd name="T87" fmla="*/ 372186 h 201"/>
                <a:gd name="T88" fmla="*/ 649832 w 254"/>
                <a:gd name="T89" fmla="*/ 357148 h 201"/>
                <a:gd name="T90" fmla="*/ 724957 w 254"/>
                <a:gd name="T91" fmla="*/ 379705 h 201"/>
                <a:gd name="T92" fmla="*/ 773788 w 254"/>
                <a:gd name="T93" fmla="*/ 345870 h 201"/>
                <a:gd name="T94" fmla="*/ 777544 w 254"/>
                <a:gd name="T95" fmla="*/ 353389 h 201"/>
                <a:gd name="T96" fmla="*/ 893988 w 254"/>
                <a:gd name="T97" fmla="*/ 259402 h 20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54" h="201">
                  <a:moveTo>
                    <a:pt x="238" y="69"/>
                  </a:moveTo>
                  <a:cubicBezTo>
                    <a:pt x="242" y="68"/>
                    <a:pt x="244" y="67"/>
                    <a:pt x="244" y="65"/>
                  </a:cubicBezTo>
                  <a:cubicBezTo>
                    <a:pt x="244" y="64"/>
                    <a:pt x="244" y="64"/>
                    <a:pt x="244" y="64"/>
                  </a:cubicBezTo>
                  <a:cubicBezTo>
                    <a:pt x="245" y="63"/>
                    <a:pt x="245" y="63"/>
                    <a:pt x="245" y="63"/>
                  </a:cubicBezTo>
                  <a:cubicBezTo>
                    <a:pt x="246" y="63"/>
                    <a:pt x="246" y="63"/>
                    <a:pt x="246" y="63"/>
                  </a:cubicBezTo>
                  <a:cubicBezTo>
                    <a:pt x="254" y="63"/>
                    <a:pt x="254" y="63"/>
                    <a:pt x="254" y="63"/>
                  </a:cubicBezTo>
                  <a:cubicBezTo>
                    <a:pt x="254" y="58"/>
                    <a:pt x="254" y="58"/>
                    <a:pt x="254" y="58"/>
                  </a:cubicBezTo>
                  <a:cubicBezTo>
                    <a:pt x="252" y="58"/>
                    <a:pt x="250" y="57"/>
                    <a:pt x="248" y="55"/>
                  </a:cubicBezTo>
                  <a:cubicBezTo>
                    <a:pt x="236" y="44"/>
                    <a:pt x="236" y="44"/>
                    <a:pt x="236" y="44"/>
                  </a:cubicBezTo>
                  <a:cubicBezTo>
                    <a:pt x="236" y="44"/>
                    <a:pt x="236" y="44"/>
                    <a:pt x="236" y="44"/>
                  </a:cubicBezTo>
                  <a:cubicBezTo>
                    <a:pt x="230" y="29"/>
                    <a:pt x="230" y="29"/>
                    <a:pt x="230" y="29"/>
                  </a:cubicBezTo>
                  <a:cubicBezTo>
                    <a:pt x="223" y="22"/>
                    <a:pt x="223" y="22"/>
                    <a:pt x="223" y="22"/>
                  </a:cubicBezTo>
                  <a:cubicBezTo>
                    <a:pt x="214" y="21"/>
                    <a:pt x="208" y="21"/>
                    <a:pt x="203" y="22"/>
                  </a:cubicBezTo>
                  <a:cubicBezTo>
                    <a:pt x="201" y="22"/>
                    <a:pt x="201" y="22"/>
                    <a:pt x="201" y="22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2" y="28"/>
                    <a:pt x="202" y="28"/>
                    <a:pt x="202" y="28"/>
                  </a:cubicBezTo>
                  <a:cubicBezTo>
                    <a:pt x="202" y="29"/>
                    <a:pt x="202" y="29"/>
                    <a:pt x="202" y="29"/>
                  </a:cubicBezTo>
                  <a:cubicBezTo>
                    <a:pt x="200" y="29"/>
                    <a:pt x="200" y="29"/>
                    <a:pt x="200" y="29"/>
                  </a:cubicBezTo>
                  <a:cubicBezTo>
                    <a:pt x="194" y="32"/>
                    <a:pt x="194" y="32"/>
                    <a:pt x="194" y="32"/>
                  </a:cubicBezTo>
                  <a:cubicBezTo>
                    <a:pt x="193" y="31"/>
                    <a:pt x="193" y="31"/>
                    <a:pt x="193" y="31"/>
                  </a:cubicBezTo>
                  <a:cubicBezTo>
                    <a:pt x="188" y="26"/>
                    <a:pt x="184" y="24"/>
                    <a:pt x="182" y="25"/>
                  </a:cubicBezTo>
                  <a:cubicBezTo>
                    <a:pt x="168" y="32"/>
                    <a:pt x="160" y="35"/>
                    <a:pt x="158" y="33"/>
                  </a:cubicBezTo>
                  <a:cubicBezTo>
                    <a:pt x="156" y="34"/>
                    <a:pt x="154" y="35"/>
                    <a:pt x="152" y="38"/>
                  </a:cubicBezTo>
                  <a:cubicBezTo>
                    <a:pt x="150" y="40"/>
                    <a:pt x="150" y="40"/>
                    <a:pt x="150" y="40"/>
                  </a:cubicBezTo>
                  <a:cubicBezTo>
                    <a:pt x="149" y="38"/>
                    <a:pt x="149" y="38"/>
                    <a:pt x="149" y="38"/>
                  </a:cubicBezTo>
                  <a:cubicBezTo>
                    <a:pt x="145" y="34"/>
                    <a:pt x="143" y="31"/>
                    <a:pt x="143" y="29"/>
                  </a:cubicBezTo>
                  <a:cubicBezTo>
                    <a:pt x="143" y="27"/>
                    <a:pt x="146" y="24"/>
                    <a:pt x="150" y="19"/>
                  </a:cubicBezTo>
                  <a:cubicBezTo>
                    <a:pt x="156" y="12"/>
                    <a:pt x="159" y="9"/>
                    <a:pt x="159" y="8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6" y="5"/>
                    <a:pt x="153" y="7"/>
                    <a:pt x="149" y="10"/>
                  </a:cubicBezTo>
                  <a:cubicBezTo>
                    <a:pt x="145" y="13"/>
                    <a:pt x="142" y="14"/>
                    <a:pt x="141" y="14"/>
                  </a:cubicBezTo>
                  <a:cubicBezTo>
                    <a:pt x="140" y="14"/>
                    <a:pt x="139" y="12"/>
                    <a:pt x="139" y="10"/>
                  </a:cubicBezTo>
                  <a:cubicBezTo>
                    <a:pt x="138" y="10"/>
                    <a:pt x="138" y="10"/>
                    <a:pt x="138" y="10"/>
                  </a:cubicBezTo>
                  <a:cubicBezTo>
                    <a:pt x="135" y="3"/>
                    <a:pt x="135" y="3"/>
                    <a:pt x="135" y="3"/>
                  </a:cubicBezTo>
                  <a:cubicBezTo>
                    <a:pt x="127" y="8"/>
                    <a:pt x="127" y="8"/>
                    <a:pt x="127" y="8"/>
                  </a:cubicBezTo>
                  <a:cubicBezTo>
                    <a:pt x="126" y="9"/>
                    <a:pt x="126" y="9"/>
                    <a:pt x="126" y="9"/>
                  </a:cubicBezTo>
                  <a:cubicBezTo>
                    <a:pt x="126" y="8"/>
                    <a:pt x="126" y="8"/>
                    <a:pt x="126" y="8"/>
                  </a:cubicBezTo>
                  <a:cubicBezTo>
                    <a:pt x="126" y="8"/>
                    <a:pt x="126" y="8"/>
                    <a:pt x="126" y="8"/>
                  </a:cubicBezTo>
                  <a:cubicBezTo>
                    <a:pt x="120" y="5"/>
                    <a:pt x="115" y="3"/>
                    <a:pt x="110" y="1"/>
                  </a:cubicBezTo>
                  <a:cubicBezTo>
                    <a:pt x="106" y="0"/>
                    <a:pt x="102" y="1"/>
                    <a:pt x="99" y="6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5" y="18"/>
                    <a:pt x="106" y="22"/>
                    <a:pt x="105" y="24"/>
                  </a:cubicBezTo>
                  <a:cubicBezTo>
                    <a:pt x="104" y="26"/>
                    <a:pt x="103" y="27"/>
                    <a:pt x="102" y="27"/>
                  </a:cubicBezTo>
                  <a:cubicBezTo>
                    <a:pt x="99" y="28"/>
                    <a:pt x="96" y="27"/>
                    <a:pt x="91" y="23"/>
                  </a:cubicBezTo>
                  <a:cubicBezTo>
                    <a:pt x="88" y="21"/>
                    <a:pt x="85" y="19"/>
                    <a:pt x="82" y="18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0" y="54"/>
                    <a:pt x="70" y="54"/>
                    <a:pt x="70" y="54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1"/>
                    <a:pt x="68" y="61"/>
                    <a:pt x="68" y="61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30" y="115"/>
                    <a:pt x="30" y="115"/>
                    <a:pt x="30" y="115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32" y="124"/>
                    <a:pt x="32" y="124"/>
                    <a:pt x="32" y="124"/>
                  </a:cubicBezTo>
                  <a:cubicBezTo>
                    <a:pt x="32" y="124"/>
                    <a:pt x="32" y="124"/>
                    <a:pt x="32" y="124"/>
                  </a:cubicBezTo>
                  <a:cubicBezTo>
                    <a:pt x="32" y="124"/>
                    <a:pt x="32" y="124"/>
                    <a:pt x="32" y="124"/>
                  </a:cubicBezTo>
                  <a:cubicBezTo>
                    <a:pt x="30" y="133"/>
                    <a:pt x="30" y="133"/>
                    <a:pt x="30" y="133"/>
                  </a:cubicBezTo>
                  <a:cubicBezTo>
                    <a:pt x="21" y="132"/>
                    <a:pt x="21" y="132"/>
                    <a:pt x="21" y="132"/>
                  </a:cubicBezTo>
                  <a:cubicBezTo>
                    <a:pt x="19" y="142"/>
                    <a:pt x="19" y="142"/>
                    <a:pt x="19" y="142"/>
                  </a:cubicBezTo>
                  <a:cubicBezTo>
                    <a:pt x="8" y="142"/>
                    <a:pt x="8" y="142"/>
                    <a:pt x="8" y="142"/>
                  </a:cubicBezTo>
                  <a:cubicBezTo>
                    <a:pt x="5" y="146"/>
                    <a:pt x="5" y="146"/>
                    <a:pt x="5" y="146"/>
                  </a:cubicBezTo>
                  <a:cubicBezTo>
                    <a:pt x="5" y="146"/>
                    <a:pt x="5" y="146"/>
                    <a:pt x="5" y="146"/>
                  </a:cubicBezTo>
                  <a:cubicBezTo>
                    <a:pt x="2" y="153"/>
                    <a:pt x="2" y="153"/>
                    <a:pt x="2" y="153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2" y="184"/>
                    <a:pt x="2" y="184"/>
                    <a:pt x="2" y="184"/>
                  </a:cubicBezTo>
                  <a:cubicBezTo>
                    <a:pt x="3" y="184"/>
                    <a:pt x="3" y="184"/>
                    <a:pt x="3" y="184"/>
                  </a:cubicBezTo>
                  <a:cubicBezTo>
                    <a:pt x="3" y="190"/>
                    <a:pt x="3" y="190"/>
                    <a:pt x="3" y="190"/>
                  </a:cubicBezTo>
                  <a:cubicBezTo>
                    <a:pt x="8" y="196"/>
                    <a:pt x="8" y="196"/>
                    <a:pt x="8" y="196"/>
                  </a:cubicBezTo>
                  <a:cubicBezTo>
                    <a:pt x="8" y="196"/>
                    <a:pt x="8" y="196"/>
                    <a:pt x="8" y="196"/>
                  </a:cubicBezTo>
                  <a:cubicBezTo>
                    <a:pt x="8" y="201"/>
                    <a:pt x="8" y="201"/>
                    <a:pt x="8" y="201"/>
                  </a:cubicBezTo>
                  <a:cubicBezTo>
                    <a:pt x="21" y="200"/>
                    <a:pt x="21" y="200"/>
                    <a:pt x="21" y="200"/>
                  </a:cubicBezTo>
                  <a:cubicBezTo>
                    <a:pt x="22" y="199"/>
                    <a:pt x="22" y="199"/>
                    <a:pt x="22" y="199"/>
                  </a:cubicBezTo>
                  <a:cubicBezTo>
                    <a:pt x="22" y="199"/>
                    <a:pt x="22" y="199"/>
                    <a:pt x="22" y="199"/>
                  </a:cubicBezTo>
                  <a:cubicBezTo>
                    <a:pt x="22" y="199"/>
                    <a:pt x="22" y="199"/>
                    <a:pt x="22" y="199"/>
                  </a:cubicBezTo>
                  <a:cubicBezTo>
                    <a:pt x="22" y="198"/>
                    <a:pt x="22" y="198"/>
                    <a:pt x="22" y="198"/>
                  </a:cubicBezTo>
                  <a:cubicBezTo>
                    <a:pt x="26" y="194"/>
                    <a:pt x="26" y="194"/>
                    <a:pt x="26" y="194"/>
                  </a:cubicBezTo>
                  <a:cubicBezTo>
                    <a:pt x="18" y="186"/>
                    <a:pt x="18" y="186"/>
                    <a:pt x="18" y="186"/>
                  </a:cubicBezTo>
                  <a:cubicBezTo>
                    <a:pt x="17" y="186"/>
                    <a:pt x="17" y="186"/>
                    <a:pt x="17" y="186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81"/>
                    <a:pt x="12" y="181"/>
                    <a:pt x="12" y="181"/>
                  </a:cubicBezTo>
                  <a:cubicBezTo>
                    <a:pt x="12" y="173"/>
                    <a:pt x="12" y="173"/>
                    <a:pt x="12" y="173"/>
                  </a:cubicBezTo>
                  <a:cubicBezTo>
                    <a:pt x="18" y="173"/>
                    <a:pt x="18" y="173"/>
                    <a:pt x="18" y="173"/>
                  </a:cubicBezTo>
                  <a:cubicBezTo>
                    <a:pt x="19" y="170"/>
                    <a:pt x="19" y="170"/>
                    <a:pt x="19" y="170"/>
                  </a:cubicBezTo>
                  <a:cubicBezTo>
                    <a:pt x="16" y="162"/>
                    <a:pt x="16" y="162"/>
                    <a:pt x="16" y="162"/>
                  </a:cubicBezTo>
                  <a:cubicBezTo>
                    <a:pt x="32" y="162"/>
                    <a:pt x="32" y="162"/>
                    <a:pt x="32" y="162"/>
                  </a:cubicBezTo>
                  <a:cubicBezTo>
                    <a:pt x="60" y="149"/>
                    <a:pt x="60" y="149"/>
                    <a:pt x="60" y="149"/>
                  </a:cubicBezTo>
                  <a:cubicBezTo>
                    <a:pt x="63" y="143"/>
                    <a:pt x="63" y="143"/>
                    <a:pt x="63" y="143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73" y="148"/>
                    <a:pt x="73" y="148"/>
                    <a:pt x="73" y="148"/>
                  </a:cubicBezTo>
                  <a:cubicBezTo>
                    <a:pt x="76" y="147"/>
                    <a:pt x="76" y="147"/>
                    <a:pt x="76" y="147"/>
                  </a:cubicBezTo>
                  <a:cubicBezTo>
                    <a:pt x="75" y="141"/>
                    <a:pt x="75" y="141"/>
                    <a:pt x="75" y="141"/>
                  </a:cubicBezTo>
                  <a:cubicBezTo>
                    <a:pt x="84" y="141"/>
                    <a:pt x="84" y="141"/>
                    <a:pt x="84" y="141"/>
                  </a:cubicBezTo>
                  <a:cubicBezTo>
                    <a:pt x="93" y="143"/>
                    <a:pt x="93" y="143"/>
                    <a:pt x="93" y="143"/>
                  </a:cubicBezTo>
                  <a:cubicBezTo>
                    <a:pt x="96" y="137"/>
                    <a:pt x="96" y="137"/>
                    <a:pt x="96" y="137"/>
                  </a:cubicBezTo>
                  <a:cubicBezTo>
                    <a:pt x="97" y="136"/>
                    <a:pt x="97" y="136"/>
                    <a:pt x="97" y="136"/>
                  </a:cubicBezTo>
                  <a:cubicBezTo>
                    <a:pt x="97" y="136"/>
                    <a:pt x="97" y="136"/>
                    <a:pt x="97" y="136"/>
                  </a:cubicBezTo>
                  <a:cubicBezTo>
                    <a:pt x="98" y="136"/>
                    <a:pt x="98" y="136"/>
                    <a:pt x="98" y="136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9" y="119"/>
                    <a:pt x="109" y="119"/>
                    <a:pt x="109" y="119"/>
                  </a:cubicBezTo>
                  <a:cubicBezTo>
                    <a:pt x="119" y="128"/>
                    <a:pt x="119" y="128"/>
                    <a:pt x="119" y="128"/>
                  </a:cubicBezTo>
                  <a:cubicBezTo>
                    <a:pt x="123" y="128"/>
                    <a:pt x="123" y="128"/>
                    <a:pt x="123" y="128"/>
                  </a:cubicBezTo>
                  <a:cubicBezTo>
                    <a:pt x="125" y="126"/>
                    <a:pt x="125" y="126"/>
                    <a:pt x="125" y="126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95"/>
                    <a:pt x="124" y="95"/>
                    <a:pt x="124" y="95"/>
                  </a:cubicBezTo>
                  <a:cubicBezTo>
                    <a:pt x="124" y="93"/>
                    <a:pt x="124" y="93"/>
                    <a:pt x="124" y="93"/>
                  </a:cubicBezTo>
                  <a:cubicBezTo>
                    <a:pt x="130" y="94"/>
                    <a:pt x="130" y="94"/>
                    <a:pt x="130" y="94"/>
                  </a:cubicBezTo>
                  <a:cubicBezTo>
                    <a:pt x="131" y="94"/>
                    <a:pt x="131" y="94"/>
                    <a:pt x="131" y="94"/>
                  </a:cubicBezTo>
                  <a:cubicBezTo>
                    <a:pt x="132" y="95"/>
                    <a:pt x="132" y="95"/>
                    <a:pt x="132" y="95"/>
                  </a:cubicBezTo>
                  <a:cubicBezTo>
                    <a:pt x="132" y="95"/>
                    <a:pt x="132" y="95"/>
                    <a:pt x="132" y="95"/>
                  </a:cubicBezTo>
                  <a:cubicBezTo>
                    <a:pt x="143" y="115"/>
                    <a:pt x="143" y="115"/>
                    <a:pt x="143" y="115"/>
                  </a:cubicBezTo>
                  <a:cubicBezTo>
                    <a:pt x="156" y="113"/>
                    <a:pt x="156" y="113"/>
                    <a:pt x="156" y="113"/>
                  </a:cubicBezTo>
                  <a:cubicBezTo>
                    <a:pt x="159" y="112"/>
                    <a:pt x="159" y="112"/>
                    <a:pt x="159" y="112"/>
                  </a:cubicBezTo>
                  <a:cubicBezTo>
                    <a:pt x="161" y="108"/>
                    <a:pt x="161" y="108"/>
                    <a:pt x="161" y="108"/>
                  </a:cubicBezTo>
                  <a:cubicBezTo>
                    <a:pt x="157" y="104"/>
                    <a:pt x="157" y="104"/>
                    <a:pt x="157" y="104"/>
                  </a:cubicBezTo>
                  <a:cubicBezTo>
                    <a:pt x="156" y="103"/>
                    <a:pt x="156" y="103"/>
                    <a:pt x="156" y="103"/>
                  </a:cubicBezTo>
                  <a:cubicBezTo>
                    <a:pt x="165" y="100"/>
                    <a:pt x="165" y="100"/>
                    <a:pt x="165" y="100"/>
                  </a:cubicBezTo>
                  <a:cubicBezTo>
                    <a:pt x="166" y="99"/>
                    <a:pt x="166" y="99"/>
                    <a:pt x="166" y="99"/>
                  </a:cubicBezTo>
                  <a:cubicBezTo>
                    <a:pt x="166" y="99"/>
                    <a:pt x="166" y="99"/>
                    <a:pt x="166" y="99"/>
                  </a:cubicBezTo>
                  <a:cubicBezTo>
                    <a:pt x="170" y="103"/>
                    <a:pt x="170" y="103"/>
                    <a:pt x="170" y="103"/>
                  </a:cubicBezTo>
                  <a:cubicBezTo>
                    <a:pt x="173" y="101"/>
                    <a:pt x="173" y="101"/>
                    <a:pt x="173" y="101"/>
                  </a:cubicBezTo>
                  <a:cubicBezTo>
                    <a:pt x="173" y="95"/>
                    <a:pt x="173" y="95"/>
                    <a:pt x="173" y="95"/>
                  </a:cubicBezTo>
                  <a:cubicBezTo>
                    <a:pt x="175" y="95"/>
                    <a:pt x="175" y="95"/>
                    <a:pt x="175" y="95"/>
                  </a:cubicBezTo>
                  <a:cubicBezTo>
                    <a:pt x="182" y="95"/>
                    <a:pt x="182" y="95"/>
                    <a:pt x="182" y="95"/>
                  </a:cubicBezTo>
                  <a:cubicBezTo>
                    <a:pt x="186" y="95"/>
                    <a:pt x="190" y="98"/>
                    <a:pt x="193" y="101"/>
                  </a:cubicBezTo>
                  <a:cubicBezTo>
                    <a:pt x="194" y="103"/>
                    <a:pt x="194" y="103"/>
                    <a:pt x="194" y="103"/>
                  </a:cubicBezTo>
                  <a:cubicBezTo>
                    <a:pt x="196" y="93"/>
                    <a:pt x="196" y="93"/>
                    <a:pt x="196" y="93"/>
                  </a:cubicBezTo>
                  <a:cubicBezTo>
                    <a:pt x="198" y="91"/>
                    <a:pt x="201" y="90"/>
                    <a:pt x="206" y="92"/>
                  </a:cubicBezTo>
                  <a:cubicBezTo>
                    <a:pt x="207" y="93"/>
                    <a:pt x="207" y="93"/>
                    <a:pt x="207" y="93"/>
                  </a:cubicBezTo>
                  <a:cubicBezTo>
                    <a:pt x="207" y="93"/>
                    <a:pt x="207" y="93"/>
                    <a:pt x="207" y="93"/>
                  </a:cubicBezTo>
                  <a:cubicBezTo>
                    <a:pt x="207" y="94"/>
                    <a:pt x="207" y="94"/>
                    <a:pt x="207" y="94"/>
                  </a:cubicBezTo>
                  <a:cubicBezTo>
                    <a:pt x="208" y="94"/>
                    <a:pt x="208" y="94"/>
                    <a:pt x="209" y="94"/>
                  </a:cubicBezTo>
                  <a:cubicBezTo>
                    <a:pt x="211" y="94"/>
                    <a:pt x="218" y="89"/>
                    <a:pt x="230" y="80"/>
                  </a:cubicBezTo>
                  <a:cubicBezTo>
                    <a:pt x="230" y="74"/>
                    <a:pt x="233" y="70"/>
                    <a:pt x="238" y="69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rgbClr val="E1E1E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9840913" y="4097337"/>
              <a:ext cx="571500" cy="777875"/>
            </a:xfrm>
            <a:custGeom>
              <a:avLst/>
              <a:gdLst>
                <a:gd name="T0" fmla="*/ 447424 w 152"/>
                <a:gd name="T1" fmla="*/ 30063 h 207"/>
                <a:gd name="T2" fmla="*/ 398546 w 152"/>
                <a:gd name="T3" fmla="*/ 11274 h 207"/>
                <a:gd name="T4" fmla="*/ 330868 w 152"/>
                <a:gd name="T5" fmla="*/ 60126 h 207"/>
                <a:gd name="T6" fmla="*/ 285750 w 152"/>
                <a:gd name="T7" fmla="*/ 41336 h 207"/>
                <a:gd name="T8" fmla="*/ 285750 w 152"/>
                <a:gd name="T9" fmla="*/ 45094 h 207"/>
                <a:gd name="T10" fmla="*/ 203033 w 152"/>
                <a:gd name="T11" fmla="*/ 63883 h 207"/>
                <a:gd name="T12" fmla="*/ 157914 w 152"/>
                <a:gd name="T13" fmla="*/ 67641 h 207"/>
                <a:gd name="T14" fmla="*/ 127836 w 152"/>
                <a:gd name="T15" fmla="*/ 101462 h 207"/>
                <a:gd name="T16" fmla="*/ 75197 w 152"/>
                <a:gd name="T17" fmla="*/ 105220 h 207"/>
                <a:gd name="T18" fmla="*/ 37599 w 152"/>
                <a:gd name="T19" fmla="*/ 165345 h 207"/>
                <a:gd name="T20" fmla="*/ 41359 w 152"/>
                <a:gd name="T21" fmla="*/ 172861 h 207"/>
                <a:gd name="T22" fmla="*/ 63918 w 152"/>
                <a:gd name="T23" fmla="*/ 259292 h 207"/>
                <a:gd name="T24" fmla="*/ 63918 w 152"/>
                <a:gd name="T25" fmla="*/ 270565 h 207"/>
                <a:gd name="T26" fmla="*/ 60158 w 152"/>
                <a:gd name="T27" fmla="*/ 270565 h 207"/>
                <a:gd name="T28" fmla="*/ 0 w 152"/>
                <a:gd name="T29" fmla="*/ 353238 h 207"/>
                <a:gd name="T30" fmla="*/ 22559 w 152"/>
                <a:gd name="T31" fmla="*/ 368269 h 207"/>
                <a:gd name="T32" fmla="*/ 45118 w 152"/>
                <a:gd name="T33" fmla="*/ 492278 h 207"/>
                <a:gd name="T34" fmla="*/ 75197 w 152"/>
                <a:gd name="T35" fmla="*/ 537373 h 207"/>
                <a:gd name="T36" fmla="*/ 78957 w 152"/>
                <a:gd name="T37" fmla="*/ 571193 h 207"/>
                <a:gd name="T38" fmla="*/ 82717 w 152"/>
                <a:gd name="T39" fmla="*/ 680171 h 207"/>
                <a:gd name="T40" fmla="*/ 97757 w 152"/>
                <a:gd name="T41" fmla="*/ 680171 h 207"/>
                <a:gd name="T42" fmla="*/ 161674 w 152"/>
                <a:gd name="T43" fmla="*/ 680171 h 207"/>
                <a:gd name="T44" fmla="*/ 105276 w 152"/>
                <a:gd name="T45" fmla="*/ 762844 h 207"/>
                <a:gd name="T46" fmla="*/ 150395 w 152"/>
                <a:gd name="T47" fmla="*/ 762844 h 207"/>
                <a:gd name="T48" fmla="*/ 281990 w 152"/>
                <a:gd name="T49" fmla="*/ 755328 h 207"/>
                <a:gd name="T50" fmla="*/ 289510 w 152"/>
                <a:gd name="T51" fmla="*/ 732781 h 207"/>
                <a:gd name="T52" fmla="*/ 289510 w 152"/>
                <a:gd name="T53" fmla="*/ 713992 h 207"/>
                <a:gd name="T54" fmla="*/ 281990 w 152"/>
                <a:gd name="T55" fmla="*/ 672655 h 207"/>
                <a:gd name="T56" fmla="*/ 312069 w 152"/>
                <a:gd name="T57" fmla="*/ 650108 h 207"/>
                <a:gd name="T58" fmla="*/ 304549 w 152"/>
                <a:gd name="T59" fmla="*/ 631319 h 207"/>
                <a:gd name="T60" fmla="*/ 304549 w 152"/>
                <a:gd name="T61" fmla="*/ 627561 h 207"/>
                <a:gd name="T62" fmla="*/ 319589 w 152"/>
                <a:gd name="T63" fmla="*/ 578709 h 207"/>
                <a:gd name="T64" fmla="*/ 334628 w 152"/>
                <a:gd name="T65" fmla="*/ 559920 h 207"/>
                <a:gd name="T66" fmla="*/ 349668 w 152"/>
                <a:gd name="T67" fmla="*/ 548646 h 207"/>
                <a:gd name="T68" fmla="*/ 375987 w 152"/>
                <a:gd name="T69" fmla="*/ 488521 h 207"/>
                <a:gd name="T70" fmla="*/ 387266 w 152"/>
                <a:gd name="T71" fmla="*/ 481005 h 207"/>
                <a:gd name="T72" fmla="*/ 372227 w 152"/>
                <a:gd name="T73" fmla="*/ 417121 h 207"/>
                <a:gd name="T74" fmla="*/ 421105 w 152"/>
                <a:gd name="T75" fmla="*/ 375785 h 207"/>
                <a:gd name="T76" fmla="*/ 413586 w 152"/>
                <a:gd name="T77" fmla="*/ 319417 h 207"/>
                <a:gd name="T78" fmla="*/ 469984 w 152"/>
                <a:gd name="T79" fmla="*/ 255534 h 207"/>
                <a:gd name="T80" fmla="*/ 492543 w 152"/>
                <a:gd name="T81" fmla="*/ 263050 h 207"/>
                <a:gd name="T82" fmla="*/ 533901 w 152"/>
                <a:gd name="T83" fmla="*/ 240502 h 207"/>
                <a:gd name="T84" fmla="*/ 533901 w 152"/>
                <a:gd name="T85" fmla="*/ 240502 h 207"/>
                <a:gd name="T86" fmla="*/ 556461 w 152"/>
                <a:gd name="T87" fmla="*/ 225471 h 207"/>
                <a:gd name="T88" fmla="*/ 556461 w 152"/>
                <a:gd name="T89" fmla="*/ 199166 h 207"/>
                <a:gd name="T90" fmla="*/ 563980 w 152"/>
                <a:gd name="T91" fmla="*/ 191650 h 207"/>
                <a:gd name="T92" fmla="*/ 571500 w 152"/>
                <a:gd name="T93" fmla="*/ 180377 h 207"/>
                <a:gd name="T94" fmla="*/ 518862 w 152"/>
                <a:gd name="T95" fmla="*/ 97704 h 207"/>
                <a:gd name="T96" fmla="*/ 496303 w 152"/>
                <a:gd name="T97" fmla="*/ 37579 h 20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52" h="207">
                  <a:moveTo>
                    <a:pt x="120" y="8"/>
                  </a:moveTo>
                  <a:cubicBezTo>
                    <a:pt x="119" y="8"/>
                    <a:pt x="119" y="8"/>
                    <a:pt x="119" y="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6" y="3"/>
                    <a:pt x="106" y="3"/>
                    <a:pt x="106" y="3"/>
                  </a:cubicBezTo>
                  <a:cubicBezTo>
                    <a:pt x="102" y="10"/>
                    <a:pt x="98" y="14"/>
                    <a:pt x="92" y="16"/>
                  </a:cubicBezTo>
                  <a:cubicBezTo>
                    <a:pt x="91" y="17"/>
                    <a:pt x="89" y="17"/>
                    <a:pt x="88" y="16"/>
                  </a:cubicBezTo>
                  <a:cubicBezTo>
                    <a:pt x="86" y="14"/>
                    <a:pt x="87" y="9"/>
                    <a:pt x="90" y="2"/>
                  </a:cubicBezTo>
                  <a:cubicBezTo>
                    <a:pt x="76" y="11"/>
                    <a:pt x="76" y="11"/>
                    <a:pt x="76" y="11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7" y="28"/>
                    <a:pt x="12" y="32"/>
                    <a:pt x="4" y="40"/>
                  </a:cubicBezTo>
                  <a:cubicBezTo>
                    <a:pt x="8" y="42"/>
                    <a:pt x="10" y="43"/>
                    <a:pt x="10" y="44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7" y="70"/>
                    <a:pt x="17" y="70"/>
                    <a:pt x="17" y="70"/>
                  </a:cubicBezTo>
                  <a:cubicBezTo>
                    <a:pt x="17" y="72"/>
                    <a:pt x="17" y="72"/>
                    <a:pt x="17" y="72"/>
                  </a:cubicBezTo>
                  <a:cubicBezTo>
                    <a:pt x="17" y="72"/>
                    <a:pt x="17" y="72"/>
                    <a:pt x="17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98"/>
                    <a:pt x="5" y="97"/>
                    <a:pt x="6" y="98"/>
                  </a:cubicBezTo>
                  <a:cubicBezTo>
                    <a:pt x="8" y="99"/>
                    <a:pt x="9" y="102"/>
                    <a:pt x="8" y="107"/>
                  </a:cubicBezTo>
                  <a:cubicBezTo>
                    <a:pt x="8" y="114"/>
                    <a:pt x="9" y="123"/>
                    <a:pt x="12" y="131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20" y="139"/>
                    <a:pt x="21" y="141"/>
                    <a:pt x="20" y="143"/>
                  </a:cubicBezTo>
                  <a:cubicBezTo>
                    <a:pt x="18" y="147"/>
                    <a:pt x="18" y="147"/>
                    <a:pt x="18" y="147"/>
                  </a:cubicBezTo>
                  <a:cubicBezTo>
                    <a:pt x="21" y="152"/>
                    <a:pt x="21" y="152"/>
                    <a:pt x="21" y="152"/>
                  </a:cubicBezTo>
                  <a:cubicBezTo>
                    <a:pt x="23" y="156"/>
                    <a:pt x="22" y="162"/>
                    <a:pt x="17" y="172"/>
                  </a:cubicBezTo>
                  <a:cubicBezTo>
                    <a:pt x="22" y="181"/>
                    <a:pt x="22" y="181"/>
                    <a:pt x="22" y="181"/>
                  </a:cubicBezTo>
                  <a:cubicBezTo>
                    <a:pt x="23" y="183"/>
                    <a:pt x="23" y="183"/>
                    <a:pt x="23" y="183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31" y="176"/>
                    <a:pt x="36" y="175"/>
                    <a:pt x="39" y="176"/>
                  </a:cubicBezTo>
                  <a:cubicBezTo>
                    <a:pt x="42" y="177"/>
                    <a:pt x="43" y="179"/>
                    <a:pt x="43" y="181"/>
                  </a:cubicBezTo>
                  <a:cubicBezTo>
                    <a:pt x="44" y="184"/>
                    <a:pt x="40" y="188"/>
                    <a:pt x="33" y="196"/>
                  </a:cubicBezTo>
                  <a:cubicBezTo>
                    <a:pt x="28" y="203"/>
                    <a:pt x="28" y="203"/>
                    <a:pt x="28" y="203"/>
                  </a:cubicBezTo>
                  <a:cubicBezTo>
                    <a:pt x="30" y="207"/>
                    <a:pt x="30" y="207"/>
                    <a:pt x="30" y="207"/>
                  </a:cubicBezTo>
                  <a:cubicBezTo>
                    <a:pt x="34" y="204"/>
                    <a:pt x="38" y="202"/>
                    <a:pt x="40" y="203"/>
                  </a:cubicBezTo>
                  <a:cubicBezTo>
                    <a:pt x="42" y="203"/>
                    <a:pt x="49" y="201"/>
                    <a:pt x="60" y="195"/>
                  </a:cubicBezTo>
                  <a:cubicBezTo>
                    <a:pt x="64" y="193"/>
                    <a:pt x="69" y="195"/>
                    <a:pt x="75" y="201"/>
                  </a:cubicBezTo>
                  <a:cubicBezTo>
                    <a:pt x="77" y="200"/>
                    <a:pt x="77" y="200"/>
                    <a:pt x="77" y="200"/>
                  </a:cubicBezTo>
                  <a:cubicBezTo>
                    <a:pt x="77" y="195"/>
                    <a:pt x="77" y="195"/>
                    <a:pt x="77" y="195"/>
                  </a:cubicBezTo>
                  <a:cubicBezTo>
                    <a:pt x="76" y="194"/>
                    <a:pt x="76" y="194"/>
                    <a:pt x="76" y="194"/>
                  </a:cubicBezTo>
                  <a:cubicBezTo>
                    <a:pt x="75" y="193"/>
                    <a:pt x="76" y="192"/>
                    <a:pt x="77" y="190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2"/>
                    <a:pt x="74" y="180"/>
                    <a:pt x="75" y="179"/>
                  </a:cubicBezTo>
                  <a:cubicBezTo>
                    <a:pt x="76" y="178"/>
                    <a:pt x="78" y="177"/>
                    <a:pt x="79" y="176"/>
                  </a:cubicBezTo>
                  <a:cubicBezTo>
                    <a:pt x="83" y="173"/>
                    <a:pt x="83" y="173"/>
                    <a:pt x="83" y="173"/>
                  </a:cubicBezTo>
                  <a:cubicBezTo>
                    <a:pt x="81" y="168"/>
                    <a:pt x="81" y="168"/>
                    <a:pt x="81" y="168"/>
                  </a:cubicBezTo>
                  <a:cubicBezTo>
                    <a:pt x="81" y="168"/>
                    <a:pt x="81" y="168"/>
                    <a:pt x="81" y="168"/>
                  </a:cubicBezTo>
                  <a:cubicBezTo>
                    <a:pt x="81" y="168"/>
                    <a:pt x="81" y="168"/>
                    <a:pt x="81" y="168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83" y="165"/>
                    <a:pt x="83" y="163"/>
                    <a:pt x="82" y="162"/>
                  </a:cubicBezTo>
                  <a:cubicBezTo>
                    <a:pt x="81" y="159"/>
                    <a:pt x="82" y="157"/>
                    <a:pt x="85" y="154"/>
                  </a:cubicBezTo>
                  <a:cubicBezTo>
                    <a:pt x="90" y="150"/>
                    <a:pt x="90" y="150"/>
                    <a:pt x="90" y="150"/>
                  </a:cubicBezTo>
                  <a:cubicBezTo>
                    <a:pt x="89" y="149"/>
                    <a:pt x="89" y="149"/>
                    <a:pt x="89" y="149"/>
                  </a:cubicBezTo>
                  <a:cubicBezTo>
                    <a:pt x="88" y="148"/>
                    <a:pt x="88" y="148"/>
                    <a:pt x="88" y="148"/>
                  </a:cubicBezTo>
                  <a:cubicBezTo>
                    <a:pt x="93" y="146"/>
                    <a:pt x="93" y="146"/>
                    <a:pt x="93" y="146"/>
                  </a:cubicBezTo>
                  <a:cubicBezTo>
                    <a:pt x="93" y="139"/>
                    <a:pt x="93" y="139"/>
                    <a:pt x="93" y="139"/>
                  </a:cubicBezTo>
                  <a:cubicBezTo>
                    <a:pt x="93" y="137"/>
                    <a:pt x="95" y="134"/>
                    <a:pt x="100" y="130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95" y="118"/>
                    <a:pt x="96" y="114"/>
                    <a:pt x="99" y="111"/>
                  </a:cubicBezTo>
                  <a:cubicBezTo>
                    <a:pt x="99" y="110"/>
                    <a:pt x="99" y="110"/>
                    <a:pt x="99" y="110"/>
                  </a:cubicBezTo>
                  <a:cubicBezTo>
                    <a:pt x="112" y="100"/>
                    <a:pt x="112" y="100"/>
                    <a:pt x="112" y="100"/>
                  </a:cubicBezTo>
                  <a:cubicBezTo>
                    <a:pt x="112" y="97"/>
                    <a:pt x="112" y="97"/>
                    <a:pt x="112" y="97"/>
                  </a:cubicBezTo>
                  <a:cubicBezTo>
                    <a:pt x="110" y="96"/>
                    <a:pt x="109" y="92"/>
                    <a:pt x="110" y="85"/>
                  </a:cubicBezTo>
                  <a:cubicBezTo>
                    <a:pt x="112" y="74"/>
                    <a:pt x="116" y="69"/>
                    <a:pt x="125" y="68"/>
                  </a:cubicBezTo>
                  <a:cubicBezTo>
                    <a:pt x="125" y="68"/>
                    <a:pt x="125" y="68"/>
                    <a:pt x="125" y="68"/>
                  </a:cubicBezTo>
                  <a:cubicBezTo>
                    <a:pt x="126" y="68"/>
                    <a:pt x="126" y="68"/>
                    <a:pt x="126" y="68"/>
                  </a:cubicBezTo>
                  <a:cubicBezTo>
                    <a:pt x="131" y="70"/>
                    <a:pt x="131" y="70"/>
                    <a:pt x="131" y="70"/>
                  </a:cubicBezTo>
                  <a:cubicBezTo>
                    <a:pt x="136" y="70"/>
                    <a:pt x="136" y="70"/>
                    <a:pt x="136" y="70"/>
                  </a:cubicBezTo>
                  <a:cubicBezTo>
                    <a:pt x="142" y="64"/>
                    <a:pt x="142" y="64"/>
                    <a:pt x="142" y="64"/>
                  </a:cubicBezTo>
                  <a:cubicBezTo>
                    <a:pt x="142" y="64"/>
                    <a:pt x="142" y="64"/>
                    <a:pt x="142" y="64"/>
                  </a:cubicBezTo>
                  <a:cubicBezTo>
                    <a:pt x="142" y="64"/>
                    <a:pt x="142" y="64"/>
                    <a:pt x="142" y="64"/>
                  </a:cubicBezTo>
                  <a:cubicBezTo>
                    <a:pt x="142" y="64"/>
                    <a:pt x="142" y="64"/>
                    <a:pt x="142" y="64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54"/>
                    <a:pt x="148" y="54"/>
                    <a:pt x="148" y="54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48" y="52"/>
                    <a:pt x="148" y="52"/>
                    <a:pt x="148" y="52"/>
                  </a:cubicBezTo>
                  <a:cubicBezTo>
                    <a:pt x="150" y="51"/>
                    <a:pt x="150" y="51"/>
                    <a:pt x="150" y="51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8"/>
                    <a:pt x="152" y="48"/>
                    <a:pt x="152" y="48"/>
                  </a:cubicBezTo>
                  <a:cubicBezTo>
                    <a:pt x="148" y="42"/>
                    <a:pt x="148" y="42"/>
                    <a:pt x="148" y="42"/>
                  </a:cubicBezTo>
                  <a:cubicBezTo>
                    <a:pt x="144" y="36"/>
                    <a:pt x="141" y="32"/>
                    <a:pt x="138" y="26"/>
                  </a:cubicBezTo>
                  <a:cubicBezTo>
                    <a:pt x="136" y="22"/>
                    <a:pt x="137" y="18"/>
                    <a:pt x="140" y="14"/>
                  </a:cubicBezTo>
                  <a:cubicBezTo>
                    <a:pt x="132" y="10"/>
                    <a:pt x="132" y="10"/>
                    <a:pt x="132" y="10"/>
                  </a:cubicBezTo>
                  <a:lnTo>
                    <a:pt x="120" y="8"/>
                  </a:lnTo>
                  <a:close/>
                </a:path>
              </a:pathLst>
            </a:custGeom>
            <a:solidFill>
              <a:srgbClr val="DCDCDC"/>
            </a:solidFill>
            <a:ln>
              <a:solidFill>
                <a:srgbClr val="E1E1E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10137775" y="4300537"/>
              <a:ext cx="530225" cy="650875"/>
            </a:xfrm>
            <a:custGeom>
              <a:avLst/>
              <a:gdLst>
                <a:gd name="T0" fmla="*/ 274514 w 141"/>
                <a:gd name="T1" fmla="*/ 30098 h 173"/>
                <a:gd name="T2" fmla="*/ 225628 w 141"/>
                <a:gd name="T3" fmla="*/ 75246 h 173"/>
                <a:gd name="T4" fmla="*/ 221867 w 141"/>
                <a:gd name="T5" fmla="*/ 79008 h 173"/>
                <a:gd name="T6" fmla="*/ 191784 w 141"/>
                <a:gd name="T7" fmla="*/ 79008 h 173"/>
                <a:gd name="T8" fmla="*/ 131616 w 141"/>
                <a:gd name="T9" fmla="*/ 116631 h 173"/>
                <a:gd name="T10" fmla="*/ 150418 w 141"/>
                <a:gd name="T11" fmla="*/ 127918 h 173"/>
                <a:gd name="T12" fmla="*/ 139137 w 141"/>
                <a:gd name="T13" fmla="*/ 176827 h 173"/>
                <a:gd name="T14" fmla="*/ 86491 w 141"/>
                <a:gd name="T15" fmla="*/ 221975 h 173"/>
                <a:gd name="T16" fmla="*/ 90251 w 141"/>
                <a:gd name="T17" fmla="*/ 255835 h 173"/>
                <a:gd name="T18" fmla="*/ 101532 w 141"/>
                <a:gd name="T19" fmla="*/ 289696 h 173"/>
                <a:gd name="T20" fmla="*/ 67688 w 141"/>
                <a:gd name="T21" fmla="*/ 349892 h 173"/>
                <a:gd name="T22" fmla="*/ 67688 w 141"/>
                <a:gd name="T23" fmla="*/ 353655 h 173"/>
                <a:gd name="T24" fmla="*/ 45126 w 141"/>
                <a:gd name="T25" fmla="*/ 379991 h 173"/>
                <a:gd name="T26" fmla="*/ 26323 w 141"/>
                <a:gd name="T27" fmla="*/ 398802 h 173"/>
                <a:gd name="T28" fmla="*/ 26323 w 141"/>
                <a:gd name="T29" fmla="*/ 458999 h 173"/>
                <a:gd name="T30" fmla="*/ 7521 w 141"/>
                <a:gd name="T31" fmla="*/ 474048 h 173"/>
                <a:gd name="T32" fmla="*/ 0 w 141"/>
                <a:gd name="T33" fmla="*/ 481572 h 173"/>
                <a:gd name="T34" fmla="*/ 11281 w 141"/>
                <a:gd name="T35" fmla="*/ 515433 h 173"/>
                <a:gd name="T36" fmla="*/ 97772 w 141"/>
                <a:gd name="T37" fmla="*/ 515433 h 173"/>
                <a:gd name="T38" fmla="*/ 131616 w 141"/>
                <a:gd name="T39" fmla="*/ 549293 h 173"/>
                <a:gd name="T40" fmla="*/ 131616 w 141"/>
                <a:gd name="T41" fmla="*/ 553056 h 173"/>
                <a:gd name="T42" fmla="*/ 191784 w 141"/>
                <a:gd name="T43" fmla="*/ 647113 h 173"/>
                <a:gd name="T44" fmla="*/ 210586 w 141"/>
                <a:gd name="T45" fmla="*/ 605728 h 173"/>
                <a:gd name="T46" fmla="*/ 255711 w 141"/>
                <a:gd name="T47" fmla="*/ 635826 h 173"/>
                <a:gd name="T48" fmla="*/ 285795 w 141"/>
                <a:gd name="T49" fmla="*/ 549293 h 173"/>
                <a:gd name="T50" fmla="*/ 293316 w 141"/>
                <a:gd name="T51" fmla="*/ 549293 h 173"/>
                <a:gd name="T52" fmla="*/ 319639 w 141"/>
                <a:gd name="T53" fmla="*/ 530482 h 173"/>
                <a:gd name="T54" fmla="*/ 319639 w 141"/>
                <a:gd name="T55" fmla="*/ 522957 h 173"/>
                <a:gd name="T56" fmla="*/ 364765 w 141"/>
                <a:gd name="T57" fmla="*/ 522957 h 173"/>
                <a:gd name="T58" fmla="*/ 387327 w 141"/>
                <a:gd name="T59" fmla="*/ 421376 h 173"/>
                <a:gd name="T60" fmla="*/ 428693 w 141"/>
                <a:gd name="T61" fmla="*/ 413851 h 173"/>
                <a:gd name="T62" fmla="*/ 409890 w 141"/>
                <a:gd name="T63" fmla="*/ 395040 h 173"/>
                <a:gd name="T64" fmla="*/ 439974 w 141"/>
                <a:gd name="T65" fmla="*/ 368704 h 173"/>
                <a:gd name="T66" fmla="*/ 462537 w 141"/>
                <a:gd name="T67" fmla="*/ 376228 h 173"/>
                <a:gd name="T68" fmla="*/ 447495 w 141"/>
                <a:gd name="T69" fmla="*/ 346130 h 173"/>
                <a:gd name="T70" fmla="*/ 462537 w 141"/>
                <a:gd name="T71" fmla="*/ 338605 h 173"/>
                <a:gd name="T72" fmla="*/ 443734 w 141"/>
                <a:gd name="T73" fmla="*/ 297220 h 173"/>
                <a:gd name="T74" fmla="*/ 447495 w 141"/>
                <a:gd name="T75" fmla="*/ 293458 h 173"/>
                <a:gd name="T76" fmla="*/ 492620 w 141"/>
                <a:gd name="T77" fmla="*/ 255835 h 173"/>
                <a:gd name="T78" fmla="*/ 455016 w 141"/>
                <a:gd name="T79" fmla="*/ 206926 h 173"/>
                <a:gd name="T80" fmla="*/ 500141 w 141"/>
                <a:gd name="T81" fmla="*/ 188114 h 173"/>
                <a:gd name="T82" fmla="*/ 522704 w 141"/>
                <a:gd name="T83" fmla="*/ 161778 h 173"/>
                <a:gd name="T84" fmla="*/ 507662 w 141"/>
                <a:gd name="T85" fmla="*/ 127918 h 173"/>
                <a:gd name="T86" fmla="*/ 507662 w 141"/>
                <a:gd name="T87" fmla="*/ 124155 h 173"/>
                <a:gd name="T88" fmla="*/ 507662 w 141"/>
                <a:gd name="T89" fmla="*/ 112868 h 173"/>
                <a:gd name="T90" fmla="*/ 500141 w 141"/>
                <a:gd name="T91" fmla="*/ 112868 h 173"/>
                <a:gd name="T92" fmla="*/ 439974 w 141"/>
                <a:gd name="T93" fmla="*/ 105344 h 173"/>
                <a:gd name="T94" fmla="*/ 439974 w 141"/>
                <a:gd name="T95" fmla="*/ 105344 h 173"/>
                <a:gd name="T96" fmla="*/ 424932 w 141"/>
                <a:gd name="T97" fmla="*/ 86533 h 173"/>
                <a:gd name="T98" fmla="*/ 349723 w 141"/>
                <a:gd name="T99" fmla="*/ 116631 h 173"/>
                <a:gd name="T100" fmla="*/ 319639 w 141"/>
                <a:gd name="T101" fmla="*/ 60197 h 173"/>
                <a:gd name="T102" fmla="*/ 274514 w 141"/>
                <a:gd name="T103" fmla="*/ 3762 h 173"/>
                <a:gd name="T104" fmla="*/ 274514 w 141"/>
                <a:gd name="T105" fmla="*/ 30098 h 17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41" h="173">
                  <a:moveTo>
                    <a:pt x="73" y="8"/>
                  </a:moveTo>
                  <a:cubicBezTo>
                    <a:pt x="73" y="8"/>
                    <a:pt x="73" y="8"/>
                    <a:pt x="73" y="8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0" y="20"/>
                    <a:pt x="37" y="24"/>
                    <a:pt x="35" y="31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1" y="62"/>
                    <a:pt x="21" y="64"/>
                    <a:pt x="21" y="65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7" y="70"/>
                    <a:pt x="28" y="72"/>
                    <a:pt x="28" y="74"/>
                  </a:cubicBezTo>
                  <a:cubicBezTo>
                    <a:pt x="28" y="75"/>
                    <a:pt x="27" y="76"/>
                    <a:pt x="27" y="77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19" y="86"/>
                    <a:pt x="19" y="89"/>
                    <a:pt x="18" y="93"/>
                  </a:cubicBezTo>
                  <a:cubicBezTo>
                    <a:pt x="18" y="94"/>
                    <a:pt x="18" y="94"/>
                    <a:pt x="18" y="94"/>
                  </a:cubicBezTo>
                  <a:cubicBezTo>
                    <a:pt x="18" y="94"/>
                    <a:pt x="18" y="94"/>
                    <a:pt x="18" y="94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98"/>
                    <a:pt x="14" y="99"/>
                    <a:pt x="12" y="101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6"/>
                    <a:pt x="7" y="106"/>
                    <a:pt x="7" y="106"/>
                  </a:cubicBezTo>
                  <a:cubicBezTo>
                    <a:pt x="8" y="108"/>
                    <a:pt x="8" y="110"/>
                    <a:pt x="7" y="114"/>
                  </a:cubicBezTo>
                  <a:cubicBezTo>
                    <a:pt x="9" y="118"/>
                    <a:pt x="9" y="120"/>
                    <a:pt x="7" y="122"/>
                  </a:cubicBezTo>
                  <a:cubicBezTo>
                    <a:pt x="3" y="126"/>
                    <a:pt x="3" y="126"/>
                    <a:pt x="3" y="126"/>
                  </a:cubicBezTo>
                  <a:cubicBezTo>
                    <a:pt x="2" y="126"/>
                    <a:pt x="2" y="126"/>
                    <a:pt x="2" y="126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37"/>
                    <a:pt x="3" y="137"/>
                    <a:pt x="3" y="137"/>
                  </a:cubicBezTo>
                  <a:cubicBezTo>
                    <a:pt x="3" y="137"/>
                    <a:pt x="3" y="137"/>
                    <a:pt x="3" y="137"/>
                  </a:cubicBezTo>
                  <a:cubicBezTo>
                    <a:pt x="10" y="136"/>
                    <a:pt x="17" y="136"/>
                    <a:pt x="25" y="137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26" y="138"/>
                    <a:pt x="26" y="138"/>
                    <a:pt x="26" y="138"/>
                  </a:cubicBezTo>
                  <a:cubicBezTo>
                    <a:pt x="35" y="146"/>
                    <a:pt x="35" y="146"/>
                    <a:pt x="35" y="146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41" y="162"/>
                    <a:pt x="41" y="162"/>
                    <a:pt x="41" y="162"/>
                  </a:cubicBezTo>
                  <a:cubicBezTo>
                    <a:pt x="51" y="172"/>
                    <a:pt x="51" y="172"/>
                    <a:pt x="51" y="172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61"/>
                    <a:pt x="56" y="161"/>
                    <a:pt x="56" y="161"/>
                  </a:cubicBezTo>
                  <a:cubicBezTo>
                    <a:pt x="66" y="171"/>
                    <a:pt x="66" y="171"/>
                    <a:pt x="66" y="171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75" y="154"/>
                    <a:pt x="75" y="154"/>
                    <a:pt x="75" y="154"/>
                  </a:cubicBezTo>
                  <a:cubicBezTo>
                    <a:pt x="76" y="146"/>
                    <a:pt x="76" y="146"/>
                    <a:pt x="76" y="146"/>
                  </a:cubicBezTo>
                  <a:cubicBezTo>
                    <a:pt x="77" y="146"/>
                    <a:pt x="77" y="146"/>
                    <a:pt x="77" y="146"/>
                  </a:cubicBezTo>
                  <a:cubicBezTo>
                    <a:pt x="78" y="146"/>
                    <a:pt x="78" y="146"/>
                    <a:pt x="78" y="146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5" y="141"/>
                    <a:pt x="85" y="141"/>
                    <a:pt x="85" y="141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97" y="139"/>
                    <a:pt x="97" y="139"/>
                    <a:pt x="97" y="139"/>
                  </a:cubicBezTo>
                  <a:cubicBezTo>
                    <a:pt x="102" y="134"/>
                    <a:pt x="104" y="130"/>
                    <a:pt x="104" y="126"/>
                  </a:cubicBezTo>
                  <a:cubicBezTo>
                    <a:pt x="103" y="112"/>
                    <a:pt x="103" y="112"/>
                    <a:pt x="103" y="112"/>
                  </a:cubicBezTo>
                  <a:cubicBezTo>
                    <a:pt x="111" y="114"/>
                    <a:pt x="111" y="114"/>
                    <a:pt x="111" y="114"/>
                  </a:cubicBezTo>
                  <a:cubicBezTo>
                    <a:pt x="114" y="110"/>
                    <a:pt x="114" y="110"/>
                    <a:pt x="114" y="110"/>
                  </a:cubicBezTo>
                  <a:cubicBezTo>
                    <a:pt x="110" y="106"/>
                    <a:pt x="110" y="106"/>
                    <a:pt x="110" y="106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7" y="97"/>
                    <a:pt x="117" y="97"/>
                    <a:pt x="117" y="97"/>
                  </a:cubicBezTo>
                  <a:cubicBezTo>
                    <a:pt x="117" y="98"/>
                    <a:pt x="117" y="98"/>
                    <a:pt x="117" y="98"/>
                  </a:cubicBezTo>
                  <a:cubicBezTo>
                    <a:pt x="118" y="98"/>
                    <a:pt x="118" y="98"/>
                    <a:pt x="118" y="98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19" y="92"/>
                    <a:pt x="119" y="92"/>
                    <a:pt x="119" y="92"/>
                  </a:cubicBezTo>
                  <a:cubicBezTo>
                    <a:pt x="121" y="91"/>
                    <a:pt x="121" y="91"/>
                    <a:pt x="121" y="91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2" y="87"/>
                    <a:pt x="122" y="87"/>
                    <a:pt x="122" y="87"/>
                  </a:cubicBezTo>
                  <a:cubicBezTo>
                    <a:pt x="118" y="79"/>
                    <a:pt x="118" y="79"/>
                    <a:pt x="118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9" y="78"/>
                    <a:pt x="119" y="78"/>
                    <a:pt x="119" y="78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31" y="68"/>
                    <a:pt x="131" y="68"/>
                    <a:pt x="131" y="68"/>
                  </a:cubicBezTo>
                  <a:cubicBezTo>
                    <a:pt x="121" y="63"/>
                    <a:pt x="117" y="59"/>
                    <a:pt x="117" y="57"/>
                  </a:cubicBezTo>
                  <a:cubicBezTo>
                    <a:pt x="118" y="55"/>
                    <a:pt x="119" y="55"/>
                    <a:pt x="121" y="55"/>
                  </a:cubicBezTo>
                  <a:cubicBezTo>
                    <a:pt x="133" y="57"/>
                    <a:pt x="133" y="57"/>
                    <a:pt x="133" y="57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41" y="38"/>
                    <a:pt x="141" y="38"/>
                    <a:pt x="141" y="38"/>
                  </a:cubicBezTo>
                  <a:cubicBezTo>
                    <a:pt x="138" y="38"/>
                    <a:pt x="137" y="36"/>
                    <a:pt x="135" y="34"/>
                  </a:cubicBezTo>
                  <a:cubicBezTo>
                    <a:pt x="135" y="34"/>
                    <a:pt x="135" y="34"/>
                    <a:pt x="135" y="34"/>
                  </a:cubicBezTo>
                  <a:cubicBezTo>
                    <a:pt x="135" y="33"/>
                    <a:pt x="135" y="33"/>
                    <a:pt x="135" y="33"/>
                  </a:cubicBezTo>
                  <a:cubicBezTo>
                    <a:pt x="135" y="31"/>
                    <a:pt x="135" y="31"/>
                    <a:pt x="135" y="31"/>
                  </a:cubicBezTo>
                  <a:cubicBezTo>
                    <a:pt x="135" y="30"/>
                    <a:pt x="135" y="30"/>
                    <a:pt x="135" y="30"/>
                  </a:cubicBezTo>
                  <a:cubicBezTo>
                    <a:pt x="134" y="30"/>
                    <a:pt x="134" y="30"/>
                    <a:pt x="134" y="30"/>
                  </a:cubicBezTo>
                  <a:cubicBezTo>
                    <a:pt x="133" y="30"/>
                    <a:pt x="133" y="30"/>
                    <a:pt x="133" y="30"/>
                  </a:cubicBezTo>
                  <a:cubicBezTo>
                    <a:pt x="133" y="32"/>
                    <a:pt x="131" y="33"/>
                    <a:pt x="128" y="33"/>
                  </a:cubicBezTo>
                  <a:cubicBezTo>
                    <a:pt x="123" y="33"/>
                    <a:pt x="120" y="31"/>
                    <a:pt x="117" y="28"/>
                  </a:cubicBezTo>
                  <a:cubicBezTo>
                    <a:pt x="117" y="28"/>
                    <a:pt x="117" y="28"/>
                    <a:pt x="117" y="28"/>
                  </a:cubicBezTo>
                  <a:cubicBezTo>
                    <a:pt x="117" y="28"/>
                    <a:pt x="117" y="28"/>
                    <a:pt x="117" y="28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2" y="25"/>
                    <a:pt x="111" y="28"/>
                    <a:pt x="108" y="30"/>
                  </a:cubicBezTo>
                  <a:cubicBezTo>
                    <a:pt x="103" y="32"/>
                    <a:pt x="98" y="33"/>
                    <a:pt x="93" y="31"/>
                  </a:cubicBezTo>
                  <a:cubicBezTo>
                    <a:pt x="90" y="30"/>
                    <a:pt x="88" y="27"/>
                    <a:pt x="87" y="24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4" y="8"/>
                    <a:pt x="83" y="4"/>
                    <a:pt x="80" y="2"/>
                  </a:cubicBezTo>
                  <a:cubicBezTo>
                    <a:pt x="78" y="1"/>
                    <a:pt x="75" y="0"/>
                    <a:pt x="73" y="1"/>
                  </a:cubicBezTo>
                  <a:cubicBezTo>
                    <a:pt x="74" y="8"/>
                    <a:pt x="74" y="8"/>
                    <a:pt x="74" y="8"/>
                  </a:cubicBezTo>
                  <a:lnTo>
                    <a:pt x="73" y="8"/>
                  </a:lnTo>
                  <a:close/>
                </a:path>
              </a:pathLst>
            </a:custGeom>
            <a:solidFill>
              <a:srgbClr val="DCDCDC"/>
            </a:solidFill>
            <a:ln>
              <a:solidFill>
                <a:srgbClr val="E1E1E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10371138" y="3895725"/>
              <a:ext cx="458787" cy="525462"/>
            </a:xfrm>
            <a:custGeom>
              <a:avLst/>
              <a:gdLst>
                <a:gd name="T0" fmla="*/ 240676 w 122"/>
                <a:gd name="T1" fmla="*/ 22520 h 140"/>
                <a:gd name="T2" fmla="*/ 161704 w 122"/>
                <a:gd name="T3" fmla="*/ 7507 h 140"/>
                <a:gd name="T4" fmla="*/ 142901 w 122"/>
                <a:gd name="T5" fmla="*/ 97586 h 140"/>
                <a:gd name="T6" fmla="*/ 105296 w 122"/>
                <a:gd name="T7" fmla="*/ 120106 h 140"/>
                <a:gd name="T8" fmla="*/ 86493 w 122"/>
                <a:gd name="T9" fmla="*/ 153886 h 140"/>
                <a:gd name="T10" fmla="*/ 63929 w 122"/>
                <a:gd name="T11" fmla="*/ 198925 h 140"/>
                <a:gd name="T12" fmla="*/ 22563 w 122"/>
                <a:gd name="T13" fmla="*/ 255225 h 140"/>
                <a:gd name="T14" fmla="*/ 3761 w 122"/>
                <a:gd name="T15" fmla="*/ 292758 h 140"/>
                <a:gd name="T16" fmla="*/ 41366 w 122"/>
                <a:gd name="T17" fmla="*/ 349058 h 140"/>
                <a:gd name="T18" fmla="*/ 60169 w 122"/>
                <a:gd name="T19" fmla="*/ 379084 h 140"/>
                <a:gd name="T20" fmla="*/ 60169 w 122"/>
                <a:gd name="T21" fmla="*/ 382837 h 140"/>
                <a:gd name="T22" fmla="*/ 60169 w 122"/>
                <a:gd name="T23" fmla="*/ 390344 h 140"/>
                <a:gd name="T24" fmla="*/ 56408 w 122"/>
                <a:gd name="T25" fmla="*/ 394097 h 140"/>
                <a:gd name="T26" fmla="*/ 101535 w 122"/>
                <a:gd name="T27" fmla="*/ 461657 h 140"/>
                <a:gd name="T28" fmla="*/ 124098 w 122"/>
                <a:gd name="T29" fmla="*/ 506696 h 140"/>
                <a:gd name="T30" fmla="*/ 172986 w 122"/>
                <a:gd name="T31" fmla="*/ 487930 h 140"/>
                <a:gd name="T32" fmla="*/ 172986 w 122"/>
                <a:gd name="T33" fmla="*/ 484177 h 140"/>
                <a:gd name="T34" fmla="*/ 199310 w 122"/>
                <a:gd name="T35" fmla="*/ 469163 h 140"/>
                <a:gd name="T36" fmla="*/ 248197 w 122"/>
                <a:gd name="T37" fmla="*/ 510450 h 140"/>
                <a:gd name="T38" fmla="*/ 255718 w 122"/>
                <a:gd name="T39" fmla="*/ 510450 h 140"/>
                <a:gd name="T40" fmla="*/ 278281 w 122"/>
                <a:gd name="T41" fmla="*/ 502943 h 140"/>
                <a:gd name="T42" fmla="*/ 285802 w 122"/>
                <a:gd name="T43" fmla="*/ 502943 h 140"/>
                <a:gd name="T44" fmla="*/ 315887 w 122"/>
                <a:gd name="T45" fmla="*/ 525463 h 140"/>
                <a:gd name="T46" fmla="*/ 319647 w 122"/>
                <a:gd name="T47" fmla="*/ 465410 h 140"/>
                <a:gd name="T48" fmla="*/ 323408 w 122"/>
                <a:gd name="T49" fmla="*/ 461657 h 140"/>
                <a:gd name="T50" fmla="*/ 334690 w 122"/>
                <a:gd name="T51" fmla="*/ 424124 h 140"/>
                <a:gd name="T52" fmla="*/ 330929 w 122"/>
                <a:gd name="T53" fmla="*/ 416617 h 140"/>
                <a:gd name="T54" fmla="*/ 338450 w 122"/>
                <a:gd name="T55" fmla="*/ 412864 h 140"/>
                <a:gd name="T56" fmla="*/ 379816 w 122"/>
                <a:gd name="T57" fmla="*/ 352811 h 140"/>
                <a:gd name="T58" fmla="*/ 387337 w 122"/>
                <a:gd name="T59" fmla="*/ 352811 h 140"/>
                <a:gd name="T60" fmla="*/ 387337 w 122"/>
                <a:gd name="T61" fmla="*/ 382837 h 140"/>
                <a:gd name="T62" fmla="*/ 432464 w 122"/>
                <a:gd name="T63" fmla="*/ 345304 h 140"/>
                <a:gd name="T64" fmla="*/ 421182 w 122"/>
                <a:gd name="T65" fmla="*/ 322784 h 140"/>
                <a:gd name="T66" fmla="*/ 432464 w 122"/>
                <a:gd name="T67" fmla="*/ 255225 h 140"/>
                <a:gd name="T68" fmla="*/ 409901 w 122"/>
                <a:gd name="T69" fmla="*/ 255225 h 140"/>
                <a:gd name="T70" fmla="*/ 406140 w 122"/>
                <a:gd name="T71" fmla="*/ 251472 h 140"/>
                <a:gd name="T72" fmla="*/ 398619 w 122"/>
                <a:gd name="T73" fmla="*/ 217692 h 140"/>
                <a:gd name="T74" fmla="*/ 458788 w 122"/>
                <a:gd name="T75" fmla="*/ 217692 h 140"/>
                <a:gd name="T76" fmla="*/ 409901 w 122"/>
                <a:gd name="T77" fmla="*/ 161392 h 140"/>
                <a:gd name="T78" fmla="*/ 439985 w 122"/>
                <a:gd name="T79" fmla="*/ 123859 h 140"/>
                <a:gd name="T80" fmla="*/ 417422 w 122"/>
                <a:gd name="T81" fmla="*/ 127612 h 140"/>
                <a:gd name="T82" fmla="*/ 417422 w 122"/>
                <a:gd name="T83" fmla="*/ 123859 h 140"/>
                <a:gd name="T84" fmla="*/ 387337 w 122"/>
                <a:gd name="T85" fmla="*/ 90079 h 140"/>
                <a:gd name="T86" fmla="*/ 304605 w 122"/>
                <a:gd name="T87" fmla="*/ 120106 h 140"/>
                <a:gd name="T88" fmla="*/ 297084 w 122"/>
                <a:gd name="T89" fmla="*/ 120106 h 140"/>
                <a:gd name="T90" fmla="*/ 293323 w 122"/>
                <a:gd name="T91" fmla="*/ 67560 h 140"/>
                <a:gd name="T92" fmla="*/ 308366 w 122"/>
                <a:gd name="T93" fmla="*/ 0 h 14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2" h="140">
                  <a:moveTo>
                    <a:pt x="75" y="2"/>
                  </a:moveTo>
                  <a:cubicBezTo>
                    <a:pt x="70" y="4"/>
                    <a:pt x="67" y="5"/>
                    <a:pt x="64" y="6"/>
                  </a:cubicBezTo>
                  <a:cubicBezTo>
                    <a:pt x="61" y="6"/>
                    <a:pt x="57" y="5"/>
                    <a:pt x="52" y="3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0" y="3"/>
                    <a:pt x="37" y="7"/>
                    <a:pt x="32" y="14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3" y="36"/>
                    <a:pt x="24" y="39"/>
                    <a:pt x="23" y="41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0" y="49"/>
                    <a:pt x="18" y="52"/>
                    <a:pt x="17" y="53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1" y="72"/>
                    <a:pt x="0" y="76"/>
                    <a:pt x="1" y="78"/>
                  </a:cubicBezTo>
                  <a:cubicBezTo>
                    <a:pt x="11" y="93"/>
                    <a:pt x="11" y="93"/>
                    <a:pt x="11" y="93"/>
                  </a:cubicBezTo>
                  <a:cubicBezTo>
                    <a:pt x="11" y="93"/>
                    <a:pt x="11" y="93"/>
                    <a:pt x="11" y="93"/>
                  </a:cubicBezTo>
                  <a:cubicBezTo>
                    <a:pt x="11" y="93"/>
                    <a:pt x="11" y="93"/>
                    <a:pt x="11" y="93"/>
                  </a:cubicBezTo>
                  <a:cubicBezTo>
                    <a:pt x="16" y="101"/>
                    <a:pt x="16" y="101"/>
                    <a:pt x="16" y="101"/>
                  </a:cubicBezTo>
                  <a:cubicBezTo>
                    <a:pt x="16" y="102"/>
                    <a:pt x="16" y="102"/>
                    <a:pt x="16" y="102"/>
                  </a:cubicBezTo>
                  <a:cubicBezTo>
                    <a:pt x="16" y="102"/>
                    <a:pt x="16" y="102"/>
                    <a:pt x="16" y="102"/>
                  </a:cubicBezTo>
                  <a:cubicBezTo>
                    <a:pt x="16" y="103"/>
                    <a:pt x="16" y="103"/>
                    <a:pt x="16" y="103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5" y="105"/>
                    <a:pt x="15" y="105"/>
                    <a:pt x="15" y="105"/>
                  </a:cubicBezTo>
                  <a:cubicBezTo>
                    <a:pt x="17" y="105"/>
                    <a:pt x="19" y="106"/>
                    <a:pt x="21" y="107"/>
                  </a:cubicBezTo>
                  <a:cubicBezTo>
                    <a:pt x="24" y="109"/>
                    <a:pt x="26" y="114"/>
                    <a:pt x="27" y="123"/>
                  </a:cubicBezTo>
                  <a:cubicBezTo>
                    <a:pt x="29" y="131"/>
                    <a:pt x="29" y="131"/>
                    <a:pt x="29" y="131"/>
                  </a:cubicBezTo>
                  <a:cubicBezTo>
                    <a:pt x="30" y="133"/>
                    <a:pt x="31" y="134"/>
                    <a:pt x="33" y="135"/>
                  </a:cubicBezTo>
                  <a:cubicBezTo>
                    <a:pt x="36" y="136"/>
                    <a:pt x="40" y="136"/>
                    <a:pt x="43" y="134"/>
                  </a:cubicBezTo>
                  <a:cubicBezTo>
                    <a:pt x="45" y="132"/>
                    <a:pt x="47" y="131"/>
                    <a:pt x="46" y="130"/>
                  </a:cubicBezTo>
                  <a:cubicBezTo>
                    <a:pt x="46" y="130"/>
                    <a:pt x="46" y="130"/>
                    <a:pt x="46" y="130"/>
                  </a:cubicBezTo>
                  <a:cubicBezTo>
                    <a:pt x="46" y="129"/>
                    <a:pt x="46" y="129"/>
                    <a:pt x="46" y="129"/>
                  </a:cubicBezTo>
                  <a:cubicBezTo>
                    <a:pt x="53" y="124"/>
                    <a:pt x="53" y="124"/>
                    <a:pt x="53" y="124"/>
                  </a:cubicBezTo>
                  <a:cubicBezTo>
                    <a:pt x="53" y="125"/>
                    <a:pt x="53" y="125"/>
                    <a:pt x="53" y="125"/>
                  </a:cubicBezTo>
                  <a:cubicBezTo>
                    <a:pt x="59" y="134"/>
                    <a:pt x="59" y="134"/>
                    <a:pt x="59" y="134"/>
                  </a:cubicBezTo>
                  <a:cubicBezTo>
                    <a:pt x="61" y="135"/>
                    <a:pt x="63" y="136"/>
                    <a:pt x="66" y="136"/>
                  </a:cubicBezTo>
                  <a:cubicBezTo>
                    <a:pt x="68" y="136"/>
                    <a:pt x="68" y="136"/>
                    <a:pt x="68" y="136"/>
                  </a:cubicBezTo>
                  <a:cubicBezTo>
                    <a:pt x="68" y="136"/>
                    <a:pt x="68" y="136"/>
                    <a:pt x="68" y="136"/>
                  </a:cubicBezTo>
                  <a:cubicBezTo>
                    <a:pt x="66" y="131"/>
                    <a:pt x="66" y="131"/>
                    <a:pt x="66" y="131"/>
                  </a:cubicBezTo>
                  <a:cubicBezTo>
                    <a:pt x="74" y="134"/>
                    <a:pt x="74" y="134"/>
                    <a:pt x="74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7" y="135"/>
                    <a:pt x="77" y="135"/>
                    <a:pt x="77" y="135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86" y="137"/>
                    <a:pt x="86" y="137"/>
                    <a:pt x="86" y="137"/>
                  </a:cubicBezTo>
                  <a:cubicBezTo>
                    <a:pt x="85" y="124"/>
                    <a:pt x="85" y="124"/>
                    <a:pt x="85" y="124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91" y="117"/>
                    <a:pt x="91" y="117"/>
                    <a:pt x="91" y="117"/>
                  </a:cubicBezTo>
                  <a:cubicBezTo>
                    <a:pt x="91" y="116"/>
                    <a:pt x="91" y="115"/>
                    <a:pt x="89" y="113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88" y="111"/>
                    <a:pt x="88" y="111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0" y="110"/>
                    <a:pt x="90" y="110"/>
                    <a:pt x="90" y="110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1" y="94"/>
                    <a:pt x="101" y="94"/>
                    <a:pt x="101" y="94"/>
                  </a:cubicBezTo>
                  <a:cubicBezTo>
                    <a:pt x="103" y="94"/>
                    <a:pt x="103" y="94"/>
                    <a:pt x="103" y="94"/>
                  </a:cubicBezTo>
                  <a:cubicBezTo>
                    <a:pt x="103" y="94"/>
                    <a:pt x="103" y="94"/>
                    <a:pt x="103" y="94"/>
                  </a:cubicBezTo>
                  <a:cubicBezTo>
                    <a:pt x="103" y="95"/>
                    <a:pt x="103" y="95"/>
                    <a:pt x="103" y="95"/>
                  </a:cubicBezTo>
                  <a:cubicBezTo>
                    <a:pt x="103" y="102"/>
                    <a:pt x="103" y="102"/>
                    <a:pt x="103" y="102"/>
                  </a:cubicBezTo>
                  <a:cubicBezTo>
                    <a:pt x="103" y="102"/>
                    <a:pt x="103" y="102"/>
                    <a:pt x="103" y="102"/>
                  </a:cubicBezTo>
                  <a:cubicBezTo>
                    <a:pt x="115" y="92"/>
                    <a:pt x="115" y="92"/>
                    <a:pt x="115" y="92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2" y="86"/>
                    <a:pt x="112" y="86"/>
                    <a:pt x="112" y="86"/>
                  </a:cubicBezTo>
                  <a:cubicBezTo>
                    <a:pt x="108" y="87"/>
                    <a:pt x="108" y="87"/>
                    <a:pt x="108" y="87"/>
                  </a:cubicBezTo>
                  <a:cubicBezTo>
                    <a:pt x="115" y="68"/>
                    <a:pt x="115" y="68"/>
                    <a:pt x="115" y="68"/>
                  </a:cubicBezTo>
                  <a:cubicBezTo>
                    <a:pt x="109" y="68"/>
                    <a:pt x="109" y="68"/>
                    <a:pt x="109" y="68"/>
                  </a:cubicBezTo>
                  <a:cubicBezTo>
                    <a:pt x="109" y="68"/>
                    <a:pt x="109" y="68"/>
                    <a:pt x="109" y="68"/>
                  </a:cubicBezTo>
                  <a:cubicBezTo>
                    <a:pt x="108" y="68"/>
                    <a:pt x="108" y="68"/>
                    <a:pt x="108" y="68"/>
                  </a:cubicBezTo>
                  <a:cubicBezTo>
                    <a:pt x="108" y="67"/>
                    <a:pt x="108" y="67"/>
                    <a:pt x="108" y="67"/>
                  </a:cubicBezTo>
                  <a:cubicBezTo>
                    <a:pt x="106" y="64"/>
                    <a:pt x="106" y="64"/>
                    <a:pt x="106" y="64"/>
                  </a:cubicBezTo>
                  <a:cubicBezTo>
                    <a:pt x="105" y="62"/>
                    <a:pt x="105" y="60"/>
                    <a:pt x="106" y="58"/>
                  </a:cubicBezTo>
                  <a:cubicBezTo>
                    <a:pt x="116" y="58"/>
                    <a:pt x="116" y="58"/>
                    <a:pt x="116" y="58"/>
                  </a:cubicBezTo>
                  <a:cubicBezTo>
                    <a:pt x="122" y="58"/>
                    <a:pt x="122" y="58"/>
                    <a:pt x="122" y="58"/>
                  </a:cubicBezTo>
                  <a:cubicBezTo>
                    <a:pt x="122" y="56"/>
                    <a:pt x="121" y="52"/>
                    <a:pt x="117" y="46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17" y="35"/>
                    <a:pt x="117" y="35"/>
                    <a:pt x="117" y="35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3" y="34"/>
                    <a:pt x="113" y="34"/>
                    <a:pt x="113" y="34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09" y="28"/>
                    <a:pt x="107" y="25"/>
                    <a:pt x="103" y="24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9" y="18"/>
                    <a:pt x="83" y="14"/>
                    <a:pt x="90" y="6"/>
                  </a:cubicBezTo>
                  <a:cubicBezTo>
                    <a:pt x="82" y="0"/>
                    <a:pt x="82" y="0"/>
                    <a:pt x="82" y="0"/>
                  </a:cubicBezTo>
                  <a:lnTo>
                    <a:pt x="75" y="2"/>
                  </a:lnTo>
                  <a:close/>
                </a:path>
              </a:pathLst>
            </a:custGeom>
            <a:solidFill>
              <a:srgbClr val="DCDCDC"/>
            </a:solidFill>
            <a:ln>
              <a:solidFill>
                <a:srgbClr val="E1E1E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9931400" y="3440112"/>
              <a:ext cx="574675" cy="703263"/>
            </a:xfrm>
            <a:custGeom>
              <a:avLst/>
              <a:gdLst>
                <a:gd name="T0" fmla="*/ 360580 w 153"/>
                <a:gd name="T1" fmla="*/ 199321 h 187"/>
                <a:gd name="T2" fmla="*/ 319264 w 153"/>
                <a:gd name="T3" fmla="*/ 105301 h 187"/>
                <a:gd name="T4" fmla="*/ 206583 w 153"/>
                <a:gd name="T5" fmla="*/ 63933 h 187"/>
                <a:gd name="T6" fmla="*/ 138974 w 153"/>
                <a:gd name="T7" fmla="*/ 0 h 187"/>
                <a:gd name="T8" fmla="*/ 180290 w 153"/>
                <a:gd name="T9" fmla="*/ 63933 h 187"/>
                <a:gd name="T10" fmla="*/ 184046 w 153"/>
                <a:gd name="T11" fmla="*/ 71455 h 187"/>
                <a:gd name="T12" fmla="*/ 135218 w 153"/>
                <a:gd name="T13" fmla="*/ 135388 h 187"/>
                <a:gd name="T14" fmla="*/ 71365 w 153"/>
                <a:gd name="T15" fmla="*/ 86498 h 187"/>
                <a:gd name="T16" fmla="*/ 86389 w 153"/>
                <a:gd name="T17" fmla="*/ 131627 h 187"/>
                <a:gd name="T18" fmla="*/ 86389 w 153"/>
                <a:gd name="T19" fmla="*/ 135388 h 187"/>
                <a:gd name="T20" fmla="*/ 82633 w 153"/>
                <a:gd name="T21" fmla="*/ 154191 h 187"/>
                <a:gd name="T22" fmla="*/ 52585 w 153"/>
                <a:gd name="T23" fmla="*/ 165474 h 187"/>
                <a:gd name="T24" fmla="*/ 41317 w 153"/>
                <a:gd name="T25" fmla="*/ 191799 h 187"/>
                <a:gd name="T26" fmla="*/ 30048 w 153"/>
                <a:gd name="T27" fmla="*/ 236928 h 187"/>
                <a:gd name="T28" fmla="*/ 30048 w 153"/>
                <a:gd name="T29" fmla="*/ 236928 h 187"/>
                <a:gd name="T30" fmla="*/ 15024 w 153"/>
                <a:gd name="T31" fmla="*/ 244450 h 187"/>
                <a:gd name="T32" fmla="*/ 52585 w 153"/>
                <a:gd name="T33" fmla="*/ 304622 h 187"/>
                <a:gd name="T34" fmla="*/ 67609 w 153"/>
                <a:gd name="T35" fmla="*/ 304622 h 187"/>
                <a:gd name="T36" fmla="*/ 131462 w 153"/>
                <a:gd name="T37" fmla="*/ 334708 h 187"/>
                <a:gd name="T38" fmla="*/ 131462 w 153"/>
                <a:gd name="T39" fmla="*/ 334708 h 187"/>
                <a:gd name="T40" fmla="*/ 127706 w 153"/>
                <a:gd name="T41" fmla="*/ 376076 h 187"/>
                <a:gd name="T42" fmla="*/ 112681 w 153"/>
                <a:gd name="T43" fmla="*/ 409923 h 187"/>
                <a:gd name="T44" fmla="*/ 93901 w 153"/>
                <a:gd name="T45" fmla="*/ 432488 h 187"/>
                <a:gd name="T46" fmla="*/ 93901 w 153"/>
                <a:gd name="T47" fmla="*/ 432488 h 187"/>
                <a:gd name="T48" fmla="*/ 97657 w 153"/>
                <a:gd name="T49" fmla="*/ 477617 h 187"/>
                <a:gd name="T50" fmla="*/ 142730 w 153"/>
                <a:gd name="T51" fmla="*/ 485139 h 187"/>
                <a:gd name="T52" fmla="*/ 161510 w 153"/>
                <a:gd name="T53" fmla="*/ 503942 h 187"/>
                <a:gd name="T54" fmla="*/ 191558 w 153"/>
                <a:gd name="T55" fmla="*/ 661895 h 187"/>
                <a:gd name="T56" fmla="*/ 184046 w 153"/>
                <a:gd name="T57" fmla="*/ 673177 h 187"/>
                <a:gd name="T58" fmla="*/ 187802 w 153"/>
                <a:gd name="T59" fmla="*/ 684459 h 187"/>
                <a:gd name="T60" fmla="*/ 274191 w 153"/>
                <a:gd name="T61" fmla="*/ 650612 h 187"/>
                <a:gd name="T62" fmla="*/ 292972 w 153"/>
                <a:gd name="T63" fmla="*/ 658134 h 187"/>
                <a:gd name="T64" fmla="*/ 296728 w 153"/>
                <a:gd name="T65" fmla="*/ 658134 h 187"/>
                <a:gd name="T66" fmla="*/ 326776 w 153"/>
                <a:gd name="T67" fmla="*/ 639330 h 187"/>
                <a:gd name="T68" fmla="*/ 413165 w 153"/>
                <a:gd name="T69" fmla="*/ 676938 h 187"/>
                <a:gd name="T70" fmla="*/ 435701 w 153"/>
                <a:gd name="T71" fmla="*/ 691981 h 187"/>
                <a:gd name="T72" fmla="*/ 503310 w 153"/>
                <a:gd name="T73" fmla="*/ 613005 h 187"/>
                <a:gd name="T74" fmla="*/ 488286 w 153"/>
                <a:gd name="T75" fmla="*/ 556593 h 187"/>
                <a:gd name="T76" fmla="*/ 540871 w 153"/>
                <a:gd name="T77" fmla="*/ 560354 h 187"/>
                <a:gd name="T78" fmla="*/ 540871 w 153"/>
                <a:gd name="T79" fmla="*/ 507703 h 187"/>
                <a:gd name="T80" fmla="*/ 574675 w 153"/>
                <a:gd name="T81" fmla="*/ 462574 h 187"/>
                <a:gd name="T82" fmla="*/ 533358 w 153"/>
                <a:gd name="T83" fmla="*/ 417445 h 187"/>
                <a:gd name="T84" fmla="*/ 510822 w 153"/>
                <a:gd name="T85" fmla="*/ 436249 h 187"/>
                <a:gd name="T86" fmla="*/ 507066 w 153"/>
                <a:gd name="T87" fmla="*/ 432488 h 187"/>
                <a:gd name="T88" fmla="*/ 473262 w 153"/>
                <a:gd name="T89" fmla="*/ 402402 h 187"/>
                <a:gd name="T90" fmla="*/ 424433 w 153"/>
                <a:gd name="T91" fmla="*/ 372316 h 187"/>
                <a:gd name="T92" fmla="*/ 413165 w 153"/>
                <a:gd name="T93" fmla="*/ 319665 h 187"/>
                <a:gd name="T94" fmla="*/ 439457 w 153"/>
                <a:gd name="T95" fmla="*/ 240689 h 187"/>
                <a:gd name="T96" fmla="*/ 484530 w 153"/>
                <a:gd name="T97" fmla="*/ 244450 h 187"/>
                <a:gd name="T98" fmla="*/ 488286 w 153"/>
                <a:gd name="T99" fmla="*/ 195560 h 187"/>
                <a:gd name="T100" fmla="*/ 364336 w 153"/>
                <a:gd name="T101" fmla="*/ 203081 h 187"/>
                <a:gd name="T102" fmla="*/ 360580 w 153"/>
                <a:gd name="T103" fmla="*/ 199321 h 18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53" h="187">
                  <a:moveTo>
                    <a:pt x="96" y="53"/>
                  </a:move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2" y="37"/>
                    <a:pt x="88" y="29"/>
                    <a:pt x="85" y="28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63" y="21"/>
                    <a:pt x="57" y="19"/>
                    <a:pt x="55" y="17"/>
                  </a:cubicBezTo>
                  <a:cubicBezTo>
                    <a:pt x="51" y="15"/>
                    <a:pt x="46" y="9"/>
                    <a:pt x="4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4"/>
                    <a:pt x="42" y="9"/>
                    <a:pt x="48" y="17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0" y="35"/>
                    <a:pt x="38" y="37"/>
                    <a:pt x="36" y="36"/>
                  </a:cubicBezTo>
                  <a:cubicBezTo>
                    <a:pt x="34" y="35"/>
                    <a:pt x="31" y="31"/>
                    <a:pt x="26" y="25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5"/>
                    <a:pt x="20" y="29"/>
                    <a:pt x="23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2" y="57"/>
                    <a:pt x="12" y="60"/>
                    <a:pt x="10" y="62"/>
                  </a:cubicBezTo>
                  <a:cubicBezTo>
                    <a:pt x="10" y="63"/>
                    <a:pt x="9" y="63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3"/>
                    <a:pt x="2" y="64"/>
                    <a:pt x="4" y="65"/>
                  </a:cubicBezTo>
                  <a:cubicBezTo>
                    <a:pt x="8" y="69"/>
                    <a:pt x="11" y="74"/>
                    <a:pt x="14" y="80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22" y="80"/>
                    <a:pt x="26" y="81"/>
                    <a:pt x="30" y="83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6" y="101"/>
                    <a:pt x="36" y="103"/>
                    <a:pt x="36" y="105"/>
                  </a:cubicBezTo>
                  <a:cubicBezTo>
                    <a:pt x="35" y="107"/>
                    <a:pt x="33" y="108"/>
                    <a:pt x="30" y="109"/>
                  </a:cubicBezTo>
                  <a:cubicBezTo>
                    <a:pt x="27" y="109"/>
                    <a:pt x="26" y="111"/>
                    <a:pt x="25" y="115"/>
                  </a:cubicBezTo>
                  <a:cubicBezTo>
                    <a:pt x="25" y="115"/>
                    <a:pt x="25" y="115"/>
                    <a:pt x="25" y="115"/>
                  </a:cubicBezTo>
                  <a:cubicBezTo>
                    <a:pt x="25" y="115"/>
                    <a:pt x="25" y="115"/>
                    <a:pt x="25" y="115"/>
                  </a:cubicBezTo>
                  <a:cubicBezTo>
                    <a:pt x="25" y="115"/>
                    <a:pt x="25" y="115"/>
                    <a:pt x="25" y="115"/>
                  </a:cubicBezTo>
                  <a:cubicBezTo>
                    <a:pt x="22" y="122"/>
                    <a:pt x="22" y="122"/>
                    <a:pt x="22" y="122"/>
                  </a:cubicBezTo>
                  <a:cubicBezTo>
                    <a:pt x="26" y="127"/>
                    <a:pt x="26" y="127"/>
                    <a:pt x="26" y="127"/>
                  </a:cubicBezTo>
                  <a:cubicBezTo>
                    <a:pt x="37" y="129"/>
                    <a:pt x="37" y="129"/>
                    <a:pt x="37" y="129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36" y="144"/>
                    <a:pt x="36" y="144"/>
                    <a:pt x="36" y="144"/>
                  </a:cubicBezTo>
                  <a:cubicBezTo>
                    <a:pt x="51" y="176"/>
                    <a:pt x="51" y="176"/>
                    <a:pt x="51" y="176"/>
                  </a:cubicBezTo>
                  <a:cubicBezTo>
                    <a:pt x="52" y="177"/>
                    <a:pt x="52" y="177"/>
                    <a:pt x="52" y="177"/>
                  </a:cubicBezTo>
                  <a:cubicBezTo>
                    <a:pt x="49" y="179"/>
                    <a:pt x="49" y="179"/>
                    <a:pt x="49" y="179"/>
                  </a:cubicBezTo>
                  <a:cubicBezTo>
                    <a:pt x="50" y="182"/>
                    <a:pt x="50" y="182"/>
                    <a:pt x="50" y="182"/>
                  </a:cubicBezTo>
                  <a:cubicBezTo>
                    <a:pt x="50" y="182"/>
                    <a:pt x="50" y="182"/>
                    <a:pt x="50" y="182"/>
                  </a:cubicBezTo>
                  <a:cubicBezTo>
                    <a:pt x="78" y="165"/>
                    <a:pt x="78" y="165"/>
                    <a:pt x="78" y="165"/>
                  </a:cubicBezTo>
                  <a:cubicBezTo>
                    <a:pt x="73" y="173"/>
                    <a:pt x="73" y="173"/>
                    <a:pt x="73" y="173"/>
                  </a:cubicBezTo>
                  <a:cubicBezTo>
                    <a:pt x="70" y="179"/>
                    <a:pt x="68" y="184"/>
                    <a:pt x="67" y="187"/>
                  </a:cubicBezTo>
                  <a:cubicBezTo>
                    <a:pt x="72" y="185"/>
                    <a:pt x="76" y="182"/>
                    <a:pt x="78" y="175"/>
                  </a:cubicBezTo>
                  <a:cubicBezTo>
                    <a:pt x="78" y="175"/>
                    <a:pt x="78" y="175"/>
                    <a:pt x="78" y="175"/>
                  </a:cubicBezTo>
                  <a:cubicBezTo>
                    <a:pt x="79" y="175"/>
                    <a:pt x="79" y="175"/>
                    <a:pt x="79" y="175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7" y="170"/>
                    <a:pt x="87" y="170"/>
                    <a:pt x="87" y="170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6" y="184"/>
                    <a:pt x="116" y="184"/>
                    <a:pt x="116" y="184"/>
                  </a:cubicBezTo>
                  <a:cubicBezTo>
                    <a:pt x="130" y="171"/>
                    <a:pt x="130" y="171"/>
                    <a:pt x="130" y="171"/>
                  </a:cubicBezTo>
                  <a:cubicBezTo>
                    <a:pt x="132" y="170"/>
                    <a:pt x="133" y="167"/>
                    <a:pt x="134" y="163"/>
                  </a:cubicBezTo>
                  <a:cubicBezTo>
                    <a:pt x="136" y="160"/>
                    <a:pt x="136" y="160"/>
                    <a:pt x="136" y="160"/>
                  </a:cubicBezTo>
                  <a:cubicBezTo>
                    <a:pt x="136" y="159"/>
                    <a:pt x="134" y="155"/>
                    <a:pt x="130" y="148"/>
                  </a:cubicBezTo>
                  <a:cubicBezTo>
                    <a:pt x="127" y="143"/>
                    <a:pt x="127" y="143"/>
                    <a:pt x="127" y="143"/>
                  </a:cubicBezTo>
                  <a:cubicBezTo>
                    <a:pt x="144" y="149"/>
                    <a:pt x="144" y="149"/>
                    <a:pt x="144" y="149"/>
                  </a:cubicBezTo>
                  <a:cubicBezTo>
                    <a:pt x="150" y="146"/>
                    <a:pt x="150" y="146"/>
                    <a:pt x="150" y="146"/>
                  </a:cubicBezTo>
                  <a:cubicBezTo>
                    <a:pt x="144" y="135"/>
                    <a:pt x="144" y="135"/>
                    <a:pt x="144" y="135"/>
                  </a:cubicBezTo>
                  <a:cubicBezTo>
                    <a:pt x="144" y="134"/>
                    <a:pt x="144" y="134"/>
                    <a:pt x="144" y="134"/>
                  </a:cubicBezTo>
                  <a:cubicBezTo>
                    <a:pt x="153" y="123"/>
                    <a:pt x="153" y="123"/>
                    <a:pt x="153" y="123"/>
                  </a:cubicBezTo>
                  <a:cubicBezTo>
                    <a:pt x="149" y="117"/>
                    <a:pt x="149" y="117"/>
                    <a:pt x="149" y="117"/>
                  </a:cubicBezTo>
                  <a:cubicBezTo>
                    <a:pt x="146" y="113"/>
                    <a:pt x="143" y="111"/>
                    <a:pt x="142" y="111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36" y="116"/>
                    <a:pt x="136" y="116"/>
                    <a:pt x="136" y="116"/>
                  </a:cubicBezTo>
                  <a:cubicBezTo>
                    <a:pt x="136" y="115"/>
                    <a:pt x="136" y="115"/>
                    <a:pt x="136" y="115"/>
                  </a:cubicBezTo>
                  <a:cubicBezTo>
                    <a:pt x="135" y="115"/>
                    <a:pt x="135" y="115"/>
                    <a:pt x="135" y="115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26" y="107"/>
                    <a:pt x="126" y="107"/>
                    <a:pt x="126" y="107"/>
                  </a:cubicBezTo>
                  <a:cubicBezTo>
                    <a:pt x="123" y="106"/>
                    <a:pt x="120" y="105"/>
                    <a:pt x="118" y="102"/>
                  </a:cubicBezTo>
                  <a:cubicBezTo>
                    <a:pt x="113" y="99"/>
                    <a:pt x="113" y="99"/>
                    <a:pt x="113" y="99"/>
                  </a:cubicBezTo>
                  <a:cubicBezTo>
                    <a:pt x="110" y="97"/>
                    <a:pt x="108" y="95"/>
                    <a:pt x="108" y="93"/>
                  </a:cubicBezTo>
                  <a:cubicBezTo>
                    <a:pt x="107" y="91"/>
                    <a:pt x="108" y="88"/>
                    <a:pt x="110" y="85"/>
                  </a:cubicBezTo>
                  <a:cubicBezTo>
                    <a:pt x="114" y="78"/>
                    <a:pt x="117" y="73"/>
                    <a:pt x="117" y="69"/>
                  </a:cubicBezTo>
                  <a:cubicBezTo>
                    <a:pt x="117" y="64"/>
                    <a:pt x="117" y="64"/>
                    <a:pt x="117" y="64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0" y="64"/>
                    <a:pt x="131" y="60"/>
                    <a:pt x="132" y="53"/>
                  </a:cubicBezTo>
                  <a:cubicBezTo>
                    <a:pt x="130" y="52"/>
                    <a:pt x="130" y="52"/>
                    <a:pt x="130" y="52"/>
                  </a:cubicBezTo>
                  <a:cubicBezTo>
                    <a:pt x="123" y="57"/>
                    <a:pt x="118" y="59"/>
                    <a:pt x="115" y="61"/>
                  </a:cubicBezTo>
                  <a:cubicBezTo>
                    <a:pt x="110" y="62"/>
                    <a:pt x="105" y="59"/>
                    <a:pt x="97" y="54"/>
                  </a:cubicBezTo>
                  <a:cubicBezTo>
                    <a:pt x="97" y="53"/>
                    <a:pt x="97" y="53"/>
                    <a:pt x="97" y="53"/>
                  </a:cubicBezTo>
                  <a:lnTo>
                    <a:pt x="96" y="53"/>
                  </a:lnTo>
                  <a:close/>
                </a:path>
              </a:pathLst>
            </a:custGeom>
            <a:solidFill>
              <a:srgbClr val="DCDCDC"/>
            </a:solidFill>
            <a:ln>
              <a:solidFill>
                <a:srgbClr val="E1E1E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5"/>
            <p:cNvSpPr>
              <a:spLocks/>
            </p:cNvSpPr>
            <p:nvPr/>
          </p:nvSpPr>
          <p:spPr bwMode="auto">
            <a:xfrm>
              <a:off x="10040938" y="2628900"/>
              <a:ext cx="153987" cy="217487"/>
            </a:xfrm>
            <a:custGeom>
              <a:avLst/>
              <a:gdLst>
                <a:gd name="T0" fmla="*/ 90139 w 41"/>
                <a:gd name="T1" fmla="*/ 3750 h 58"/>
                <a:gd name="T2" fmla="*/ 86384 w 41"/>
                <a:gd name="T3" fmla="*/ 0 h 58"/>
                <a:gd name="T4" fmla="*/ 63849 w 41"/>
                <a:gd name="T5" fmla="*/ 26249 h 58"/>
                <a:gd name="T6" fmla="*/ 56337 w 41"/>
                <a:gd name="T7" fmla="*/ 22499 h 58"/>
                <a:gd name="T8" fmla="*/ 56337 w 41"/>
                <a:gd name="T9" fmla="*/ 22499 h 58"/>
                <a:gd name="T10" fmla="*/ 56337 w 41"/>
                <a:gd name="T11" fmla="*/ 26249 h 58"/>
                <a:gd name="T12" fmla="*/ 45070 w 41"/>
                <a:gd name="T13" fmla="*/ 37498 h 58"/>
                <a:gd name="T14" fmla="*/ 37558 w 41"/>
                <a:gd name="T15" fmla="*/ 41248 h 58"/>
                <a:gd name="T16" fmla="*/ 22535 w 41"/>
                <a:gd name="T17" fmla="*/ 48747 h 58"/>
                <a:gd name="T18" fmla="*/ 18779 w 41"/>
                <a:gd name="T19" fmla="*/ 59997 h 58"/>
                <a:gd name="T20" fmla="*/ 11267 w 41"/>
                <a:gd name="T21" fmla="*/ 93745 h 58"/>
                <a:gd name="T22" fmla="*/ 3756 w 41"/>
                <a:gd name="T23" fmla="*/ 112494 h 58"/>
                <a:gd name="T24" fmla="*/ 3756 w 41"/>
                <a:gd name="T25" fmla="*/ 146242 h 58"/>
                <a:gd name="T26" fmla="*/ 11267 w 41"/>
                <a:gd name="T27" fmla="*/ 191239 h 58"/>
                <a:gd name="T28" fmla="*/ 37558 w 41"/>
                <a:gd name="T29" fmla="*/ 209988 h 58"/>
                <a:gd name="T30" fmla="*/ 71360 w 41"/>
                <a:gd name="T31" fmla="*/ 217488 h 58"/>
                <a:gd name="T32" fmla="*/ 105163 w 41"/>
                <a:gd name="T33" fmla="*/ 206239 h 58"/>
                <a:gd name="T34" fmla="*/ 97651 w 41"/>
                <a:gd name="T35" fmla="*/ 187490 h 58"/>
                <a:gd name="T36" fmla="*/ 97651 w 41"/>
                <a:gd name="T37" fmla="*/ 183740 h 58"/>
                <a:gd name="T38" fmla="*/ 97651 w 41"/>
                <a:gd name="T39" fmla="*/ 183740 h 58"/>
                <a:gd name="T40" fmla="*/ 101407 w 41"/>
                <a:gd name="T41" fmla="*/ 168741 h 58"/>
                <a:gd name="T42" fmla="*/ 101407 w 41"/>
                <a:gd name="T43" fmla="*/ 168741 h 58"/>
                <a:gd name="T44" fmla="*/ 116430 w 41"/>
                <a:gd name="T45" fmla="*/ 138742 h 58"/>
                <a:gd name="T46" fmla="*/ 146476 w 41"/>
                <a:gd name="T47" fmla="*/ 138742 h 58"/>
                <a:gd name="T48" fmla="*/ 153988 w 41"/>
                <a:gd name="T49" fmla="*/ 138742 h 58"/>
                <a:gd name="T50" fmla="*/ 123942 w 41"/>
                <a:gd name="T51" fmla="*/ 89995 h 58"/>
                <a:gd name="T52" fmla="*/ 112674 w 41"/>
                <a:gd name="T53" fmla="*/ 74996 h 58"/>
                <a:gd name="T54" fmla="*/ 101407 w 41"/>
                <a:gd name="T55" fmla="*/ 33748 h 58"/>
                <a:gd name="T56" fmla="*/ 90139 w 41"/>
                <a:gd name="T57" fmla="*/ 3750 h 5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1" h="58">
                  <a:moveTo>
                    <a:pt x="24" y="1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19" y="2"/>
                    <a:pt x="17" y="7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21"/>
                    <a:pt x="5" y="24"/>
                    <a:pt x="3" y="25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1"/>
                    <a:pt x="0" y="34"/>
                    <a:pt x="1" y="39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4" y="52"/>
                    <a:pt x="6" y="54"/>
                    <a:pt x="10" y="56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1" y="58"/>
                    <a:pt x="25" y="57"/>
                    <a:pt x="28" y="55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0" y="34"/>
                    <a:pt x="37" y="30"/>
                    <a:pt x="33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9" y="17"/>
                    <a:pt x="27" y="13"/>
                    <a:pt x="27" y="9"/>
                  </a:cubicBezTo>
                  <a:cubicBezTo>
                    <a:pt x="26" y="5"/>
                    <a:pt x="25" y="3"/>
                    <a:pt x="24" y="1"/>
                  </a:cubicBezTo>
                  <a:close/>
                </a:path>
              </a:pathLst>
            </a:custGeom>
            <a:solidFill>
              <a:srgbClr val="DCDCDC"/>
            </a:solidFill>
            <a:ln w="9525">
              <a:solidFill>
                <a:srgbClr val="E1E1E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6"/>
            <p:cNvSpPr>
              <a:spLocks/>
            </p:cNvSpPr>
            <p:nvPr/>
          </p:nvSpPr>
          <p:spPr bwMode="auto">
            <a:xfrm>
              <a:off x="9893300" y="2530475"/>
              <a:ext cx="200025" cy="214312"/>
            </a:xfrm>
            <a:custGeom>
              <a:avLst/>
              <a:gdLst>
                <a:gd name="T0" fmla="*/ 98125 w 53"/>
                <a:gd name="T1" fmla="*/ 45119 h 57"/>
                <a:gd name="T2" fmla="*/ 98125 w 53"/>
                <a:gd name="T3" fmla="*/ 48878 h 57"/>
                <a:gd name="T4" fmla="*/ 90577 w 53"/>
                <a:gd name="T5" fmla="*/ 48878 h 57"/>
                <a:gd name="T6" fmla="*/ 71707 w 53"/>
                <a:gd name="T7" fmla="*/ 45119 h 57"/>
                <a:gd name="T8" fmla="*/ 71707 w 53"/>
                <a:gd name="T9" fmla="*/ 52638 h 57"/>
                <a:gd name="T10" fmla="*/ 71707 w 53"/>
                <a:gd name="T11" fmla="*/ 56398 h 57"/>
                <a:gd name="T12" fmla="*/ 67933 w 53"/>
                <a:gd name="T13" fmla="*/ 56398 h 57"/>
                <a:gd name="T14" fmla="*/ 33967 w 53"/>
                <a:gd name="T15" fmla="*/ 71438 h 57"/>
                <a:gd name="T16" fmla="*/ 33967 w 53"/>
                <a:gd name="T17" fmla="*/ 75198 h 57"/>
                <a:gd name="T18" fmla="*/ 45289 w 53"/>
                <a:gd name="T19" fmla="*/ 105277 h 57"/>
                <a:gd name="T20" fmla="*/ 45289 w 53"/>
                <a:gd name="T21" fmla="*/ 109036 h 57"/>
                <a:gd name="T22" fmla="*/ 45289 w 53"/>
                <a:gd name="T23" fmla="*/ 112796 h 57"/>
                <a:gd name="T24" fmla="*/ 7548 w 53"/>
                <a:gd name="T25" fmla="*/ 154155 h 57"/>
                <a:gd name="T26" fmla="*/ 0 w 53"/>
                <a:gd name="T27" fmla="*/ 169194 h 57"/>
                <a:gd name="T28" fmla="*/ 7548 w 53"/>
                <a:gd name="T29" fmla="*/ 180474 h 57"/>
                <a:gd name="T30" fmla="*/ 26418 w 53"/>
                <a:gd name="T31" fmla="*/ 187994 h 57"/>
                <a:gd name="T32" fmla="*/ 37741 w 53"/>
                <a:gd name="T33" fmla="*/ 187994 h 57"/>
                <a:gd name="T34" fmla="*/ 75481 w 53"/>
                <a:gd name="T35" fmla="*/ 199273 h 57"/>
                <a:gd name="T36" fmla="*/ 90577 w 53"/>
                <a:gd name="T37" fmla="*/ 206793 h 57"/>
                <a:gd name="T38" fmla="*/ 116996 w 53"/>
                <a:gd name="T39" fmla="*/ 214313 h 57"/>
                <a:gd name="T40" fmla="*/ 135866 w 53"/>
                <a:gd name="T41" fmla="*/ 199273 h 57"/>
                <a:gd name="T42" fmla="*/ 147188 w 53"/>
                <a:gd name="T43" fmla="*/ 184234 h 57"/>
                <a:gd name="T44" fmla="*/ 158510 w 53"/>
                <a:gd name="T45" fmla="*/ 157915 h 57"/>
                <a:gd name="T46" fmla="*/ 150962 w 53"/>
                <a:gd name="T47" fmla="*/ 124076 h 57"/>
                <a:gd name="T48" fmla="*/ 162284 w 53"/>
                <a:gd name="T49" fmla="*/ 127836 h 57"/>
                <a:gd name="T50" fmla="*/ 181155 w 53"/>
                <a:gd name="T51" fmla="*/ 127836 h 57"/>
                <a:gd name="T52" fmla="*/ 188703 w 53"/>
                <a:gd name="T53" fmla="*/ 124076 h 57"/>
                <a:gd name="T54" fmla="*/ 192477 w 53"/>
                <a:gd name="T55" fmla="*/ 116556 h 57"/>
                <a:gd name="T56" fmla="*/ 177381 w 53"/>
                <a:gd name="T57" fmla="*/ 71438 h 57"/>
                <a:gd name="T58" fmla="*/ 181155 w 53"/>
                <a:gd name="T59" fmla="*/ 56398 h 57"/>
                <a:gd name="T60" fmla="*/ 200025 w 53"/>
                <a:gd name="T61" fmla="*/ 41359 h 57"/>
                <a:gd name="T62" fmla="*/ 200025 w 53"/>
                <a:gd name="T63" fmla="*/ 41359 h 57"/>
                <a:gd name="T64" fmla="*/ 196251 w 53"/>
                <a:gd name="T65" fmla="*/ 33839 h 57"/>
                <a:gd name="T66" fmla="*/ 162284 w 53"/>
                <a:gd name="T67" fmla="*/ 33839 h 57"/>
                <a:gd name="T68" fmla="*/ 162284 w 53"/>
                <a:gd name="T69" fmla="*/ 33839 h 57"/>
                <a:gd name="T70" fmla="*/ 128318 w 53"/>
                <a:gd name="T71" fmla="*/ 11280 h 57"/>
                <a:gd name="T72" fmla="*/ 90577 w 53"/>
                <a:gd name="T73" fmla="*/ 3760 h 57"/>
                <a:gd name="T74" fmla="*/ 83029 w 53"/>
                <a:gd name="T75" fmla="*/ 3760 h 57"/>
                <a:gd name="T76" fmla="*/ 94351 w 53"/>
                <a:gd name="T77" fmla="*/ 18799 h 57"/>
                <a:gd name="T78" fmla="*/ 98125 w 53"/>
                <a:gd name="T79" fmla="*/ 45119 h 5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3" h="57">
                  <a:moveTo>
                    <a:pt x="26" y="12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8" y="23"/>
                    <a:pt x="9" y="25"/>
                    <a:pt x="12" y="28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9" y="34"/>
                    <a:pt x="6" y="38"/>
                    <a:pt x="2" y="41"/>
                  </a:cubicBezTo>
                  <a:cubicBezTo>
                    <a:pt x="0" y="42"/>
                    <a:pt x="0" y="43"/>
                    <a:pt x="0" y="45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5" y="50"/>
                    <a:pt x="18" y="51"/>
                    <a:pt x="20" y="53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6" y="57"/>
                    <a:pt x="29" y="57"/>
                    <a:pt x="31" y="57"/>
                  </a:cubicBezTo>
                  <a:cubicBezTo>
                    <a:pt x="32" y="57"/>
                    <a:pt x="34" y="56"/>
                    <a:pt x="36" y="53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50" y="13"/>
                    <a:pt x="51" y="12"/>
                    <a:pt x="53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0" y="0"/>
                    <a:pt x="27" y="0"/>
                    <a:pt x="24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3"/>
                    <a:pt x="22" y="5"/>
                    <a:pt x="25" y="5"/>
                  </a:cubicBezTo>
                  <a:cubicBezTo>
                    <a:pt x="27" y="7"/>
                    <a:pt x="28" y="9"/>
                    <a:pt x="26" y="12"/>
                  </a:cubicBezTo>
                  <a:close/>
                </a:path>
              </a:pathLst>
            </a:custGeom>
            <a:solidFill>
              <a:srgbClr val="DCDCDC"/>
            </a:solidFill>
            <a:ln w="9525">
              <a:solidFill>
                <a:srgbClr val="E1E1E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7"/>
            <p:cNvSpPr>
              <a:spLocks/>
            </p:cNvSpPr>
            <p:nvPr/>
          </p:nvSpPr>
          <p:spPr bwMode="auto">
            <a:xfrm>
              <a:off x="10231438" y="2106612"/>
              <a:ext cx="706437" cy="673100"/>
            </a:xfrm>
            <a:custGeom>
              <a:avLst/>
              <a:gdLst>
                <a:gd name="T0" fmla="*/ 300612 w 188"/>
                <a:gd name="T1" fmla="*/ 139132 h 179"/>
                <a:gd name="T2" fmla="*/ 263035 w 188"/>
                <a:gd name="T3" fmla="*/ 150413 h 179"/>
                <a:gd name="T4" fmla="*/ 217944 w 188"/>
                <a:gd name="T5" fmla="*/ 172975 h 179"/>
                <a:gd name="T6" fmla="*/ 172852 w 188"/>
                <a:gd name="T7" fmla="*/ 210579 h 179"/>
                <a:gd name="T8" fmla="*/ 169094 w 188"/>
                <a:gd name="T9" fmla="*/ 218099 h 179"/>
                <a:gd name="T10" fmla="*/ 127760 w 188"/>
                <a:gd name="T11" fmla="*/ 263223 h 179"/>
                <a:gd name="T12" fmla="*/ 78911 w 188"/>
                <a:gd name="T13" fmla="*/ 259463 h 179"/>
                <a:gd name="T14" fmla="*/ 56365 w 188"/>
                <a:gd name="T15" fmla="*/ 236901 h 179"/>
                <a:gd name="T16" fmla="*/ 63880 w 188"/>
                <a:gd name="T17" fmla="*/ 323389 h 179"/>
                <a:gd name="T18" fmla="*/ 7515 w 188"/>
                <a:gd name="T19" fmla="*/ 413637 h 179"/>
                <a:gd name="T20" fmla="*/ 0 w 188"/>
                <a:gd name="T21" fmla="*/ 424918 h 179"/>
                <a:gd name="T22" fmla="*/ 60122 w 188"/>
                <a:gd name="T23" fmla="*/ 447480 h 179"/>
                <a:gd name="T24" fmla="*/ 63880 w 188"/>
                <a:gd name="T25" fmla="*/ 451240 h 179"/>
                <a:gd name="T26" fmla="*/ 86426 w 188"/>
                <a:gd name="T27" fmla="*/ 466282 h 179"/>
                <a:gd name="T28" fmla="*/ 90184 w 188"/>
                <a:gd name="T29" fmla="*/ 466282 h 179"/>
                <a:gd name="T30" fmla="*/ 146548 w 188"/>
                <a:gd name="T31" fmla="*/ 511406 h 179"/>
                <a:gd name="T32" fmla="*/ 210428 w 188"/>
                <a:gd name="T33" fmla="*/ 421158 h 179"/>
                <a:gd name="T34" fmla="*/ 229217 w 188"/>
                <a:gd name="T35" fmla="*/ 398596 h 179"/>
                <a:gd name="T36" fmla="*/ 278066 w 188"/>
                <a:gd name="T37" fmla="*/ 379794 h 179"/>
                <a:gd name="T38" fmla="*/ 326915 w 188"/>
                <a:gd name="T39" fmla="*/ 372273 h 179"/>
                <a:gd name="T40" fmla="*/ 353219 w 188"/>
                <a:gd name="T41" fmla="*/ 413637 h 179"/>
                <a:gd name="T42" fmla="*/ 356977 w 188"/>
                <a:gd name="T43" fmla="*/ 447480 h 179"/>
                <a:gd name="T44" fmla="*/ 345704 w 188"/>
                <a:gd name="T45" fmla="*/ 503885 h 179"/>
                <a:gd name="T46" fmla="*/ 345704 w 188"/>
                <a:gd name="T47" fmla="*/ 507645 h 179"/>
                <a:gd name="T48" fmla="*/ 319400 w 188"/>
                <a:gd name="T49" fmla="*/ 586612 h 179"/>
                <a:gd name="T50" fmla="*/ 345704 w 188"/>
                <a:gd name="T51" fmla="*/ 571571 h 179"/>
                <a:gd name="T52" fmla="*/ 364492 w 188"/>
                <a:gd name="T53" fmla="*/ 579092 h 179"/>
                <a:gd name="T54" fmla="*/ 360734 w 188"/>
                <a:gd name="T55" fmla="*/ 601654 h 179"/>
                <a:gd name="T56" fmla="*/ 345704 w 188"/>
                <a:gd name="T57" fmla="*/ 627976 h 179"/>
                <a:gd name="T58" fmla="*/ 334431 w 188"/>
                <a:gd name="T59" fmla="*/ 646778 h 179"/>
                <a:gd name="T60" fmla="*/ 315643 w 188"/>
                <a:gd name="T61" fmla="*/ 650538 h 179"/>
                <a:gd name="T62" fmla="*/ 296854 w 188"/>
                <a:gd name="T63" fmla="*/ 673100 h 179"/>
                <a:gd name="T64" fmla="*/ 372007 w 188"/>
                <a:gd name="T65" fmla="*/ 616695 h 179"/>
                <a:gd name="T66" fmla="*/ 488494 w 188"/>
                <a:gd name="T67" fmla="*/ 500125 h 179"/>
                <a:gd name="T68" fmla="*/ 511040 w 188"/>
                <a:gd name="T69" fmla="*/ 488844 h 179"/>
                <a:gd name="T70" fmla="*/ 571163 w 188"/>
                <a:gd name="T71" fmla="*/ 473802 h 179"/>
                <a:gd name="T72" fmla="*/ 612497 w 188"/>
                <a:gd name="T73" fmla="*/ 391075 h 179"/>
                <a:gd name="T74" fmla="*/ 706438 w 188"/>
                <a:gd name="T75" fmla="*/ 293306 h 179"/>
                <a:gd name="T76" fmla="*/ 683892 w 188"/>
                <a:gd name="T77" fmla="*/ 225620 h 179"/>
                <a:gd name="T78" fmla="*/ 650073 w 188"/>
                <a:gd name="T79" fmla="*/ 218099 h 179"/>
                <a:gd name="T80" fmla="*/ 642558 w 188"/>
                <a:gd name="T81" fmla="*/ 203058 h 179"/>
                <a:gd name="T82" fmla="*/ 593709 w 188"/>
                <a:gd name="T83" fmla="*/ 82727 h 179"/>
                <a:gd name="T84" fmla="*/ 578678 w 188"/>
                <a:gd name="T85" fmla="*/ 22562 h 179"/>
                <a:gd name="T86" fmla="*/ 552374 w 188"/>
                <a:gd name="T87" fmla="*/ 45124 h 179"/>
                <a:gd name="T88" fmla="*/ 503525 w 188"/>
                <a:gd name="T89" fmla="*/ 18802 h 179"/>
                <a:gd name="T90" fmla="*/ 465948 w 188"/>
                <a:gd name="T91" fmla="*/ 22562 h 179"/>
                <a:gd name="T92" fmla="*/ 428372 w 188"/>
                <a:gd name="T93" fmla="*/ 7521 h 179"/>
                <a:gd name="T94" fmla="*/ 428372 w 188"/>
                <a:gd name="T95" fmla="*/ 56405 h 179"/>
                <a:gd name="T96" fmla="*/ 424614 w 188"/>
                <a:gd name="T97" fmla="*/ 60165 h 179"/>
                <a:gd name="T98" fmla="*/ 390795 w 188"/>
                <a:gd name="T99" fmla="*/ 90248 h 17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88" h="179">
                  <a:moveTo>
                    <a:pt x="86" y="23"/>
                  </a:moveTo>
                  <a:cubicBezTo>
                    <a:pt x="81" y="30"/>
                    <a:pt x="81" y="30"/>
                    <a:pt x="81" y="30"/>
                  </a:cubicBezTo>
                  <a:cubicBezTo>
                    <a:pt x="80" y="31"/>
                    <a:pt x="80" y="33"/>
                    <a:pt x="80" y="3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35" y="69"/>
                    <a:pt x="35" y="69"/>
                    <a:pt x="35" y="69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1" y="70"/>
                    <a:pt x="21" y="70"/>
                    <a:pt x="21" y="70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4" y="78"/>
                    <a:pt x="14" y="78"/>
                    <a:pt x="14" y="78"/>
                  </a:cubicBezTo>
                  <a:cubicBezTo>
                    <a:pt x="17" y="86"/>
                    <a:pt x="17" y="86"/>
                    <a:pt x="17" y="86"/>
                  </a:cubicBezTo>
                  <a:cubicBezTo>
                    <a:pt x="11" y="92"/>
                    <a:pt x="11" y="92"/>
                    <a:pt x="11" y="92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17" y="119"/>
                    <a:pt x="17" y="119"/>
                    <a:pt x="17" y="119"/>
                  </a:cubicBezTo>
                  <a:cubicBezTo>
                    <a:pt x="17" y="120"/>
                    <a:pt x="17" y="120"/>
                    <a:pt x="17" y="120"/>
                  </a:cubicBezTo>
                  <a:cubicBezTo>
                    <a:pt x="17" y="120"/>
                    <a:pt x="17" y="120"/>
                    <a:pt x="17" y="120"/>
                  </a:cubicBezTo>
                  <a:cubicBezTo>
                    <a:pt x="20" y="122"/>
                    <a:pt x="20" y="122"/>
                    <a:pt x="20" y="122"/>
                  </a:cubicBezTo>
                  <a:cubicBezTo>
                    <a:pt x="23" y="124"/>
                    <a:pt x="23" y="124"/>
                    <a:pt x="23" y="124"/>
                  </a:cubicBezTo>
                  <a:cubicBezTo>
                    <a:pt x="23" y="124"/>
                    <a:pt x="23" y="124"/>
                    <a:pt x="23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5" y="126"/>
                    <a:pt x="26" y="127"/>
                    <a:pt x="26" y="129"/>
                  </a:cubicBezTo>
                  <a:cubicBezTo>
                    <a:pt x="27" y="132"/>
                    <a:pt x="27" y="132"/>
                    <a:pt x="27" y="132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43" y="135"/>
                    <a:pt x="43" y="135"/>
                    <a:pt x="43" y="135"/>
                  </a:cubicBezTo>
                  <a:cubicBezTo>
                    <a:pt x="46" y="130"/>
                    <a:pt x="46" y="130"/>
                    <a:pt x="46" y="130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9" y="102"/>
                    <a:pt x="69" y="102"/>
                    <a:pt x="69" y="102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6" y="98"/>
                    <a:pt x="78" y="96"/>
                    <a:pt x="80" y="96"/>
                  </a:cubicBezTo>
                  <a:cubicBezTo>
                    <a:pt x="81" y="96"/>
                    <a:pt x="83" y="97"/>
                    <a:pt x="86" y="99"/>
                  </a:cubicBezTo>
                  <a:cubicBezTo>
                    <a:pt x="87" y="99"/>
                    <a:pt x="87" y="99"/>
                    <a:pt x="87" y="99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94" y="110"/>
                    <a:pt x="94" y="110"/>
                    <a:pt x="94" y="110"/>
                  </a:cubicBezTo>
                  <a:cubicBezTo>
                    <a:pt x="94" y="110"/>
                    <a:pt x="94" y="110"/>
                    <a:pt x="94" y="110"/>
                  </a:cubicBezTo>
                  <a:cubicBezTo>
                    <a:pt x="94" y="110"/>
                    <a:pt x="94" y="110"/>
                    <a:pt x="94" y="11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95" y="119"/>
                    <a:pt x="95" y="119"/>
                    <a:pt x="95" y="119"/>
                  </a:cubicBezTo>
                  <a:cubicBezTo>
                    <a:pt x="94" y="127"/>
                    <a:pt x="94" y="127"/>
                    <a:pt x="94" y="127"/>
                  </a:cubicBezTo>
                  <a:cubicBezTo>
                    <a:pt x="94" y="127"/>
                    <a:pt x="94" y="127"/>
                    <a:pt x="94" y="127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2" y="135"/>
                    <a:pt x="92" y="135"/>
                    <a:pt x="92" y="135"/>
                  </a:cubicBezTo>
                  <a:cubicBezTo>
                    <a:pt x="92" y="135"/>
                    <a:pt x="92" y="135"/>
                    <a:pt x="92" y="135"/>
                  </a:cubicBezTo>
                  <a:cubicBezTo>
                    <a:pt x="87" y="142"/>
                    <a:pt x="87" y="142"/>
                    <a:pt x="87" y="142"/>
                  </a:cubicBezTo>
                  <a:cubicBezTo>
                    <a:pt x="84" y="147"/>
                    <a:pt x="84" y="147"/>
                    <a:pt x="84" y="147"/>
                  </a:cubicBezTo>
                  <a:cubicBezTo>
                    <a:pt x="85" y="156"/>
                    <a:pt x="85" y="156"/>
                    <a:pt x="85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2" y="151"/>
                    <a:pt x="92" y="151"/>
                    <a:pt x="9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97" y="154"/>
                    <a:pt x="97" y="154"/>
                    <a:pt x="97" y="154"/>
                  </a:cubicBezTo>
                  <a:cubicBezTo>
                    <a:pt x="97" y="154"/>
                    <a:pt x="97" y="154"/>
                    <a:pt x="97" y="154"/>
                  </a:cubicBezTo>
                  <a:cubicBezTo>
                    <a:pt x="97" y="160"/>
                    <a:pt x="97" y="160"/>
                    <a:pt x="97" y="160"/>
                  </a:cubicBezTo>
                  <a:cubicBezTo>
                    <a:pt x="96" y="160"/>
                    <a:pt x="96" y="160"/>
                    <a:pt x="96" y="160"/>
                  </a:cubicBezTo>
                  <a:cubicBezTo>
                    <a:pt x="93" y="162"/>
                    <a:pt x="93" y="162"/>
                    <a:pt x="93" y="162"/>
                  </a:cubicBezTo>
                  <a:cubicBezTo>
                    <a:pt x="92" y="164"/>
                    <a:pt x="92" y="164"/>
                    <a:pt x="92" y="164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1" y="168"/>
                    <a:pt x="91" y="168"/>
                    <a:pt x="91" y="168"/>
                  </a:cubicBezTo>
                  <a:cubicBezTo>
                    <a:pt x="91" y="168"/>
                    <a:pt x="91" y="168"/>
                    <a:pt x="91" y="168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8" y="172"/>
                    <a:pt x="88" y="172"/>
                    <a:pt x="88" y="172"/>
                  </a:cubicBezTo>
                  <a:cubicBezTo>
                    <a:pt x="88" y="172"/>
                    <a:pt x="88" y="172"/>
                    <a:pt x="88" y="172"/>
                  </a:cubicBezTo>
                  <a:cubicBezTo>
                    <a:pt x="84" y="173"/>
                    <a:pt x="84" y="173"/>
                    <a:pt x="84" y="173"/>
                  </a:cubicBezTo>
                  <a:cubicBezTo>
                    <a:pt x="81" y="174"/>
                    <a:pt x="81" y="174"/>
                    <a:pt x="81" y="174"/>
                  </a:cubicBezTo>
                  <a:cubicBezTo>
                    <a:pt x="79" y="178"/>
                    <a:pt x="79" y="178"/>
                    <a:pt x="79" y="178"/>
                  </a:cubicBezTo>
                  <a:cubicBezTo>
                    <a:pt x="79" y="179"/>
                    <a:pt x="79" y="179"/>
                    <a:pt x="79" y="179"/>
                  </a:cubicBezTo>
                  <a:cubicBezTo>
                    <a:pt x="92" y="177"/>
                    <a:pt x="92" y="177"/>
                    <a:pt x="92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9" y="164"/>
                    <a:pt x="99" y="164"/>
                    <a:pt x="99" y="164"/>
                  </a:cubicBezTo>
                  <a:cubicBezTo>
                    <a:pt x="99" y="164"/>
                    <a:pt x="99" y="164"/>
                    <a:pt x="99" y="164"/>
                  </a:cubicBezTo>
                  <a:cubicBezTo>
                    <a:pt x="129" y="133"/>
                    <a:pt x="129" y="133"/>
                    <a:pt x="129" y="133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36" y="130"/>
                    <a:pt x="136" y="130"/>
                    <a:pt x="136" y="130"/>
                  </a:cubicBezTo>
                  <a:cubicBezTo>
                    <a:pt x="136" y="130"/>
                    <a:pt x="136" y="130"/>
                    <a:pt x="136" y="130"/>
                  </a:cubicBezTo>
                  <a:cubicBezTo>
                    <a:pt x="136" y="130"/>
                    <a:pt x="136" y="130"/>
                    <a:pt x="136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52" y="126"/>
                    <a:pt x="152" y="126"/>
                    <a:pt x="152" y="126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3" y="104"/>
                    <a:pt x="163" y="104"/>
                    <a:pt x="163" y="104"/>
                  </a:cubicBezTo>
                  <a:cubicBezTo>
                    <a:pt x="163" y="104"/>
                    <a:pt x="163" y="104"/>
                    <a:pt x="163" y="104"/>
                  </a:cubicBezTo>
                  <a:cubicBezTo>
                    <a:pt x="163" y="104"/>
                    <a:pt x="163" y="104"/>
                    <a:pt x="163" y="104"/>
                  </a:cubicBezTo>
                  <a:cubicBezTo>
                    <a:pt x="188" y="78"/>
                    <a:pt x="188" y="78"/>
                    <a:pt x="188" y="78"/>
                  </a:cubicBezTo>
                  <a:cubicBezTo>
                    <a:pt x="188" y="78"/>
                    <a:pt x="188" y="78"/>
                    <a:pt x="188" y="78"/>
                  </a:cubicBezTo>
                  <a:cubicBezTo>
                    <a:pt x="186" y="64"/>
                    <a:pt x="186" y="64"/>
                    <a:pt x="186" y="64"/>
                  </a:cubicBezTo>
                  <a:cubicBezTo>
                    <a:pt x="185" y="63"/>
                    <a:pt x="183" y="62"/>
                    <a:pt x="182" y="61"/>
                  </a:cubicBezTo>
                  <a:cubicBezTo>
                    <a:pt x="182" y="60"/>
                    <a:pt x="182" y="60"/>
                    <a:pt x="182" y="60"/>
                  </a:cubicBezTo>
                  <a:cubicBezTo>
                    <a:pt x="182" y="61"/>
                    <a:pt x="182" y="61"/>
                    <a:pt x="182" y="61"/>
                  </a:cubicBezTo>
                  <a:cubicBezTo>
                    <a:pt x="178" y="61"/>
                    <a:pt x="178" y="61"/>
                    <a:pt x="178" y="61"/>
                  </a:cubicBezTo>
                  <a:cubicBezTo>
                    <a:pt x="176" y="60"/>
                    <a:pt x="174" y="60"/>
                    <a:pt x="173" y="58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1" y="54"/>
                    <a:pt x="171" y="54"/>
                    <a:pt x="171" y="54"/>
                  </a:cubicBezTo>
                  <a:cubicBezTo>
                    <a:pt x="171" y="33"/>
                    <a:pt x="171" y="33"/>
                    <a:pt x="171" y="33"/>
                  </a:cubicBezTo>
                  <a:cubicBezTo>
                    <a:pt x="169" y="32"/>
                    <a:pt x="166" y="30"/>
                    <a:pt x="164" y="28"/>
                  </a:cubicBezTo>
                  <a:cubicBezTo>
                    <a:pt x="158" y="22"/>
                    <a:pt x="158" y="22"/>
                    <a:pt x="158" y="22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3" y="14"/>
                    <a:pt x="153" y="11"/>
                    <a:pt x="153" y="8"/>
                  </a:cubicBezTo>
                  <a:cubicBezTo>
                    <a:pt x="154" y="6"/>
                    <a:pt x="154" y="6"/>
                    <a:pt x="154" y="6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150" y="5"/>
                    <a:pt x="150" y="5"/>
                    <a:pt x="150" y="5"/>
                  </a:cubicBezTo>
                  <a:cubicBezTo>
                    <a:pt x="147" y="12"/>
                    <a:pt x="147" y="12"/>
                    <a:pt x="147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3" y="12"/>
                    <a:pt x="140" y="12"/>
                    <a:pt x="137" y="10"/>
                  </a:cubicBezTo>
                  <a:cubicBezTo>
                    <a:pt x="135" y="10"/>
                    <a:pt x="134" y="8"/>
                    <a:pt x="134" y="5"/>
                  </a:cubicBezTo>
                  <a:cubicBezTo>
                    <a:pt x="134" y="4"/>
                    <a:pt x="134" y="4"/>
                    <a:pt x="134" y="4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8" y="7"/>
                    <a:pt x="118" y="7"/>
                    <a:pt x="118" y="7"/>
                  </a:cubicBezTo>
                  <a:cubicBezTo>
                    <a:pt x="114" y="15"/>
                    <a:pt x="114" y="15"/>
                    <a:pt x="114" y="15"/>
                  </a:cubicBezTo>
                  <a:cubicBezTo>
                    <a:pt x="113" y="15"/>
                    <a:pt x="113" y="15"/>
                    <a:pt x="113" y="15"/>
                  </a:cubicBezTo>
                  <a:cubicBezTo>
                    <a:pt x="113" y="16"/>
                    <a:pt x="113" y="16"/>
                    <a:pt x="113" y="16"/>
                  </a:cubicBezTo>
                  <a:cubicBezTo>
                    <a:pt x="113" y="16"/>
                    <a:pt x="113" y="16"/>
                    <a:pt x="113" y="16"/>
                  </a:cubicBezTo>
                  <a:cubicBezTo>
                    <a:pt x="106" y="24"/>
                    <a:pt x="106" y="24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93" y="25"/>
                    <a:pt x="93" y="25"/>
                    <a:pt x="93" y="25"/>
                  </a:cubicBezTo>
                  <a:lnTo>
                    <a:pt x="86" y="23"/>
                  </a:lnTo>
                  <a:close/>
                </a:path>
              </a:pathLst>
            </a:custGeom>
            <a:solidFill>
              <a:srgbClr val="DCDCDC"/>
            </a:solidFill>
            <a:ln>
              <a:solidFill>
                <a:srgbClr val="E1E1E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8"/>
            <p:cNvSpPr>
              <a:spLocks/>
            </p:cNvSpPr>
            <p:nvPr/>
          </p:nvSpPr>
          <p:spPr bwMode="auto">
            <a:xfrm>
              <a:off x="10390188" y="1700212"/>
              <a:ext cx="1006475" cy="684213"/>
            </a:xfrm>
            <a:custGeom>
              <a:avLst/>
              <a:gdLst>
                <a:gd name="T0" fmla="*/ 176509 w 268"/>
                <a:gd name="T1" fmla="*/ 11278 h 182"/>
                <a:gd name="T2" fmla="*/ 135198 w 268"/>
                <a:gd name="T3" fmla="*/ 22556 h 182"/>
                <a:gd name="T4" fmla="*/ 127687 w 268"/>
                <a:gd name="T5" fmla="*/ 37594 h 182"/>
                <a:gd name="T6" fmla="*/ 108910 w 268"/>
                <a:gd name="T7" fmla="*/ 67669 h 182"/>
                <a:gd name="T8" fmla="*/ 78866 w 268"/>
                <a:gd name="T9" fmla="*/ 90226 h 182"/>
                <a:gd name="T10" fmla="*/ 41311 w 268"/>
                <a:gd name="T11" fmla="*/ 63910 h 182"/>
                <a:gd name="T12" fmla="*/ 0 w 268"/>
                <a:gd name="T13" fmla="*/ 75188 h 182"/>
                <a:gd name="T14" fmla="*/ 60088 w 268"/>
                <a:gd name="T15" fmla="*/ 112782 h 182"/>
                <a:gd name="T16" fmla="*/ 63844 w 268"/>
                <a:gd name="T17" fmla="*/ 120301 h 182"/>
                <a:gd name="T18" fmla="*/ 67599 w 268"/>
                <a:gd name="T19" fmla="*/ 195489 h 182"/>
                <a:gd name="T20" fmla="*/ 112665 w 268"/>
                <a:gd name="T21" fmla="*/ 285715 h 182"/>
                <a:gd name="T22" fmla="*/ 142709 w 268"/>
                <a:gd name="T23" fmla="*/ 255640 h 182"/>
                <a:gd name="T24" fmla="*/ 184020 w 268"/>
                <a:gd name="T25" fmla="*/ 248121 h 182"/>
                <a:gd name="T26" fmla="*/ 184020 w 268"/>
                <a:gd name="T27" fmla="*/ 248121 h 182"/>
                <a:gd name="T28" fmla="*/ 225330 w 268"/>
                <a:gd name="T29" fmla="*/ 293234 h 182"/>
                <a:gd name="T30" fmla="*/ 236597 w 268"/>
                <a:gd name="T31" fmla="*/ 330828 h 182"/>
                <a:gd name="T32" fmla="*/ 232841 w 268"/>
                <a:gd name="T33" fmla="*/ 368422 h 182"/>
                <a:gd name="T34" fmla="*/ 259130 w 268"/>
                <a:gd name="T35" fmla="*/ 402257 h 182"/>
                <a:gd name="T36" fmla="*/ 296685 w 268"/>
                <a:gd name="T37" fmla="*/ 390979 h 182"/>
                <a:gd name="T38" fmla="*/ 315462 w 268"/>
                <a:gd name="T39" fmla="*/ 409776 h 182"/>
                <a:gd name="T40" fmla="*/ 360528 w 268"/>
                <a:gd name="T41" fmla="*/ 428573 h 182"/>
                <a:gd name="T42" fmla="*/ 394328 w 268"/>
                <a:gd name="T43" fmla="*/ 417295 h 182"/>
                <a:gd name="T44" fmla="*/ 413105 w 268"/>
                <a:gd name="T45" fmla="*/ 398498 h 182"/>
                <a:gd name="T46" fmla="*/ 435638 w 268"/>
                <a:gd name="T47" fmla="*/ 454889 h 182"/>
                <a:gd name="T48" fmla="*/ 491971 w 268"/>
                <a:gd name="T49" fmla="*/ 515039 h 182"/>
                <a:gd name="T50" fmla="*/ 503238 w 268"/>
                <a:gd name="T51" fmla="*/ 609025 h 182"/>
                <a:gd name="T52" fmla="*/ 540793 w 268"/>
                <a:gd name="T53" fmla="*/ 624062 h 182"/>
                <a:gd name="T54" fmla="*/ 563326 w 268"/>
                <a:gd name="T55" fmla="*/ 684213 h 182"/>
                <a:gd name="T56" fmla="*/ 698524 w 268"/>
                <a:gd name="T57" fmla="*/ 571431 h 182"/>
                <a:gd name="T58" fmla="*/ 751101 w 268"/>
                <a:gd name="T59" fmla="*/ 511280 h 182"/>
                <a:gd name="T60" fmla="*/ 848744 w 268"/>
                <a:gd name="T61" fmla="*/ 428573 h 182"/>
                <a:gd name="T62" fmla="*/ 886299 w 268"/>
                <a:gd name="T63" fmla="*/ 398498 h 182"/>
                <a:gd name="T64" fmla="*/ 893810 w 268"/>
                <a:gd name="T65" fmla="*/ 319550 h 182"/>
                <a:gd name="T66" fmla="*/ 927609 w 268"/>
                <a:gd name="T67" fmla="*/ 315791 h 182"/>
                <a:gd name="T68" fmla="*/ 983942 w 268"/>
                <a:gd name="T69" fmla="*/ 372182 h 182"/>
                <a:gd name="T70" fmla="*/ 972675 w 268"/>
                <a:gd name="T71" fmla="*/ 330828 h 182"/>
                <a:gd name="T72" fmla="*/ 1006475 w 268"/>
                <a:gd name="T73" fmla="*/ 296994 h 182"/>
                <a:gd name="T74" fmla="*/ 987697 w 268"/>
                <a:gd name="T75" fmla="*/ 236843 h 182"/>
                <a:gd name="T76" fmla="*/ 923854 w 268"/>
                <a:gd name="T77" fmla="*/ 206768 h 182"/>
                <a:gd name="T78" fmla="*/ 901321 w 268"/>
                <a:gd name="T79" fmla="*/ 203008 h 182"/>
                <a:gd name="T80" fmla="*/ 878788 w 268"/>
                <a:gd name="T81" fmla="*/ 206768 h 182"/>
                <a:gd name="T82" fmla="*/ 837477 w 268"/>
                <a:gd name="T83" fmla="*/ 206768 h 182"/>
                <a:gd name="T84" fmla="*/ 833722 w 268"/>
                <a:gd name="T85" fmla="*/ 259399 h 182"/>
                <a:gd name="T86" fmla="*/ 781145 w 268"/>
                <a:gd name="T87" fmla="*/ 270678 h 182"/>
                <a:gd name="T88" fmla="*/ 706035 w 268"/>
                <a:gd name="T89" fmla="*/ 203008 h 182"/>
                <a:gd name="T90" fmla="*/ 687257 w 268"/>
                <a:gd name="T91" fmla="*/ 165414 h 182"/>
                <a:gd name="T92" fmla="*/ 691013 w 268"/>
                <a:gd name="T93" fmla="*/ 187971 h 182"/>
                <a:gd name="T94" fmla="*/ 672235 w 268"/>
                <a:gd name="T95" fmla="*/ 225565 h 182"/>
                <a:gd name="T96" fmla="*/ 630925 w 268"/>
                <a:gd name="T97" fmla="*/ 214286 h 182"/>
                <a:gd name="T98" fmla="*/ 623414 w 268"/>
                <a:gd name="T99" fmla="*/ 176692 h 182"/>
                <a:gd name="T100" fmla="*/ 585859 w 268"/>
                <a:gd name="T101" fmla="*/ 161655 h 182"/>
                <a:gd name="T102" fmla="*/ 540793 w 268"/>
                <a:gd name="T103" fmla="*/ 131579 h 182"/>
                <a:gd name="T104" fmla="*/ 480704 w 268"/>
                <a:gd name="T105" fmla="*/ 109023 h 182"/>
                <a:gd name="T106" fmla="*/ 439394 w 268"/>
                <a:gd name="T107" fmla="*/ 127820 h 182"/>
                <a:gd name="T108" fmla="*/ 420616 w 268"/>
                <a:gd name="T109" fmla="*/ 90226 h 182"/>
                <a:gd name="T110" fmla="*/ 368039 w 268"/>
                <a:gd name="T111" fmla="*/ 90226 h 182"/>
                <a:gd name="T112" fmla="*/ 307951 w 268"/>
                <a:gd name="T113" fmla="*/ 101504 h 182"/>
                <a:gd name="T114" fmla="*/ 251619 w 268"/>
                <a:gd name="T115" fmla="*/ 97745 h 18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68" h="182">
                  <a:moveTo>
                    <a:pt x="52" y="9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5" y="22"/>
                    <a:pt x="12" y="19"/>
                    <a:pt x="11" y="17"/>
                  </a:cubicBezTo>
                  <a:cubicBezTo>
                    <a:pt x="10" y="16"/>
                    <a:pt x="10" y="16"/>
                    <a:pt x="9" y="16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2" y="97"/>
                    <a:pt x="62" y="97"/>
                    <a:pt x="62" y="97"/>
                  </a:cubicBezTo>
                  <a:cubicBezTo>
                    <a:pt x="62" y="98"/>
                    <a:pt x="62" y="98"/>
                    <a:pt x="62" y="98"/>
                  </a:cubicBezTo>
                  <a:cubicBezTo>
                    <a:pt x="62" y="98"/>
                    <a:pt x="62" y="98"/>
                    <a:pt x="62" y="98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9" y="107"/>
                    <a:pt x="69" y="107"/>
                    <a:pt x="69" y="107"/>
                  </a:cubicBezTo>
                  <a:cubicBezTo>
                    <a:pt x="74" y="102"/>
                    <a:pt x="74" y="102"/>
                    <a:pt x="74" y="102"/>
                  </a:cubicBezTo>
                  <a:cubicBezTo>
                    <a:pt x="75" y="103"/>
                    <a:pt x="75" y="103"/>
                    <a:pt x="75" y="103"/>
                  </a:cubicBezTo>
                  <a:cubicBezTo>
                    <a:pt x="79" y="104"/>
                    <a:pt x="79" y="104"/>
                    <a:pt x="79" y="104"/>
                  </a:cubicBezTo>
                  <a:cubicBezTo>
                    <a:pt x="79" y="104"/>
                    <a:pt x="79" y="104"/>
                    <a:pt x="79" y="104"/>
                  </a:cubicBezTo>
                  <a:cubicBezTo>
                    <a:pt x="79" y="104"/>
                    <a:pt x="79" y="104"/>
                    <a:pt x="79" y="104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9" y="108"/>
                    <a:pt x="89" y="108"/>
                    <a:pt x="89" y="108"/>
                  </a:cubicBezTo>
                  <a:cubicBezTo>
                    <a:pt x="93" y="106"/>
                    <a:pt x="95" y="108"/>
                    <a:pt x="96" y="110"/>
                  </a:cubicBezTo>
                  <a:cubicBezTo>
                    <a:pt x="96" y="114"/>
                    <a:pt x="96" y="114"/>
                    <a:pt x="96" y="114"/>
                  </a:cubicBezTo>
                  <a:cubicBezTo>
                    <a:pt x="97" y="114"/>
                    <a:pt x="97" y="114"/>
                    <a:pt x="97" y="114"/>
                  </a:cubicBezTo>
                  <a:cubicBezTo>
                    <a:pt x="102" y="116"/>
                    <a:pt x="102" y="116"/>
                    <a:pt x="102" y="116"/>
                  </a:cubicBezTo>
                  <a:cubicBezTo>
                    <a:pt x="105" y="111"/>
                    <a:pt x="105" y="111"/>
                    <a:pt x="105" y="111"/>
                  </a:cubicBezTo>
                  <a:cubicBezTo>
                    <a:pt x="105" y="109"/>
                    <a:pt x="105" y="109"/>
                    <a:pt x="105" y="109"/>
                  </a:cubicBezTo>
                  <a:cubicBezTo>
                    <a:pt x="105" y="107"/>
                    <a:pt x="105" y="106"/>
                    <a:pt x="106" y="105"/>
                  </a:cubicBezTo>
                  <a:cubicBezTo>
                    <a:pt x="110" y="106"/>
                    <a:pt x="110" y="106"/>
                    <a:pt x="110" y="106"/>
                  </a:cubicBezTo>
                  <a:cubicBezTo>
                    <a:pt x="114" y="108"/>
                    <a:pt x="116" y="110"/>
                    <a:pt x="116" y="114"/>
                  </a:cubicBezTo>
                  <a:cubicBezTo>
                    <a:pt x="116" y="116"/>
                    <a:pt x="116" y="116"/>
                    <a:pt x="116" y="116"/>
                  </a:cubicBezTo>
                  <a:cubicBezTo>
                    <a:pt x="116" y="121"/>
                    <a:pt x="116" y="121"/>
                    <a:pt x="116" y="121"/>
                  </a:cubicBezTo>
                  <a:cubicBezTo>
                    <a:pt x="120" y="128"/>
                    <a:pt x="120" y="128"/>
                    <a:pt x="120" y="128"/>
                  </a:cubicBezTo>
                  <a:cubicBezTo>
                    <a:pt x="125" y="133"/>
                    <a:pt x="125" y="133"/>
                    <a:pt x="125" y="133"/>
                  </a:cubicBezTo>
                  <a:cubicBezTo>
                    <a:pt x="127" y="135"/>
                    <a:pt x="129" y="136"/>
                    <a:pt x="131" y="137"/>
                  </a:cubicBezTo>
                  <a:cubicBezTo>
                    <a:pt x="132" y="137"/>
                    <a:pt x="132" y="137"/>
                    <a:pt x="132" y="137"/>
                  </a:cubicBezTo>
                  <a:cubicBezTo>
                    <a:pt x="133" y="138"/>
                    <a:pt x="134" y="140"/>
                    <a:pt x="134" y="144"/>
                  </a:cubicBezTo>
                  <a:cubicBezTo>
                    <a:pt x="134" y="162"/>
                    <a:pt x="134" y="162"/>
                    <a:pt x="134" y="162"/>
                  </a:cubicBezTo>
                  <a:cubicBezTo>
                    <a:pt x="134" y="164"/>
                    <a:pt x="136" y="165"/>
                    <a:pt x="137" y="165"/>
                  </a:cubicBezTo>
                  <a:cubicBezTo>
                    <a:pt x="138" y="165"/>
                    <a:pt x="138" y="165"/>
                    <a:pt x="138" y="165"/>
                  </a:cubicBezTo>
                  <a:cubicBezTo>
                    <a:pt x="140" y="164"/>
                    <a:pt x="142" y="164"/>
                    <a:pt x="144" y="166"/>
                  </a:cubicBezTo>
                  <a:cubicBezTo>
                    <a:pt x="145" y="167"/>
                    <a:pt x="145" y="167"/>
                    <a:pt x="145" y="167"/>
                  </a:cubicBezTo>
                  <a:cubicBezTo>
                    <a:pt x="147" y="168"/>
                    <a:pt x="148" y="169"/>
                    <a:pt x="149" y="172"/>
                  </a:cubicBezTo>
                  <a:cubicBezTo>
                    <a:pt x="150" y="182"/>
                    <a:pt x="150" y="182"/>
                    <a:pt x="150" y="182"/>
                  </a:cubicBezTo>
                  <a:cubicBezTo>
                    <a:pt x="159" y="164"/>
                    <a:pt x="159" y="164"/>
                    <a:pt x="159" y="164"/>
                  </a:cubicBezTo>
                  <a:cubicBezTo>
                    <a:pt x="162" y="154"/>
                    <a:pt x="165" y="148"/>
                    <a:pt x="169" y="147"/>
                  </a:cubicBezTo>
                  <a:cubicBezTo>
                    <a:pt x="173" y="146"/>
                    <a:pt x="178" y="148"/>
                    <a:pt x="186" y="152"/>
                  </a:cubicBezTo>
                  <a:cubicBezTo>
                    <a:pt x="212" y="154"/>
                    <a:pt x="212" y="154"/>
                    <a:pt x="212" y="154"/>
                  </a:cubicBezTo>
                  <a:cubicBezTo>
                    <a:pt x="212" y="148"/>
                    <a:pt x="212" y="148"/>
                    <a:pt x="212" y="148"/>
                  </a:cubicBezTo>
                  <a:cubicBezTo>
                    <a:pt x="200" y="136"/>
                    <a:pt x="200" y="136"/>
                    <a:pt x="200" y="136"/>
                  </a:cubicBezTo>
                  <a:cubicBezTo>
                    <a:pt x="195" y="133"/>
                    <a:pt x="192" y="131"/>
                    <a:pt x="193" y="129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211" y="132"/>
                    <a:pt x="219" y="128"/>
                    <a:pt x="226" y="114"/>
                  </a:cubicBezTo>
                  <a:cubicBezTo>
                    <a:pt x="226" y="114"/>
                    <a:pt x="226" y="114"/>
                    <a:pt x="226" y="114"/>
                  </a:cubicBezTo>
                  <a:cubicBezTo>
                    <a:pt x="227" y="114"/>
                    <a:pt x="227" y="114"/>
                    <a:pt x="227" y="114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37" y="85"/>
                    <a:pt x="237" y="85"/>
                    <a:pt x="237" y="85"/>
                  </a:cubicBezTo>
                  <a:cubicBezTo>
                    <a:pt x="238" y="85"/>
                    <a:pt x="238" y="85"/>
                    <a:pt x="238" y="85"/>
                  </a:cubicBezTo>
                  <a:cubicBezTo>
                    <a:pt x="239" y="85"/>
                    <a:pt x="239" y="85"/>
                    <a:pt x="239" y="85"/>
                  </a:cubicBezTo>
                  <a:cubicBezTo>
                    <a:pt x="246" y="84"/>
                    <a:pt x="246" y="84"/>
                    <a:pt x="246" y="84"/>
                  </a:cubicBezTo>
                  <a:cubicBezTo>
                    <a:pt x="247" y="84"/>
                    <a:pt x="247" y="84"/>
                    <a:pt x="247" y="84"/>
                  </a:cubicBezTo>
                  <a:cubicBezTo>
                    <a:pt x="248" y="84"/>
                    <a:pt x="248" y="84"/>
                    <a:pt x="248" y="84"/>
                  </a:cubicBezTo>
                  <a:cubicBezTo>
                    <a:pt x="248" y="84"/>
                    <a:pt x="248" y="84"/>
                    <a:pt x="248" y="84"/>
                  </a:cubicBezTo>
                  <a:cubicBezTo>
                    <a:pt x="262" y="99"/>
                    <a:pt x="262" y="99"/>
                    <a:pt x="262" y="99"/>
                  </a:cubicBezTo>
                  <a:cubicBezTo>
                    <a:pt x="266" y="98"/>
                    <a:pt x="266" y="98"/>
                    <a:pt x="266" y="98"/>
                  </a:cubicBezTo>
                  <a:cubicBezTo>
                    <a:pt x="266" y="95"/>
                    <a:pt x="266" y="95"/>
                    <a:pt x="266" y="95"/>
                  </a:cubicBezTo>
                  <a:cubicBezTo>
                    <a:pt x="259" y="88"/>
                    <a:pt x="259" y="88"/>
                    <a:pt x="259" y="88"/>
                  </a:cubicBezTo>
                  <a:cubicBezTo>
                    <a:pt x="258" y="87"/>
                    <a:pt x="258" y="87"/>
                    <a:pt x="258" y="87"/>
                  </a:cubicBezTo>
                  <a:cubicBezTo>
                    <a:pt x="257" y="86"/>
                    <a:pt x="257" y="86"/>
                    <a:pt x="257" y="86"/>
                  </a:cubicBezTo>
                  <a:cubicBezTo>
                    <a:pt x="268" y="79"/>
                    <a:pt x="268" y="79"/>
                    <a:pt x="268" y="79"/>
                  </a:cubicBezTo>
                  <a:cubicBezTo>
                    <a:pt x="268" y="62"/>
                    <a:pt x="268" y="62"/>
                    <a:pt x="268" y="62"/>
                  </a:cubicBezTo>
                  <a:cubicBezTo>
                    <a:pt x="263" y="63"/>
                    <a:pt x="263" y="63"/>
                    <a:pt x="263" y="63"/>
                  </a:cubicBezTo>
                  <a:cubicBezTo>
                    <a:pt x="263" y="63"/>
                    <a:pt x="263" y="63"/>
                    <a:pt x="263" y="63"/>
                  </a:cubicBezTo>
                  <a:cubicBezTo>
                    <a:pt x="262" y="63"/>
                    <a:pt x="262" y="63"/>
                    <a:pt x="262" y="63"/>
                  </a:cubicBezTo>
                  <a:cubicBezTo>
                    <a:pt x="256" y="60"/>
                    <a:pt x="256" y="60"/>
                    <a:pt x="256" y="60"/>
                  </a:cubicBezTo>
                  <a:cubicBezTo>
                    <a:pt x="254" y="60"/>
                    <a:pt x="250" y="58"/>
                    <a:pt x="246" y="55"/>
                  </a:cubicBezTo>
                  <a:cubicBezTo>
                    <a:pt x="243" y="54"/>
                    <a:pt x="242" y="53"/>
                    <a:pt x="242" y="51"/>
                  </a:cubicBezTo>
                  <a:cubicBezTo>
                    <a:pt x="242" y="52"/>
                    <a:pt x="242" y="52"/>
                    <a:pt x="242" y="52"/>
                  </a:cubicBezTo>
                  <a:cubicBezTo>
                    <a:pt x="242" y="53"/>
                    <a:pt x="241" y="54"/>
                    <a:pt x="240" y="54"/>
                  </a:cubicBezTo>
                  <a:cubicBezTo>
                    <a:pt x="239" y="55"/>
                    <a:pt x="238" y="56"/>
                    <a:pt x="235" y="56"/>
                  </a:cubicBezTo>
                  <a:cubicBezTo>
                    <a:pt x="234" y="56"/>
                    <a:pt x="234" y="56"/>
                    <a:pt x="234" y="56"/>
                  </a:cubicBezTo>
                  <a:cubicBezTo>
                    <a:pt x="234" y="55"/>
                    <a:pt x="234" y="55"/>
                    <a:pt x="234" y="55"/>
                  </a:cubicBezTo>
                  <a:cubicBezTo>
                    <a:pt x="234" y="55"/>
                    <a:pt x="234" y="55"/>
                    <a:pt x="234" y="55"/>
                  </a:cubicBezTo>
                  <a:cubicBezTo>
                    <a:pt x="228" y="51"/>
                    <a:pt x="228" y="51"/>
                    <a:pt x="228" y="51"/>
                  </a:cubicBezTo>
                  <a:cubicBezTo>
                    <a:pt x="223" y="55"/>
                    <a:pt x="223" y="55"/>
                    <a:pt x="223" y="55"/>
                  </a:cubicBezTo>
                  <a:cubicBezTo>
                    <a:pt x="221" y="57"/>
                    <a:pt x="219" y="59"/>
                    <a:pt x="219" y="60"/>
                  </a:cubicBezTo>
                  <a:cubicBezTo>
                    <a:pt x="222" y="66"/>
                    <a:pt x="222" y="66"/>
                    <a:pt x="222" y="66"/>
                  </a:cubicBezTo>
                  <a:cubicBezTo>
                    <a:pt x="223" y="67"/>
                    <a:pt x="223" y="68"/>
                    <a:pt x="222" y="69"/>
                  </a:cubicBezTo>
                  <a:cubicBezTo>
                    <a:pt x="222" y="70"/>
                    <a:pt x="220" y="72"/>
                    <a:pt x="217" y="72"/>
                  </a:cubicBezTo>
                  <a:cubicBezTo>
                    <a:pt x="214" y="73"/>
                    <a:pt x="214" y="73"/>
                    <a:pt x="214" y="73"/>
                  </a:cubicBezTo>
                  <a:cubicBezTo>
                    <a:pt x="212" y="74"/>
                    <a:pt x="209" y="74"/>
                    <a:pt x="208" y="72"/>
                  </a:cubicBezTo>
                  <a:cubicBezTo>
                    <a:pt x="207" y="70"/>
                    <a:pt x="207" y="70"/>
                    <a:pt x="207" y="70"/>
                  </a:cubicBezTo>
                  <a:cubicBezTo>
                    <a:pt x="196" y="60"/>
                    <a:pt x="196" y="60"/>
                    <a:pt x="196" y="60"/>
                  </a:cubicBezTo>
                  <a:cubicBezTo>
                    <a:pt x="192" y="58"/>
                    <a:pt x="189" y="56"/>
                    <a:pt x="188" y="54"/>
                  </a:cubicBezTo>
                  <a:cubicBezTo>
                    <a:pt x="187" y="52"/>
                    <a:pt x="186" y="51"/>
                    <a:pt x="187" y="50"/>
                  </a:cubicBezTo>
                  <a:cubicBezTo>
                    <a:pt x="186" y="47"/>
                    <a:pt x="186" y="44"/>
                    <a:pt x="185" y="43"/>
                  </a:cubicBezTo>
                  <a:cubicBezTo>
                    <a:pt x="183" y="44"/>
                    <a:pt x="183" y="44"/>
                    <a:pt x="183" y="44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2" y="46"/>
                    <a:pt x="183" y="48"/>
                    <a:pt x="184" y="49"/>
                  </a:cubicBezTo>
                  <a:cubicBezTo>
                    <a:pt x="184" y="50"/>
                    <a:pt x="184" y="50"/>
                    <a:pt x="184" y="50"/>
                  </a:cubicBezTo>
                  <a:cubicBezTo>
                    <a:pt x="185" y="50"/>
                    <a:pt x="185" y="50"/>
                    <a:pt x="185" y="50"/>
                  </a:cubicBezTo>
                  <a:cubicBezTo>
                    <a:pt x="184" y="51"/>
                    <a:pt x="184" y="51"/>
                    <a:pt x="184" y="51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0" y="58"/>
                    <a:pt x="170" y="58"/>
                    <a:pt x="170" y="58"/>
                  </a:cubicBezTo>
                  <a:cubicBezTo>
                    <a:pt x="168" y="57"/>
                    <a:pt x="168" y="57"/>
                    <a:pt x="168" y="57"/>
                  </a:cubicBezTo>
                  <a:cubicBezTo>
                    <a:pt x="168" y="57"/>
                    <a:pt x="168" y="57"/>
                    <a:pt x="168" y="57"/>
                  </a:cubicBezTo>
                  <a:cubicBezTo>
                    <a:pt x="168" y="56"/>
                    <a:pt x="168" y="56"/>
                    <a:pt x="168" y="56"/>
                  </a:cubicBezTo>
                  <a:cubicBezTo>
                    <a:pt x="168" y="54"/>
                    <a:pt x="168" y="52"/>
                    <a:pt x="168" y="50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58" y="41"/>
                    <a:pt x="158" y="41"/>
                    <a:pt x="158" y="41"/>
                  </a:cubicBezTo>
                  <a:cubicBezTo>
                    <a:pt x="158" y="42"/>
                    <a:pt x="157" y="42"/>
                    <a:pt x="156" y="43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46" y="42"/>
                    <a:pt x="145" y="41"/>
                    <a:pt x="144" y="40"/>
                  </a:cubicBezTo>
                  <a:cubicBezTo>
                    <a:pt x="144" y="39"/>
                    <a:pt x="144" y="37"/>
                    <a:pt x="144" y="35"/>
                  </a:cubicBezTo>
                  <a:cubicBezTo>
                    <a:pt x="145" y="34"/>
                    <a:pt x="145" y="34"/>
                    <a:pt x="145" y="34"/>
                  </a:cubicBezTo>
                  <a:cubicBezTo>
                    <a:pt x="142" y="28"/>
                    <a:pt x="142" y="28"/>
                    <a:pt x="142" y="28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31"/>
                    <a:pt x="128" y="32"/>
                    <a:pt x="127" y="34"/>
                  </a:cubicBezTo>
                  <a:cubicBezTo>
                    <a:pt x="126" y="35"/>
                    <a:pt x="125" y="36"/>
                    <a:pt x="124" y="36"/>
                  </a:cubicBezTo>
                  <a:cubicBezTo>
                    <a:pt x="122" y="36"/>
                    <a:pt x="119" y="36"/>
                    <a:pt x="117" y="34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4" y="30"/>
                    <a:pt x="112" y="27"/>
                    <a:pt x="112" y="24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2" y="25"/>
                    <a:pt x="100" y="25"/>
                    <a:pt x="98" y="24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3" y="24"/>
                    <a:pt x="93" y="24"/>
                    <a:pt x="93" y="24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0" y="29"/>
                    <a:pt x="78" y="29"/>
                    <a:pt x="76" y="29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1" y="29"/>
                    <a:pt x="68" y="28"/>
                    <a:pt x="67" y="26"/>
                  </a:cubicBezTo>
                  <a:cubicBezTo>
                    <a:pt x="60" y="21"/>
                    <a:pt x="60" y="21"/>
                    <a:pt x="60" y="21"/>
                  </a:cubicBezTo>
                  <a:lnTo>
                    <a:pt x="52" y="9"/>
                  </a:lnTo>
                  <a:close/>
                </a:path>
              </a:pathLst>
            </a:custGeom>
            <a:solidFill>
              <a:srgbClr val="DCDCDC"/>
            </a:solidFill>
            <a:ln>
              <a:solidFill>
                <a:srgbClr val="E1E1E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10175875" y="727075"/>
              <a:ext cx="1352550" cy="1233487"/>
            </a:xfrm>
            <a:custGeom>
              <a:avLst/>
              <a:gdLst>
                <a:gd name="T0" fmla="*/ 1326250 w 360"/>
                <a:gd name="T1" fmla="*/ 575377 h 328"/>
                <a:gd name="T2" fmla="*/ 1299951 w 360"/>
                <a:gd name="T3" fmla="*/ 447515 h 328"/>
                <a:gd name="T4" fmla="*/ 1179724 w 360"/>
                <a:gd name="T5" fmla="*/ 575377 h 328"/>
                <a:gd name="T6" fmla="*/ 1160939 w 360"/>
                <a:gd name="T7" fmla="*/ 609223 h 328"/>
                <a:gd name="T8" fmla="*/ 1006898 w 360"/>
                <a:gd name="T9" fmla="*/ 635547 h 328"/>
                <a:gd name="T10" fmla="*/ 973085 w 360"/>
                <a:gd name="T11" fmla="*/ 575377 h 328"/>
                <a:gd name="T12" fmla="*/ 931757 w 360"/>
                <a:gd name="T13" fmla="*/ 534010 h 328"/>
                <a:gd name="T14" fmla="*/ 882915 w 360"/>
                <a:gd name="T15" fmla="*/ 492643 h 328"/>
                <a:gd name="T16" fmla="*/ 631190 w 360"/>
                <a:gd name="T17" fmla="*/ 447515 h 328"/>
                <a:gd name="T18" fmla="*/ 484664 w 360"/>
                <a:gd name="T19" fmla="*/ 214356 h 328"/>
                <a:gd name="T20" fmla="*/ 202883 w 360"/>
                <a:gd name="T21" fmla="*/ 30085 h 328"/>
                <a:gd name="T22" fmla="*/ 15028 w 360"/>
                <a:gd name="T23" fmla="*/ 52649 h 328"/>
                <a:gd name="T24" fmla="*/ 15028 w 360"/>
                <a:gd name="T25" fmla="*/ 78973 h 328"/>
                <a:gd name="T26" fmla="*/ 3757 w 360"/>
                <a:gd name="T27" fmla="*/ 105298 h 328"/>
                <a:gd name="T28" fmla="*/ 18785 w 360"/>
                <a:gd name="T29" fmla="*/ 169229 h 328"/>
                <a:gd name="T30" fmla="*/ 78899 w 360"/>
                <a:gd name="T31" fmla="*/ 139143 h 328"/>
                <a:gd name="T32" fmla="*/ 139012 w 360"/>
                <a:gd name="T33" fmla="*/ 184271 h 328"/>
                <a:gd name="T34" fmla="*/ 225425 w 360"/>
                <a:gd name="T35" fmla="*/ 289569 h 328"/>
                <a:gd name="T36" fmla="*/ 278024 w 360"/>
                <a:gd name="T37" fmla="*/ 248202 h 328"/>
                <a:gd name="T38" fmla="*/ 364437 w 360"/>
                <a:gd name="T39" fmla="*/ 195553 h 328"/>
                <a:gd name="T40" fmla="*/ 432065 w 360"/>
                <a:gd name="T41" fmla="*/ 267005 h 328"/>
                <a:gd name="T42" fmla="*/ 447093 w 360"/>
                <a:gd name="T43" fmla="*/ 376063 h 328"/>
                <a:gd name="T44" fmla="*/ 454607 w 360"/>
                <a:gd name="T45" fmla="*/ 492643 h 328"/>
                <a:gd name="T46" fmla="*/ 435822 w 360"/>
                <a:gd name="T47" fmla="*/ 541531 h 328"/>
                <a:gd name="T48" fmla="*/ 420793 w 360"/>
                <a:gd name="T49" fmla="*/ 560334 h 328"/>
                <a:gd name="T50" fmla="*/ 428308 w 360"/>
                <a:gd name="T51" fmla="*/ 631787 h 328"/>
                <a:gd name="T52" fmla="*/ 409522 w 360"/>
                <a:gd name="T53" fmla="*/ 691957 h 328"/>
                <a:gd name="T54" fmla="*/ 356923 w 360"/>
                <a:gd name="T55" fmla="*/ 680675 h 328"/>
                <a:gd name="T56" fmla="*/ 315595 w 360"/>
                <a:gd name="T57" fmla="*/ 767169 h 328"/>
                <a:gd name="T58" fmla="*/ 255482 w 360"/>
                <a:gd name="T59" fmla="*/ 823579 h 328"/>
                <a:gd name="T60" fmla="*/ 300567 w 360"/>
                <a:gd name="T61" fmla="*/ 887510 h 328"/>
                <a:gd name="T62" fmla="*/ 338138 w 360"/>
                <a:gd name="T63" fmla="*/ 936398 h 328"/>
                <a:gd name="T64" fmla="*/ 409522 w 360"/>
                <a:gd name="T65" fmla="*/ 951440 h 328"/>
                <a:gd name="T66" fmla="*/ 443336 w 360"/>
                <a:gd name="T67" fmla="*/ 1022892 h 328"/>
                <a:gd name="T68" fmla="*/ 499692 w 360"/>
                <a:gd name="T69" fmla="*/ 1068020 h 328"/>
                <a:gd name="T70" fmla="*/ 578591 w 360"/>
                <a:gd name="T71" fmla="*/ 1045456 h 328"/>
                <a:gd name="T72" fmla="*/ 627433 w 360"/>
                <a:gd name="T73" fmla="*/ 1034174 h 328"/>
                <a:gd name="T74" fmla="*/ 665004 w 360"/>
                <a:gd name="T75" fmla="*/ 1086823 h 328"/>
                <a:gd name="T76" fmla="*/ 676275 w 360"/>
                <a:gd name="T77" fmla="*/ 1086823 h 328"/>
                <a:gd name="T78" fmla="*/ 751417 w 360"/>
                <a:gd name="T79" fmla="*/ 1064259 h 328"/>
                <a:gd name="T80" fmla="*/ 773959 w 360"/>
                <a:gd name="T81" fmla="*/ 1098105 h 328"/>
                <a:gd name="T82" fmla="*/ 792745 w 360"/>
                <a:gd name="T83" fmla="*/ 1116908 h 328"/>
                <a:gd name="T84" fmla="*/ 860372 w 360"/>
                <a:gd name="T85" fmla="*/ 1158275 h 328"/>
                <a:gd name="T86" fmla="*/ 882915 w 360"/>
                <a:gd name="T87" fmla="*/ 1139472 h 328"/>
                <a:gd name="T88" fmla="*/ 912971 w 360"/>
                <a:gd name="T89" fmla="*/ 1116908 h 328"/>
                <a:gd name="T90" fmla="*/ 958056 w 360"/>
                <a:gd name="T91" fmla="*/ 1184600 h 328"/>
                <a:gd name="T92" fmla="*/ 1010655 w 360"/>
                <a:gd name="T93" fmla="*/ 1233488 h 328"/>
                <a:gd name="T94" fmla="*/ 1044469 w 360"/>
                <a:gd name="T95" fmla="*/ 1169557 h 328"/>
                <a:gd name="T96" fmla="*/ 1112097 w 360"/>
                <a:gd name="T97" fmla="*/ 1131951 h 328"/>
                <a:gd name="T98" fmla="*/ 1149668 w 360"/>
                <a:gd name="T99" fmla="*/ 1146993 h 328"/>
                <a:gd name="T100" fmla="*/ 1183481 w 360"/>
                <a:gd name="T101" fmla="*/ 1184600 h 328"/>
                <a:gd name="T102" fmla="*/ 1194753 w 360"/>
                <a:gd name="T103" fmla="*/ 1083063 h 328"/>
                <a:gd name="T104" fmla="*/ 1221052 w 360"/>
                <a:gd name="T105" fmla="*/ 913834 h 328"/>
                <a:gd name="T106" fmla="*/ 1262380 w 360"/>
                <a:gd name="T107" fmla="*/ 921355 h 32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60" h="328">
                  <a:moveTo>
                    <a:pt x="358" y="193"/>
                  </a:moveTo>
                  <a:cubicBezTo>
                    <a:pt x="352" y="153"/>
                    <a:pt x="352" y="153"/>
                    <a:pt x="352" y="153"/>
                  </a:cubicBezTo>
                  <a:cubicBezTo>
                    <a:pt x="353" y="153"/>
                    <a:pt x="353" y="153"/>
                    <a:pt x="353" y="153"/>
                  </a:cubicBezTo>
                  <a:cubicBezTo>
                    <a:pt x="353" y="153"/>
                    <a:pt x="353" y="153"/>
                    <a:pt x="353" y="153"/>
                  </a:cubicBezTo>
                  <a:cubicBezTo>
                    <a:pt x="356" y="148"/>
                    <a:pt x="357" y="145"/>
                    <a:pt x="357" y="142"/>
                  </a:cubicBezTo>
                  <a:cubicBezTo>
                    <a:pt x="355" y="139"/>
                    <a:pt x="355" y="139"/>
                    <a:pt x="355" y="139"/>
                  </a:cubicBezTo>
                  <a:cubicBezTo>
                    <a:pt x="351" y="137"/>
                    <a:pt x="349" y="130"/>
                    <a:pt x="350" y="119"/>
                  </a:cubicBezTo>
                  <a:cubicBezTo>
                    <a:pt x="346" y="119"/>
                    <a:pt x="346" y="119"/>
                    <a:pt x="346" y="119"/>
                  </a:cubicBezTo>
                  <a:cubicBezTo>
                    <a:pt x="343" y="119"/>
                    <a:pt x="340" y="120"/>
                    <a:pt x="337" y="122"/>
                  </a:cubicBezTo>
                  <a:cubicBezTo>
                    <a:pt x="334" y="125"/>
                    <a:pt x="332" y="127"/>
                    <a:pt x="331" y="129"/>
                  </a:cubicBezTo>
                  <a:cubicBezTo>
                    <a:pt x="330" y="134"/>
                    <a:pt x="325" y="137"/>
                    <a:pt x="316" y="140"/>
                  </a:cubicBezTo>
                  <a:cubicBezTo>
                    <a:pt x="314" y="153"/>
                    <a:pt x="314" y="153"/>
                    <a:pt x="314" y="153"/>
                  </a:cubicBezTo>
                  <a:cubicBezTo>
                    <a:pt x="314" y="153"/>
                    <a:pt x="314" y="153"/>
                    <a:pt x="314" y="153"/>
                  </a:cubicBezTo>
                  <a:cubicBezTo>
                    <a:pt x="313" y="153"/>
                    <a:pt x="313" y="153"/>
                    <a:pt x="313" y="153"/>
                  </a:cubicBezTo>
                  <a:cubicBezTo>
                    <a:pt x="309" y="161"/>
                    <a:pt x="309" y="161"/>
                    <a:pt x="309" y="161"/>
                  </a:cubicBezTo>
                  <a:cubicBezTo>
                    <a:pt x="309" y="162"/>
                    <a:pt x="309" y="162"/>
                    <a:pt x="309" y="162"/>
                  </a:cubicBezTo>
                  <a:cubicBezTo>
                    <a:pt x="308" y="162"/>
                    <a:pt x="308" y="162"/>
                    <a:pt x="308" y="162"/>
                  </a:cubicBezTo>
                  <a:cubicBezTo>
                    <a:pt x="308" y="162"/>
                    <a:pt x="308" y="162"/>
                    <a:pt x="308" y="162"/>
                  </a:cubicBezTo>
                  <a:cubicBezTo>
                    <a:pt x="268" y="169"/>
                    <a:pt x="268" y="169"/>
                    <a:pt x="268" y="169"/>
                  </a:cubicBezTo>
                  <a:cubicBezTo>
                    <a:pt x="268" y="169"/>
                    <a:pt x="268" y="169"/>
                    <a:pt x="268" y="169"/>
                  </a:cubicBezTo>
                  <a:cubicBezTo>
                    <a:pt x="267" y="169"/>
                    <a:pt x="267" y="169"/>
                    <a:pt x="267" y="169"/>
                  </a:cubicBezTo>
                  <a:cubicBezTo>
                    <a:pt x="267" y="169"/>
                    <a:pt x="267" y="169"/>
                    <a:pt x="267" y="169"/>
                  </a:cubicBezTo>
                  <a:cubicBezTo>
                    <a:pt x="255" y="156"/>
                    <a:pt x="255" y="156"/>
                    <a:pt x="255" y="156"/>
                  </a:cubicBezTo>
                  <a:cubicBezTo>
                    <a:pt x="259" y="153"/>
                    <a:pt x="259" y="153"/>
                    <a:pt x="259" y="153"/>
                  </a:cubicBezTo>
                  <a:cubicBezTo>
                    <a:pt x="254" y="147"/>
                    <a:pt x="254" y="147"/>
                    <a:pt x="254" y="147"/>
                  </a:cubicBezTo>
                  <a:cubicBezTo>
                    <a:pt x="249" y="143"/>
                    <a:pt x="249" y="143"/>
                    <a:pt x="249" y="143"/>
                  </a:cubicBezTo>
                  <a:cubicBezTo>
                    <a:pt x="248" y="142"/>
                    <a:pt x="248" y="142"/>
                    <a:pt x="248" y="142"/>
                  </a:cubicBezTo>
                  <a:cubicBezTo>
                    <a:pt x="248" y="142"/>
                    <a:pt x="248" y="142"/>
                    <a:pt x="248" y="142"/>
                  </a:cubicBezTo>
                  <a:cubicBezTo>
                    <a:pt x="248" y="142"/>
                    <a:pt x="248" y="142"/>
                    <a:pt x="248" y="142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6" y="131"/>
                    <a:pt x="246" y="131"/>
                    <a:pt x="246" y="131"/>
                  </a:cubicBezTo>
                  <a:cubicBezTo>
                    <a:pt x="235" y="131"/>
                    <a:pt x="235" y="131"/>
                    <a:pt x="235" y="131"/>
                  </a:cubicBezTo>
                  <a:cubicBezTo>
                    <a:pt x="235" y="131"/>
                    <a:pt x="235" y="131"/>
                    <a:pt x="235" y="131"/>
                  </a:cubicBezTo>
                  <a:cubicBezTo>
                    <a:pt x="226" y="125"/>
                    <a:pt x="226" y="125"/>
                    <a:pt x="226" y="125"/>
                  </a:cubicBezTo>
                  <a:cubicBezTo>
                    <a:pt x="194" y="120"/>
                    <a:pt x="194" y="120"/>
                    <a:pt x="194" y="120"/>
                  </a:cubicBezTo>
                  <a:cubicBezTo>
                    <a:pt x="168" y="119"/>
                    <a:pt x="168" y="119"/>
                    <a:pt x="168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6" y="119"/>
                    <a:pt x="165" y="119"/>
                    <a:pt x="165" y="118"/>
                  </a:cubicBezTo>
                  <a:cubicBezTo>
                    <a:pt x="149" y="84"/>
                    <a:pt x="149" y="84"/>
                    <a:pt x="149" y="84"/>
                  </a:cubicBezTo>
                  <a:cubicBezTo>
                    <a:pt x="148" y="81"/>
                    <a:pt x="141" y="72"/>
                    <a:pt x="129" y="57"/>
                  </a:cubicBezTo>
                  <a:cubicBezTo>
                    <a:pt x="117" y="42"/>
                    <a:pt x="110" y="34"/>
                    <a:pt x="108" y="3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0" y="5"/>
                    <a:pt x="46" y="3"/>
                    <a:pt x="40" y="2"/>
                  </a:cubicBezTo>
                  <a:cubicBezTo>
                    <a:pt x="35" y="0"/>
                    <a:pt x="23" y="4"/>
                    <a:pt x="4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6"/>
                    <a:pt x="1" y="40"/>
                    <a:pt x="2" y="43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41"/>
                    <a:pt x="19" y="38"/>
                    <a:pt x="21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61"/>
                    <a:pt x="41" y="65"/>
                    <a:pt x="48" y="72"/>
                  </a:cubicBezTo>
                  <a:cubicBezTo>
                    <a:pt x="53" y="75"/>
                    <a:pt x="55" y="77"/>
                    <a:pt x="58" y="77"/>
                  </a:cubicBezTo>
                  <a:cubicBezTo>
                    <a:pt x="60" y="77"/>
                    <a:pt x="60" y="77"/>
                    <a:pt x="60" y="77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85" y="64"/>
                    <a:pt x="85" y="64"/>
                    <a:pt x="85" y="64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7" y="57"/>
                    <a:pt x="107" y="57"/>
                    <a:pt x="107" y="57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80"/>
                    <a:pt x="118" y="80"/>
                    <a:pt x="118" y="8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6" y="93"/>
                    <a:pt x="116" y="93"/>
                    <a:pt x="116" y="93"/>
                  </a:cubicBezTo>
                  <a:cubicBezTo>
                    <a:pt x="119" y="100"/>
                    <a:pt x="119" y="100"/>
                    <a:pt x="119" y="100"/>
                  </a:cubicBezTo>
                  <a:cubicBezTo>
                    <a:pt x="119" y="101"/>
                    <a:pt x="119" y="101"/>
                    <a:pt x="119" y="101"/>
                  </a:cubicBezTo>
                  <a:cubicBezTo>
                    <a:pt x="117" y="110"/>
                    <a:pt x="117" y="110"/>
                    <a:pt x="117" y="110"/>
                  </a:cubicBezTo>
                  <a:cubicBezTo>
                    <a:pt x="117" y="118"/>
                    <a:pt x="117" y="118"/>
                    <a:pt x="117" y="118"/>
                  </a:cubicBezTo>
                  <a:cubicBezTo>
                    <a:pt x="119" y="125"/>
                    <a:pt x="121" y="130"/>
                    <a:pt x="121" y="131"/>
                  </a:cubicBezTo>
                  <a:cubicBezTo>
                    <a:pt x="120" y="138"/>
                    <a:pt x="120" y="138"/>
                    <a:pt x="120" y="138"/>
                  </a:cubicBezTo>
                  <a:cubicBezTo>
                    <a:pt x="120" y="138"/>
                    <a:pt x="120" y="138"/>
                    <a:pt x="120" y="138"/>
                  </a:cubicBezTo>
                  <a:cubicBezTo>
                    <a:pt x="120" y="139"/>
                    <a:pt x="120" y="139"/>
                    <a:pt x="120" y="139"/>
                  </a:cubicBezTo>
                  <a:cubicBezTo>
                    <a:pt x="116" y="144"/>
                    <a:pt x="116" y="144"/>
                    <a:pt x="116" y="144"/>
                  </a:cubicBezTo>
                  <a:cubicBezTo>
                    <a:pt x="116" y="145"/>
                    <a:pt x="116" y="145"/>
                    <a:pt x="116" y="145"/>
                  </a:cubicBezTo>
                  <a:cubicBezTo>
                    <a:pt x="116" y="145"/>
                    <a:pt x="116" y="145"/>
                    <a:pt x="116" y="145"/>
                  </a:cubicBezTo>
                  <a:cubicBezTo>
                    <a:pt x="116" y="145"/>
                    <a:pt x="116" y="145"/>
                    <a:pt x="116" y="145"/>
                  </a:cubicBezTo>
                  <a:cubicBezTo>
                    <a:pt x="112" y="149"/>
                    <a:pt x="112" y="149"/>
                    <a:pt x="112" y="149"/>
                  </a:cubicBezTo>
                  <a:cubicBezTo>
                    <a:pt x="111" y="158"/>
                    <a:pt x="111" y="158"/>
                    <a:pt x="111" y="158"/>
                  </a:cubicBezTo>
                  <a:cubicBezTo>
                    <a:pt x="114" y="167"/>
                    <a:pt x="114" y="167"/>
                    <a:pt x="114" y="167"/>
                  </a:cubicBezTo>
                  <a:cubicBezTo>
                    <a:pt x="114" y="167"/>
                    <a:pt x="114" y="167"/>
                    <a:pt x="114" y="167"/>
                  </a:cubicBezTo>
                  <a:cubicBezTo>
                    <a:pt x="114" y="168"/>
                    <a:pt x="114" y="168"/>
                    <a:pt x="114" y="168"/>
                  </a:cubicBezTo>
                  <a:cubicBezTo>
                    <a:pt x="114" y="168"/>
                    <a:pt x="114" y="168"/>
                    <a:pt x="114" y="168"/>
                  </a:cubicBezTo>
                  <a:cubicBezTo>
                    <a:pt x="114" y="168"/>
                    <a:pt x="114" y="168"/>
                    <a:pt x="114" y="168"/>
                  </a:cubicBezTo>
                  <a:cubicBezTo>
                    <a:pt x="111" y="182"/>
                    <a:pt x="111" y="182"/>
                    <a:pt x="111" y="182"/>
                  </a:cubicBezTo>
                  <a:cubicBezTo>
                    <a:pt x="109" y="184"/>
                    <a:pt x="109" y="184"/>
                    <a:pt x="109" y="184"/>
                  </a:cubicBezTo>
                  <a:cubicBezTo>
                    <a:pt x="108" y="185"/>
                    <a:pt x="106" y="185"/>
                    <a:pt x="103" y="184"/>
                  </a:cubicBezTo>
                  <a:cubicBezTo>
                    <a:pt x="103" y="184"/>
                    <a:pt x="103" y="184"/>
                    <a:pt x="103" y="184"/>
                  </a:cubicBezTo>
                  <a:cubicBezTo>
                    <a:pt x="99" y="180"/>
                    <a:pt x="99" y="180"/>
                    <a:pt x="99" y="180"/>
                  </a:cubicBezTo>
                  <a:cubicBezTo>
                    <a:pt x="95" y="181"/>
                    <a:pt x="95" y="181"/>
                    <a:pt x="95" y="181"/>
                  </a:cubicBezTo>
                  <a:cubicBezTo>
                    <a:pt x="90" y="187"/>
                    <a:pt x="90" y="187"/>
                    <a:pt x="90" y="187"/>
                  </a:cubicBezTo>
                  <a:cubicBezTo>
                    <a:pt x="84" y="203"/>
                    <a:pt x="84" y="203"/>
                    <a:pt x="84" y="203"/>
                  </a:cubicBezTo>
                  <a:cubicBezTo>
                    <a:pt x="84" y="204"/>
                    <a:pt x="84" y="204"/>
                    <a:pt x="84" y="204"/>
                  </a:cubicBezTo>
                  <a:cubicBezTo>
                    <a:pt x="84" y="204"/>
                    <a:pt x="84" y="204"/>
                    <a:pt x="84" y="204"/>
                  </a:cubicBezTo>
                  <a:cubicBezTo>
                    <a:pt x="78" y="209"/>
                    <a:pt x="78" y="209"/>
                    <a:pt x="78" y="209"/>
                  </a:cubicBezTo>
                  <a:cubicBezTo>
                    <a:pt x="77" y="209"/>
                    <a:pt x="77" y="209"/>
                    <a:pt x="77" y="209"/>
                  </a:cubicBezTo>
                  <a:cubicBezTo>
                    <a:pt x="74" y="209"/>
                    <a:pt x="74" y="209"/>
                    <a:pt x="74" y="209"/>
                  </a:cubicBezTo>
                  <a:cubicBezTo>
                    <a:pt x="68" y="219"/>
                    <a:pt x="68" y="219"/>
                    <a:pt x="68" y="219"/>
                  </a:cubicBezTo>
                  <a:cubicBezTo>
                    <a:pt x="71" y="225"/>
                    <a:pt x="71" y="225"/>
                    <a:pt x="71" y="225"/>
                  </a:cubicBezTo>
                  <a:cubicBezTo>
                    <a:pt x="72" y="225"/>
                    <a:pt x="72" y="225"/>
                    <a:pt x="72" y="225"/>
                  </a:cubicBezTo>
                  <a:cubicBezTo>
                    <a:pt x="80" y="235"/>
                    <a:pt x="80" y="235"/>
                    <a:pt x="80" y="235"/>
                  </a:cubicBezTo>
                  <a:cubicBezTo>
                    <a:pt x="80" y="236"/>
                    <a:pt x="80" y="236"/>
                    <a:pt x="80" y="236"/>
                  </a:cubicBezTo>
                  <a:cubicBezTo>
                    <a:pt x="80" y="239"/>
                    <a:pt x="80" y="239"/>
                    <a:pt x="80" y="239"/>
                  </a:cubicBezTo>
                  <a:cubicBezTo>
                    <a:pt x="89" y="240"/>
                    <a:pt x="89" y="240"/>
                    <a:pt x="89" y="240"/>
                  </a:cubicBezTo>
                  <a:cubicBezTo>
                    <a:pt x="90" y="248"/>
                    <a:pt x="90" y="248"/>
                    <a:pt x="90" y="248"/>
                  </a:cubicBezTo>
                  <a:cubicBezTo>
                    <a:pt x="90" y="249"/>
                    <a:pt x="90" y="249"/>
                    <a:pt x="90" y="249"/>
                  </a:cubicBezTo>
                  <a:cubicBezTo>
                    <a:pt x="91" y="258"/>
                    <a:pt x="91" y="258"/>
                    <a:pt x="91" y="258"/>
                  </a:cubicBezTo>
                  <a:cubicBezTo>
                    <a:pt x="94" y="260"/>
                    <a:pt x="94" y="260"/>
                    <a:pt x="94" y="260"/>
                  </a:cubicBezTo>
                  <a:cubicBezTo>
                    <a:pt x="102" y="258"/>
                    <a:pt x="102" y="258"/>
                    <a:pt x="102" y="258"/>
                  </a:cubicBezTo>
                  <a:cubicBezTo>
                    <a:pt x="109" y="253"/>
                    <a:pt x="109" y="253"/>
                    <a:pt x="109" y="253"/>
                  </a:cubicBezTo>
                  <a:cubicBezTo>
                    <a:pt x="111" y="253"/>
                    <a:pt x="111" y="253"/>
                    <a:pt x="111" y="253"/>
                  </a:cubicBezTo>
                  <a:cubicBezTo>
                    <a:pt x="113" y="266"/>
                    <a:pt x="113" y="266"/>
                    <a:pt x="113" y="266"/>
                  </a:cubicBezTo>
                  <a:cubicBezTo>
                    <a:pt x="117" y="271"/>
                    <a:pt x="117" y="271"/>
                    <a:pt x="117" y="271"/>
                  </a:cubicBezTo>
                  <a:cubicBezTo>
                    <a:pt x="118" y="272"/>
                    <a:pt x="118" y="272"/>
                    <a:pt x="118" y="272"/>
                  </a:cubicBezTo>
                  <a:cubicBezTo>
                    <a:pt x="121" y="277"/>
                    <a:pt x="121" y="277"/>
                    <a:pt x="121" y="277"/>
                  </a:cubicBezTo>
                  <a:cubicBezTo>
                    <a:pt x="127" y="282"/>
                    <a:pt x="127" y="282"/>
                    <a:pt x="127" y="282"/>
                  </a:cubicBezTo>
                  <a:cubicBezTo>
                    <a:pt x="127" y="283"/>
                    <a:pt x="129" y="283"/>
                    <a:pt x="131" y="283"/>
                  </a:cubicBezTo>
                  <a:cubicBezTo>
                    <a:pt x="133" y="284"/>
                    <a:pt x="133" y="284"/>
                    <a:pt x="133" y="284"/>
                  </a:cubicBezTo>
                  <a:cubicBezTo>
                    <a:pt x="137" y="282"/>
                    <a:pt x="137" y="282"/>
                    <a:pt x="137" y="282"/>
                  </a:cubicBezTo>
                  <a:cubicBezTo>
                    <a:pt x="140" y="281"/>
                    <a:pt x="143" y="280"/>
                    <a:pt x="146" y="279"/>
                  </a:cubicBezTo>
                  <a:cubicBezTo>
                    <a:pt x="148" y="278"/>
                    <a:pt x="148" y="278"/>
                    <a:pt x="148" y="278"/>
                  </a:cubicBezTo>
                  <a:cubicBezTo>
                    <a:pt x="154" y="278"/>
                    <a:pt x="154" y="278"/>
                    <a:pt x="154" y="278"/>
                  </a:cubicBezTo>
                  <a:cubicBezTo>
                    <a:pt x="156" y="278"/>
                    <a:pt x="157" y="278"/>
                    <a:pt x="158" y="279"/>
                  </a:cubicBezTo>
                  <a:cubicBezTo>
                    <a:pt x="166" y="274"/>
                    <a:pt x="166" y="274"/>
                    <a:pt x="166" y="274"/>
                  </a:cubicBezTo>
                  <a:cubicBezTo>
                    <a:pt x="167" y="274"/>
                    <a:pt x="167" y="274"/>
                    <a:pt x="167" y="274"/>
                  </a:cubicBezTo>
                  <a:cubicBezTo>
                    <a:pt x="167" y="275"/>
                    <a:pt x="167" y="275"/>
                    <a:pt x="167" y="275"/>
                  </a:cubicBezTo>
                  <a:cubicBezTo>
                    <a:pt x="168" y="274"/>
                    <a:pt x="168" y="274"/>
                    <a:pt x="168" y="274"/>
                  </a:cubicBezTo>
                  <a:cubicBezTo>
                    <a:pt x="169" y="275"/>
                    <a:pt x="169" y="275"/>
                    <a:pt x="169" y="275"/>
                  </a:cubicBezTo>
                  <a:cubicBezTo>
                    <a:pt x="172" y="279"/>
                    <a:pt x="173" y="282"/>
                    <a:pt x="173" y="283"/>
                  </a:cubicBezTo>
                  <a:cubicBezTo>
                    <a:pt x="177" y="289"/>
                    <a:pt x="177" y="289"/>
                    <a:pt x="177" y="289"/>
                  </a:cubicBezTo>
                  <a:cubicBezTo>
                    <a:pt x="180" y="290"/>
                    <a:pt x="180" y="290"/>
                    <a:pt x="180" y="290"/>
                  </a:cubicBezTo>
                  <a:cubicBezTo>
                    <a:pt x="180" y="290"/>
                    <a:pt x="180" y="290"/>
                    <a:pt x="180" y="290"/>
                  </a:cubicBezTo>
                  <a:cubicBezTo>
                    <a:pt x="181" y="290"/>
                    <a:pt x="181" y="290"/>
                    <a:pt x="181" y="290"/>
                  </a:cubicBezTo>
                  <a:cubicBezTo>
                    <a:pt x="180" y="289"/>
                    <a:pt x="180" y="289"/>
                    <a:pt x="180" y="289"/>
                  </a:cubicBezTo>
                  <a:cubicBezTo>
                    <a:pt x="179" y="287"/>
                    <a:pt x="179" y="286"/>
                    <a:pt x="180" y="285"/>
                  </a:cubicBezTo>
                  <a:cubicBezTo>
                    <a:pt x="181" y="284"/>
                    <a:pt x="182" y="283"/>
                    <a:pt x="185" y="283"/>
                  </a:cubicBezTo>
                  <a:cubicBezTo>
                    <a:pt x="199" y="283"/>
                    <a:pt x="199" y="283"/>
                    <a:pt x="199" y="283"/>
                  </a:cubicBezTo>
                  <a:cubicBezTo>
                    <a:pt x="200" y="283"/>
                    <a:pt x="200" y="283"/>
                    <a:pt x="200" y="283"/>
                  </a:cubicBezTo>
                  <a:cubicBezTo>
                    <a:pt x="201" y="283"/>
                    <a:pt x="201" y="283"/>
                    <a:pt x="201" y="283"/>
                  </a:cubicBezTo>
                  <a:cubicBezTo>
                    <a:pt x="201" y="283"/>
                    <a:pt x="201" y="283"/>
                    <a:pt x="201" y="283"/>
                  </a:cubicBezTo>
                  <a:cubicBezTo>
                    <a:pt x="201" y="283"/>
                    <a:pt x="201" y="283"/>
                    <a:pt x="201" y="283"/>
                  </a:cubicBezTo>
                  <a:cubicBezTo>
                    <a:pt x="206" y="292"/>
                    <a:pt x="206" y="292"/>
                    <a:pt x="206" y="292"/>
                  </a:cubicBezTo>
                  <a:cubicBezTo>
                    <a:pt x="205" y="296"/>
                    <a:pt x="205" y="296"/>
                    <a:pt x="205" y="296"/>
                  </a:cubicBezTo>
                  <a:cubicBezTo>
                    <a:pt x="205" y="296"/>
                    <a:pt x="205" y="296"/>
                    <a:pt x="205" y="296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296"/>
                    <a:pt x="211" y="295"/>
                    <a:pt x="211" y="295"/>
                  </a:cubicBezTo>
                  <a:cubicBezTo>
                    <a:pt x="213" y="294"/>
                    <a:pt x="213" y="294"/>
                    <a:pt x="213" y="294"/>
                  </a:cubicBezTo>
                  <a:cubicBezTo>
                    <a:pt x="227" y="303"/>
                    <a:pt x="227" y="303"/>
                    <a:pt x="227" y="303"/>
                  </a:cubicBezTo>
                  <a:cubicBezTo>
                    <a:pt x="228" y="305"/>
                    <a:pt x="229" y="306"/>
                    <a:pt x="229" y="308"/>
                  </a:cubicBezTo>
                  <a:cubicBezTo>
                    <a:pt x="229" y="314"/>
                    <a:pt x="229" y="314"/>
                    <a:pt x="229" y="314"/>
                  </a:cubicBezTo>
                  <a:cubicBezTo>
                    <a:pt x="234" y="315"/>
                    <a:pt x="234" y="315"/>
                    <a:pt x="234" y="315"/>
                  </a:cubicBezTo>
                  <a:cubicBezTo>
                    <a:pt x="237" y="310"/>
                    <a:pt x="237" y="310"/>
                    <a:pt x="237" y="310"/>
                  </a:cubicBezTo>
                  <a:cubicBezTo>
                    <a:pt x="235" y="307"/>
                    <a:pt x="235" y="305"/>
                    <a:pt x="235" y="303"/>
                  </a:cubicBezTo>
                  <a:cubicBezTo>
                    <a:pt x="235" y="302"/>
                    <a:pt x="236" y="301"/>
                    <a:pt x="237" y="300"/>
                  </a:cubicBezTo>
                  <a:cubicBezTo>
                    <a:pt x="239" y="299"/>
                    <a:pt x="239" y="299"/>
                    <a:pt x="239" y="299"/>
                  </a:cubicBezTo>
                  <a:cubicBezTo>
                    <a:pt x="239" y="298"/>
                    <a:pt x="239" y="297"/>
                    <a:pt x="240" y="297"/>
                  </a:cubicBezTo>
                  <a:cubicBezTo>
                    <a:pt x="243" y="297"/>
                    <a:pt x="243" y="297"/>
                    <a:pt x="243" y="297"/>
                  </a:cubicBezTo>
                  <a:cubicBezTo>
                    <a:pt x="245" y="299"/>
                    <a:pt x="247" y="303"/>
                    <a:pt x="248" y="309"/>
                  </a:cubicBezTo>
                  <a:cubicBezTo>
                    <a:pt x="248" y="310"/>
                    <a:pt x="248" y="310"/>
                    <a:pt x="248" y="310"/>
                  </a:cubicBezTo>
                  <a:cubicBezTo>
                    <a:pt x="249" y="311"/>
                    <a:pt x="249" y="311"/>
                    <a:pt x="249" y="311"/>
                  </a:cubicBezTo>
                  <a:cubicBezTo>
                    <a:pt x="249" y="312"/>
                    <a:pt x="251" y="313"/>
                    <a:pt x="255" y="315"/>
                  </a:cubicBezTo>
                  <a:cubicBezTo>
                    <a:pt x="255" y="315"/>
                    <a:pt x="255" y="315"/>
                    <a:pt x="255" y="315"/>
                  </a:cubicBezTo>
                  <a:cubicBezTo>
                    <a:pt x="256" y="315"/>
                    <a:pt x="256" y="315"/>
                    <a:pt x="256" y="315"/>
                  </a:cubicBezTo>
                  <a:cubicBezTo>
                    <a:pt x="269" y="328"/>
                    <a:pt x="269" y="328"/>
                    <a:pt x="269" y="328"/>
                  </a:cubicBezTo>
                  <a:cubicBezTo>
                    <a:pt x="269" y="328"/>
                    <a:pt x="269" y="328"/>
                    <a:pt x="269" y="328"/>
                  </a:cubicBezTo>
                  <a:cubicBezTo>
                    <a:pt x="275" y="326"/>
                    <a:pt x="275" y="326"/>
                    <a:pt x="275" y="326"/>
                  </a:cubicBezTo>
                  <a:cubicBezTo>
                    <a:pt x="274" y="324"/>
                    <a:pt x="274" y="324"/>
                    <a:pt x="274" y="324"/>
                  </a:cubicBezTo>
                  <a:cubicBezTo>
                    <a:pt x="272" y="322"/>
                    <a:pt x="272" y="320"/>
                    <a:pt x="272" y="319"/>
                  </a:cubicBezTo>
                  <a:cubicBezTo>
                    <a:pt x="272" y="316"/>
                    <a:pt x="274" y="313"/>
                    <a:pt x="278" y="311"/>
                  </a:cubicBezTo>
                  <a:cubicBezTo>
                    <a:pt x="285" y="305"/>
                    <a:pt x="285" y="305"/>
                    <a:pt x="285" y="305"/>
                  </a:cubicBezTo>
                  <a:cubicBezTo>
                    <a:pt x="293" y="310"/>
                    <a:pt x="293" y="310"/>
                    <a:pt x="293" y="310"/>
                  </a:cubicBezTo>
                  <a:cubicBezTo>
                    <a:pt x="294" y="310"/>
                    <a:pt x="294" y="310"/>
                    <a:pt x="294" y="310"/>
                  </a:cubicBezTo>
                  <a:cubicBezTo>
                    <a:pt x="296" y="301"/>
                    <a:pt x="296" y="301"/>
                    <a:pt x="296" y="301"/>
                  </a:cubicBezTo>
                  <a:cubicBezTo>
                    <a:pt x="296" y="300"/>
                    <a:pt x="296" y="300"/>
                    <a:pt x="296" y="300"/>
                  </a:cubicBezTo>
                  <a:cubicBezTo>
                    <a:pt x="297" y="299"/>
                    <a:pt x="297" y="299"/>
                    <a:pt x="297" y="299"/>
                  </a:cubicBezTo>
                  <a:cubicBezTo>
                    <a:pt x="304" y="300"/>
                    <a:pt x="304" y="300"/>
                    <a:pt x="304" y="300"/>
                  </a:cubicBezTo>
                  <a:cubicBezTo>
                    <a:pt x="305" y="301"/>
                    <a:pt x="306" y="303"/>
                    <a:pt x="306" y="305"/>
                  </a:cubicBezTo>
                  <a:cubicBezTo>
                    <a:pt x="306" y="306"/>
                    <a:pt x="305" y="308"/>
                    <a:pt x="303" y="310"/>
                  </a:cubicBezTo>
                  <a:cubicBezTo>
                    <a:pt x="305" y="311"/>
                    <a:pt x="305" y="311"/>
                    <a:pt x="305" y="311"/>
                  </a:cubicBezTo>
                  <a:cubicBezTo>
                    <a:pt x="309" y="313"/>
                    <a:pt x="312" y="314"/>
                    <a:pt x="314" y="315"/>
                  </a:cubicBezTo>
                  <a:cubicBezTo>
                    <a:pt x="315" y="315"/>
                    <a:pt x="315" y="315"/>
                    <a:pt x="315" y="315"/>
                  </a:cubicBezTo>
                  <a:cubicBezTo>
                    <a:pt x="315" y="315"/>
                    <a:pt x="315" y="315"/>
                    <a:pt x="315" y="315"/>
                  </a:cubicBezTo>
                  <a:cubicBezTo>
                    <a:pt x="320" y="317"/>
                    <a:pt x="320" y="317"/>
                    <a:pt x="320" y="317"/>
                  </a:cubicBezTo>
                  <a:cubicBezTo>
                    <a:pt x="324" y="317"/>
                    <a:pt x="324" y="317"/>
                    <a:pt x="324" y="317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4" y="285"/>
                    <a:pt x="310" y="281"/>
                    <a:pt x="307" y="275"/>
                  </a:cubicBezTo>
                  <a:cubicBezTo>
                    <a:pt x="304" y="270"/>
                    <a:pt x="305" y="263"/>
                    <a:pt x="312" y="255"/>
                  </a:cubicBezTo>
                  <a:cubicBezTo>
                    <a:pt x="315" y="251"/>
                    <a:pt x="320" y="247"/>
                    <a:pt x="325" y="243"/>
                  </a:cubicBezTo>
                  <a:cubicBezTo>
                    <a:pt x="325" y="243"/>
                    <a:pt x="325" y="243"/>
                    <a:pt x="325" y="243"/>
                  </a:cubicBezTo>
                  <a:cubicBezTo>
                    <a:pt x="325" y="243"/>
                    <a:pt x="325" y="243"/>
                    <a:pt x="325" y="243"/>
                  </a:cubicBezTo>
                  <a:cubicBezTo>
                    <a:pt x="331" y="243"/>
                    <a:pt x="331" y="243"/>
                    <a:pt x="331" y="243"/>
                  </a:cubicBezTo>
                  <a:cubicBezTo>
                    <a:pt x="331" y="243"/>
                    <a:pt x="331" y="243"/>
                    <a:pt x="331" y="243"/>
                  </a:cubicBezTo>
                  <a:cubicBezTo>
                    <a:pt x="336" y="245"/>
                    <a:pt x="336" y="245"/>
                    <a:pt x="336" y="245"/>
                  </a:cubicBezTo>
                  <a:cubicBezTo>
                    <a:pt x="346" y="245"/>
                    <a:pt x="346" y="245"/>
                    <a:pt x="346" y="245"/>
                  </a:cubicBezTo>
                  <a:cubicBezTo>
                    <a:pt x="350" y="243"/>
                    <a:pt x="353" y="237"/>
                    <a:pt x="357" y="228"/>
                  </a:cubicBezTo>
                  <a:cubicBezTo>
                    <a:pt x="360" y="222"/>
                    <a:pt x="360" y="211"/>
                    <a:pt x="358" y="193"/>
                  </a:cubicBezTo>
                  <a:close/>
                </a:path>
              </a:pathLst>
            </a:custGeom>
            <a:solidFill>
              <a:srgbClr val="DCDCDC"/>
            </a:solidFill>
            <a:ln>
              <a:solidFill>
                <a:srgbClr val="E1E1E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9909175" y="2933700"/>
              <a:ext cx="814388" cy="511175"/>
            </a:xfrm>
            <a:custGeom>
              <a:avLst/>
              <a:gdLst>
                <a:gd name="T0" fmla="*/ 743082 w 217"/>
                <a:gd name="T1" fmla="*/ 15035 h 136"/>
                <a:gd name="T2" fmla="*/ 671776 w 217"/>
                <a:gd name="T3" fmla="*/ 22552 h 136"/>
                <a:gd name="T4" fmla="*/ 506647 w 217"/>
                <a:gd name="T5" fmla="*/ 78931 h 136"/>
                <a:gd name="T6" fmla="*/ 510400 w 217"/>
                <a:gd name="T7" fmla="*/ 112759 h 136"/>
                <a:gd name="T8" fmla="*/ 397812 w 217"/>
                <a:gd name="T9" fmla="*/ 97725 h 136"/>
                <a:gd name="T10" fmla="*/ 315247 w 217"/>
                <a:gd name="T11" fmla="*/ 0 h 136"/>
                <a:gd name="T12" fmla="*/ 281471 w 217"/>
                <a:gd name="T13" fmla="*/ 37586 h 136"/>
                <a:gd name="T14" fmla="*/ 240188 w 217"/>
                <a:gd name="T15" fmla="*/ 15035 h 136"/>
                <a:gd name="T16" fmla="*/ 221423 w 217"/>
                <a:gd name="T17" fmla="*/ 37586 h 136"/>
                <a:gd name="T18" fmla="*/ 191400 w 217"/>
                <a:gd name="T19" fmla="*/ 45104 h 136"/>
                <a:gd name="T20" fmla="*/ 22518 w 217"/>
                <a:gd name="T21" fmla="*/ 240553 h 136"/>
                <a:gd name="T22" fmla="*/ 41282 w 217"/>
                <a:gd name="T23" fmla="*/ 285657 h 136"/>
                <a:gd name="T24" fmla="*/ 37529 w 217"/>
                <a:gd name="T25" fmla="*/ 285657 h 136"/>
                <a:gd name="T26" fmla="*/ 63800 w 217"/>
                <a:gd name="T27" fmla="*/ 387140 h 136"/>
                <a:gd name="T28" fmla="*/ 0 w 217"/>
                <a:gd name="T29" fmla="*/ 428485 h 136"/>
                <a:gd name="T30" fmla="*/ 30024 w 217"/>
                <a:gd name="T31" fmla="*/ 458554 h 136"/>
                <a:gd name="T32" fmla="*/ 33776 w 217"/>
                <a:gd name="T33" fmla="*/ 466071 h 136"/>
                <a:gd name="T34" fmla="*/ 120094 w 217"/>
                <a:gd name="T35" fmla="*/ 511175 h 136"/>
                <a:gd name="T36" fmla="*/ 157623 w 217"/>
                <a:gd name="T37" fmla="*/ 473589 h 136"/>
                <a:gd name="T38" fmla="*/ 213918 w 217"/>
                <a:gd name="T39" fmla="*/ 447278 h 136"/>
                <a:gd name="T40" fmla="*/ 221423 w 217"/>
                <a:gd name="T41" fmla="*/ 454795 h 136"/>
                <a:gd name="T42" fmla="*/ 221423 w 217"/>
                <a:gd name="T43" fmla="*/ 458554 h 136"/>
                <a:gd name="T44" fmla="*/ 277718 w 217"/>
                <a:gd name="T45" fmla="*/ 496140 h 136"/>
                <a:gd name="T46" fmla="*/ 345270 w 217"/>
                <a:gd name="T47" fmla="*/ 473589 h 136"/>
                <a:gd name="T48" fmla="*/ 397812 w 217"/>
                <a:gd name="T49" fmla="*/ 469830 h 136"/>
                <a:gd name="T50" fmla="*/ 405318 w 217"/>
                <a:gd name="T51" fmla="*/ 466071 h 136"/>
                <a:gd name="T52" fmla="*/ 446600 w 217"/>
                <a:gd name="T53" fmla="*/ 413450 h 136"/>
                <a:gd name="T54" fmla="*/ 469118 w 217"/>
                <a:gd name="T55" fmla="*/ 398416 h 136"/>
                <a:gd name="T56" fmla="*/ 472870 w 217"/>
                <a:gd name="T57" fmla="*/ 402174 h 136"/>
                <a:gd name="T58" fmla="*/ 484129 w 217"/>
                <a:gd name="T59" fmla="*/ 405933 h 136"/>
                <a:gd name="T60" fmla="*/ 502894 w 217"/>
                <a:gd name="T61" fmla="*/ 330760 h 136"/>
                <a:gd name="T62" fmla="*/ 525412 w 217"/>
                <a:gd name="T63" fmla="*/ 323243 h 136"/>
                <a:gd name="T64" fmla="*/ 555435 w 217"/>
                <a:gd name="T65" fmla="*/ 259346 h 136"/>
                <a:gd name="T66" fmla="*/ 566694 w 217"/>
                <a:gd name="T67" fmla="*/ 225518 h 136"/>
                <a:gd name="T68" fmla="*/ 604223 w 217"/>
                <a:gd name="T69" fmla="*/ 210484 h 136"/>
                <a:gd name="T70" fmla="*/ 604223 w 217"/>
                <a:gd name="T71" fmla="*/ 202967 h 136"/>
                <a:gd name="T72" fmla="*/ 634247 w 217"/>
                <a:gd name="T73" fmla="*/ 180415 h 136"/>
                <a:gd name="T74" fmla="*/ 615482 w 217"/>
                <a:gd name="T75" fmla="*/ 176656 h 136"/>
                <a:gd name="T76" fmla="*/ 615482 w 217"/>
                <a:gd name="T77" fmla="*/ 165380 h 136"/>
                <a:gd name="T78" fmla="*/ 622988 w 217"/>
                <a:gd name="T79" fmla="*/ 161622 h 136"/>
                <a:gd name="T80" fmla="*/ 660517 w 217"/>
                <a:gd name="T81" fmla="*/ 142828 h 136"/>
                <a:gd name="T82" fmla="*/ 758094 w 217"/>
                <a:gd name="T83" fmla="*/ 75173 h 136"/>
                <a:gd name="T84" fmla="*/ 803129 w 217"/>
                <a:gd name="T85" fmla="*/ 90207 h 136"/>
                <a:gd name="T86" fmla="*/ 795623 w 217"/>
                <a:gd name="T87" fmla="*/ 52621 h 136"/>
                <a:gd name="T88" fmla="*/ 795623 w 217"/>
                <a:gd name="T89" fmla="*/ 52621 h 136"/>
                <a:gd name="T90" fmla="*/ 810635 w 217"/>
                <a:gd name="T91" fmla="*/ 22552 h 136"/>
                <a:gd name="T92" fmla="*/ 799376 w 217"/>
                <a:gd name="T93" fmla="*/ 26310 h 136"/>
                <a:gd name="T94" fmla="*/ 765600 w 217"/>
                <a:gd name="T95" fmla="*/ 30069 h 136"/>
                <a:gd name="T96" fmla="*/ 758094 w 217"/>
                <a:gd name="T97" fmla="*/ 30069 h 136"/>
                <a:gd name="T98" fmla="*/ 758094 w 217"/>
                <a:gd name="T99" fmla="*/ 22552 h 136"/>
                <a:gd name="T100" fmla="*/ 743082 w 217"/>
                <a:gd name="T101" fmla="*/ 15035 h 1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17" h="136">
                  <a:moveTo>
                    <a:pt x="198" y="4"/>
                  </a:moveTo>
                  <a:cubicBezTo>
                    <a:pt x="198" y="4"/>
                    <a:pt x="198" y="4"/>
                    <a:pt x="198" y="4"/>
                  </a:cubicBezTo>
                  <a:cubicBezTo>
                    <a:pt x="198" y="6"/>
                    <a:pt x="196" y="7"/>
                    <a:pt x="194" y="7"/>
                  </a:cubicBezTo>
                  <a:cubicBezTo>
                    <a:pt x="179" y="6"/>
                    <a:pt x="179" y="6"/>
                    <a:pt x="179" y="6"/>
                  </a:cubicBezTo>
                  <a:cubicBezTo>
                    <a:pt x="168" y="4"/>
                    <a:pt x="161" y="2"/>
                    <a:pt x="157" y="0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6" y="30"/>
                    <a:pt x="136" y="30"/>
                    <a:pt x="136" y="30"/>
                  </a:cubicBezTo>
                  <a:cubicBezTo>
                    <a:pt x="136" y="30"/>
                    <a:pt x="136" y="30"/>
                    <a:pt x="136" y="30"/>
                  </a:cubicBezTo>
                  <a:cubicBezTo>
                    <a:pt x="134" y="31"/>
                    <a:pt x="134" y="31"/>
                    <a:pt x="134" y="31"/>
                  </a:cubicBezTo>
                  <a:cubicBezTo>
                    <a:pt x="117" y="33"/>
                    <a:pt x="108" y="32"/>
                    <a:pt x="106" y="26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4"/>
                    <a:pt x="74" y="0"/>
                    <a:pt x="72" y="0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42" y="20"/>
                    <a:pt x="34" y="27"/>
                    <a:pt x="28" y="35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9" y="78"/>
                    <a:pt x="10" y="82"/>
                    <a:pt x="12" y="86"/>
                  </a:cubicBezTo>
                  <a:cubicBezTo>
                    <a:pt x="15" y="91"/>
                    <a:pt x="17" y="97"/>
                    <a:pt x="17" y="103"/>
                  </a:cubicBezTo>
                  <a:cubicBezTo>
                    <a:pt x="17" y="104"/>
                    <a:pt x="17" y="104"/>
                    <a:pt x="17" y="10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9" y="123"/>
                    <a:pt x="9" y="124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8" y="126"/>
                    <a:pt x="12" y="129"/>
                    <a:pt x="18" y="132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42" y="126"/>
                    <a:pt x="42" y="126"/>
                    <a:pt x="42" y="126"/>
                  </a:cubicBezTo>
                  <a:cubicBezTo>
                    <a:pt x="46" y="115"/>
                    <a:pt x="46" y="115"/>
                    <a:pt x="46" y="115"/>
                  </a:cubicBezTo>
                  <a:cubicBezTo>
                    <a:pt x="57" y="119"/>
                    <a:pt x="57" y="119"/>
                    <a:pt x="57" y="119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59" y="122"/>
                    <a:pt x="59" y="122"/>
                    <a:pt x="59" y="122"/>
                  </a:cubicBezTo>
                  <a:cubicBezTo>
                    <a:pt x="57" y="126"/>
                    <a:pt x="58" y="130"/>
                    <a:pt x="62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9" y="131"/>
                    <a:pt x="82" y="130"/>
                    <a:pt x="85" y="128"/>
                  </a:cubicBezTo>
                  <a:cubicBezTo>
                    <a:pt x="86" y="126"/>
                    <a:pt x="89" y="125"/>
                    <a:pt x="92" y="126"/>
                  </a:cubicBezTo>
                  <a:cubicBezTo>
                    <a:pt x="97" y="126"/>
                    <a:pt x="101" y="128"/>
                    <a:pt x="104" y="132"/>
                  </a:cubicBezTo>
                  <a:cubicBezTo>
                    <a:pt x="106" y="125"/>
                    <a:pt x="106" y="125"/>
                    <a:pt x="106" y="125"/>
                  </a:cubicBezTo>
                  <a:cubicBezTo>
                    <a:pt x="107" y="124"/>
                    <a:pt x="107" y="124"/>
                    <a:pt x="107" y="124"/>
                  </a:cubicBezTo>
                  <a:cubicBezTo>
                    <a:pt x="108" y="124"/>
                    <a:pt x="108" y="124"/>
                    <a:pt x="108" y="124"/>
                  </a:cubicBezTo>
                  <a:cubicBezTo>
                    <a:pt x="110" y="122"/>
                    <a:pt x="111" y="120"/>
                    <a:pt x="112" y="118"/>
                  </a:cubicBezTo>
                  <a:cubicBezTo>
                    <a:pt x="114" y="115"/>
                    <a:pt x="116" y="112"/>
                    <a:pt x="119" y="110"/>
                  </a:cubicBezTo>
                  <a:cubicBezTo>
                    <a:pt x="124" y="107"/>
                    <a:pt x="124" y="107"/>
                    <a:pt x="124" y="107"/>
                  </a:cubicBezTo>
                  <a:cubicBezTo>
                    <a:pt x="125" y="106"/>
                    <a:pt x="125" y="106"/>
                    <a:pt x="125" y="106"/>
                  </a:cubicBezTo>
                  <a:cubicBezTo>
                    <a:pt x="125" y="107"/>
                    <a:pt x="125" y="107"/>
                    <a:pt x="125" y="107"/>
                  </a:cubicBezTo>
                  <a:cubicBezTo>
                    <a:pt x="126" y="107"/>
                    <a:pt x="126" y="107"/>
                    <a:pt x="126" y="107"/>
                  </a:cubicBezTo>
                  <a:cubicBezTo>
                    <a:pt x="129" y="108"/>
                    <a:pt x="129" y="108"/>
                    <a:pt x="129" y="108"/>
                  </a:cubicBezTo>
                  <a:cubicBezTo>
                    <a:pt x="129" y="108"/>
                    <a:pt x="129" y="108"/>
                    <a:pt x="129" y="108"/>
                  </a:cubicBezTo>
                  <a:cubicBezTo>
                    <a:pt x="130" y="108"/>
                    <a:pt x="130" y="108"/>
                    <a:pt x="130" y="108"/>
                  </a:cubicBezTo>
                  <a:cubicBezTo>
                    <a:pt x="134" y="88"/>
                    <a:pt x="134" y="88"/>
                    <a:pt x="134" y="88"/>
                  </a:cubicBezTo>
                  <a:cubicBezTo>
                    <a:pt x="134" y="88"/>
                    <a:pt x="134" y="88"/>
                    <a:pt x="134" y="88"/>
                  </a:cubicBezTo>
                  <a:cubicBezTo>
                    <a:pt x="140" y="86"/>
                    <a:pt x="140" y="86"/>
                    <a:pt x="140" y="86"/>
                  </a:cubicBezTo>
                  <a:cubicBezTo>
                    <a:pt x="147" y="82"/>
                    <a:pt x="150" y="78"/>
                    <a:pt x="150" y="75"/>
                  </a:cubicBezTo>
                  <a:cubicBezTo>
                    <a:pt x="148" y="69"/>
                    <a:pt x="148" y="69"/>
                    <a:pt x="148" y="69"/>
                  </a:cubicBezTo>
                  <a:cubicBezTo>
                    <a:pt x="147" y="65"/>
                    <a:pt x="147" y="62"/>
                    <a:pt x="148" y="61"/>
                  </a:cubicBezTo>
                  <a:cubicBezTo>
                    <a:pt x="149" y="60"/>
                    <a:pt x="150" y="60"/>
                    <a:pt x="151" y="60"/>
                  </a:cubicBezTo>
                  <a:cubicBezTo>
                    <a:pt x="154" y="60"/>
                    <a:pt x="157" y="60"/>
                    <a:pt x="160" y="62"/>
                  </a:cubicBezTo>
                  <a:cubicBezTo>
                    <a:pt x="161" y="56"/>
                    <a:pt x="161" y="56"/>
                    <a:pt x="161" y="56"/>
                  </a:cubicBezTo>
                  <a:cubicBezTo>
                    <a:pt x="161" y="55"/>
                    <a:pt x="161" y="55"/>
                    <a:pt x="161" y="55"/>
                  </a:cubicBezTo>
                  <a:cubicBezTo>
                    <a:pt x="161" y="54"/>
                    <a:pt x="161" y="54"/>
                    <a:pt x="161" y="54"/>
                  </a:cubicBezTo>
                  <a:cubicBezTo>
                    <a:pt x="168" y="51"/>
                    <a:pt x="168" y="51"/>
                    <a:pt x="168" y="51"/>
                  </a:cubicBezTo>
                  <a:cubicBezTo>
                    <a:pt x="169" y="48"/>
                    <a:pt x="169" y="48"/>
                    <a:pt x="169" y="48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64" y="47"/>
                    <a:pt x="164" y="47"/>
                    <a:pt x="164" y="47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64" y="44"/>
                    <a:pt x="164" y="44"/>
                    <a:pt x="164" y="44"/>
                  </a:cubicBezTo>
                  <a:cubicBezTo>
                    <a:pt x="165" y="43"/>
                    <a:pt x="165" y="43"/>
                    <a:pt x="165" y="43"/>
                  </a:cubicBezTo>
                  <a:cubicBezTo>
                    <a:pt x="166" y="43"/>
                    <a:pt x="166" y="43"/>
                    <a:pt x="166" y="43"/>
                  </a:cubicBezTo>
                  <a:cubicBezTo>
                    <a:pt x="167" y="43"/>
                    <a:pt x="167" y="43"/>
                    <a:pt x="167" y="43"/>
                  </a:cubicBezTo>
                  <a:cubicBezTo>
                    <a:pt x="170" y="43"/>
                    <a:pt x="173" y="42"/>
                    <a:pt x="176" y="38"/>
                  </a:cubicBezTo>
                  <a:cubicBezTo>
                    <a:pt x="202" y="20"/>
                    <a:pt x="202" y="20"/>
                    <a:pt x="202" y="20"/>
                  </a:cubicBezTo>
                  <a:cubicBezTo>
                    <a:pt x="202" y="20"/>
                    <a:pt x="202" y="20"/>
                    <a:pt x="202" y="20"/>
                  </a:cubicBezTo>
                  <a:cubicBezTo>
                    <a:pt x="210" y="24"/>
                    <a:pt x="210" y="24"/>
                    <a:pt x="210" y="24"/>
                  </a:cubicBezTo>
                  <a:cubicBezTo>
                    <a:pt x="214" y="24"/>
                    <a:pt x="214" y="24"/>
                    <a:pt x="214" y="24"/>
                  </a:cubicBezTo>
                  <a:cubicBezTo>
                    <a:pt x="212" y="15"/>
                    <a:pt x="212" y="15"/>
                    <a:pt x="212" y="15"/>
                  </a:cubicBezTo>
                  <a:cubicBezTo>
                    <a:pt x="212" y="14"/>
                    <a:pt x="212" y="14"/>
                    <a:pt x="212" y="14"/>
                  </a:cubicBezTo>
                  <a:cubicBezTo>
                    <a:pt x="212" y="14"/>
                    <a:pt x="212" y="14"/>
                    <a:pt x="212" y="14"/>
                  </a:cubicBezTo>
                  <a:cubicBezTo>
                    <a:pt x="212" y="14"/>
                    <a:pt x="212" y="14"/>
                    <a:pt x="212" y="14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213" y="6"/>
                    <a:pt x="213" y="6"/>
                    <a:pt x="213" y="6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12" y="7"/>
                    <a:pt x="212" y="7"/>
                    <a:pt x="212" y="7"/>
                  </a:cubicBezTo>
                  <a:cubicBezTo>
                    <a:pt x="204" y="8"/>
                    <a:pt x="204" y="8"/>
                    <a:pt x="204" y="8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202" y="6"/>
                    <a:pt x="202" y="6"/>
                    <a:pt x="202" y="6"/>
                  </a:cubicBezTo>
                  <a:cubicBezTo>
                    <a:pt x="200" y="4"/>
                    <a:pt x="200" y="4"/>
                    <a:pt x="200" y="4"/>
                  </a:cubicBezTo>
                  <a:lnTo>
                    <a:pt x="198" y="4"/>
                  </a:lnTo>
                  <a:close/>
                </a:path>
              </a:pathLst>
            </a:custGeom>
            <a:solidFill>
              <a:srgbClr val="DA2B89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10671175" y="3778250"/>
              <a:ext cx="128588" cy="117475"/>
            </a:xfrm>
            <a:custGeom>
              <a:avLst/>
              <a:gdLst>
                <a:gd name="T0" fmla="*/ 117242 w 34"/>
                <a:gd name="T1" fmla="*/ 64422 h 31"/>
                <a:gd name="T2" fmla="*/ 128588 w 34"/>
                <a:gd name="T3" fmla="*/ 49264 h 31"/>
                <a:gd name="T4" fmla="*/ 128588 w 34"/>
                <a:gd name="T5" fmla="*/ 49264 h 31"/>
                <a:gd name="T6" fmla="*/ 128588 w 34"/>
                <a:gd name="T7" fmla="*/ 49264 h 31"/>
                <a:gd name="T8" fmla="*/ 128588 w 34"/>
                <a:gd name="T9" fmla="*/ 49264 h 31"/>
                <a:gd name="T10" fmla="*/ 90768 w 34"/>
                <a:gd name="T11" fmla="*/ 18948 h 31"/>
                <a:gd name="T12" fmla="*/ 41602 w 34"/>
                <a:gd name="T13" fmla="*/ 3790 h 31"/>
                <a:gd name="T14" fmla="*/ 26474 w 34"/>
                <a:gd name="T15" fmla="*/ 7579 h 31"/>
                <a:gd name="T16" fmla="*/ 26474 w 34"/>
                <a:gd name="T17" fmla="*/ 41685 h 31"/>
                <a:gd name="T18" fmla="*/ 7564 w 34"/>
                <a:gd name="T19" fmla="*/ 72001 h 31"/>
                <a:gd name="T20" fmla="*/ 0 w 34"/>
                <a:gd name="T21" fmla="*/ 79580 h 31"/>
                <a:gd name="T22" fmla="*/ 15128 w 34"/>
                <a:gd name="T23" fmla="*/ 94738 h 31"/>
                <a:gd name="T24" fmla="*/ 18910 w 34"/>
                <a:gd name="T25" fmla="*/ 94738 h 31"/>
                <a:gd name="T26" fmla="*/ 22692 w 34"/>
                <a:gd name="T27" fmla="*/ 109896 h 31"/>
                <a:gd name="T28" fmla="*/ 41602 w 34"/>
                <a:gd name="T29" fmla="*/ 117475 h 31"/>
                <a:gd name="T30" fmla="*/ 64294 w 34"/>
                <a:gd name="T31" fmla="*/ 106106 h 31"/>
                <a:gd name="T32" fmla="*/ 98332 w 34"/>
                <a:gd name="T33" fmla="*/ 113685 h 31"/>
                <a:gd name="T34" fmla="*/ 98332 w 34"/>
                <a:gd name="T35" fmla="*/ 102317 h 31"/>
                <a:gd name="T36" fmla="*/ 117242 w 34"/>
                <a:gd name="T37" fmla="*/ 64422 h 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31">
                  <a:moveTo>
                    <a:pt x="31" y="17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19" y="1"/>
                    <a:pt x="14" y="0"/>
                    <a:pt x="11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3"/>
                    <a:pt x="5" y="17"/>
                    <a:pt x="2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3" y="29"/>
                    <a:pt x="15" y="28"/>
                    <a:pt x="17" y="28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7" y="21"/>
                    <a:pt x="29" y="18"/>
                    <a:pt x="31" y="17"/>
                  </a:cubicBezTo>
                  <a:close/>
                </a:path>
              </a:pathLst>
            </a:custGeom>
            <a:solidFill>
              <a:srgbClr val="DCDCDC"/>
            </a:solidFill>
            <a:ln w="9525">
              <a:solidFill>
                <a:srgbClr val="E1E1E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10074275" y="3349625"/>
              <a:ext cx="709613" cy="549275"/>
            </a:xfrm>
            <a:custGeom>
              <a:avLst/>
              <a:gdLst>
                <a:gd name="T0" fmla="*/ 450548 w 189"/>
                <a:gd name="T1" fmla="*/ 86530 h 146"/>
                <a:gd name="T2" fmla="*/ 319138 w 189"/>
                <a:gd name="T3" fmla="*/ 33859 h 146"/>
                <a:gd name="T4" fmla="*/ 319138 w 189"/>
                <a:gd name="T5" fmla="*/ 3762 h 146"/>
                <a:gd name="T6" fmla="*/ 307874 w 189"/>
                <a:gd name="T7" fmla="*/ 0 h 146"/>
                <a:gd name="T8" fmla="*/ 247801 w 189"/>
                <a:gd name="T9" fmla="*/ 60195 h 146"/>
                <a:gd name="T10" fmla="*/ 217765 w 189"/>
                <a:gd name="T11" fmla="*/ 90292 h 146"/>
                <a:gd name="T12" fmla="*/ 180219 w 189"/>
                <a:gd name="T13" fmla="*/ 71481 h 146"/>
                <a:gd name="T14" fmla="*/ 116392 w 189"/>
                <a:gd name="T15" fmla="*/ 94054 h 146"/>
                <a:gd name="T16" fmla="*/ 37546 w 189"/>
                <a:gd name="T17" fmla="*/ 41384 h 146"/>
                <a:gd name="T18" fmla="*/ 7509 w 189"/>
                <a:gd name="T19" fmla="*/ 63957 h 146"/>
                <a:gd name="T20" fmla="*/ 7509 w 189"/>
                <a:gd name="T21" fmla="*/ 67719 h 146"/>
                <a:gd name="T22" fmla="*/ 0 w 189"/>
                <a:gd name="T23" fmla="*/ 75243 h 146"/>
                <a:gd name="T24" fmla="*/ 15018 w 189"/>
                <a:gd name="T25" fmla="*/ 79005 h 146"/>
                <a:gd name="T26" fmla="*/ 18773 w 189"/>
                <a:gd name="T27" fmla="*/ 79005 h 146"/>
                <a:gd name="T28" fmla="*/ 127655 w 189"/>
                <a:gd name="T29" fmla="*/ 161773 h 146"/>
                <a:gd name="T30" fmla="*/ 232783 w 189"/>
                <a:gd name="T31" fmla="*/ 282162 h 146"/>
                <a:gd name="T32" fmla="*/ 337911 w 189"/>
                <a:gd name="T33" fmla="*/ 270875 h 146"/>
                <a:gd name="T34" fmla="*/ 341666 w 189"/>
                <a:gd name="T35" fmla="*/ 267113 h 146"/>
                <a:gd name="T36" fmla="*/ 371702 w 189"/>
                <a:gd name="T37" fmla="*/ 274638 h 146"/>
                <a:gd name="T38" fmla="*/ 375457 w 189"/>
                <a:gd name="T39" fmla="*/ 282162 h 146"/>
                <a:gd name="T40" fmla="*/ 349175 w 189"/>
                <a:gd name="T41" fmla="*/ 349881 h 146"/>
                <a:gd name="T42" fmla="*/ 315384 w 189"/>
                <a:gd name="T43" fmla="*/ 349881 h 146"/>
                <a:gd name="T44" fmla="*/ 277838 w 189"/>
                <a:gd name="T45" fmla="*/ 440172 h 146"/>
                <a:gd name="T46" fmla="*/ 334156 w 189"/>
                <a:gd name="T47" fmla="*/ 477794 h 146"/>
                <a:gd name="T48" fmla="*/ 349175 w 189"/>
                <a:gd name="T49" fmla="*/ 500367 h 146"/>
                <a:gd name="T50" fmla="*/ 375457 w 189"/>
                <a:gd name="T51" fmla="*/ 500367 h 146"/>
                <a:gd name="T52" fmla="*/ 431775 w 189"/>
                <a:gd name="T53" fmla="*/ 522940 h 146"/>
                <a:gd name="T54" fmla="*/ 443039 w 189"/>
                <a:gd name="T55" fmla="*/ 537989 h 146"/>
                <a:gd name="T56" fmla="*/ 495603 w 189"/>
                <a:gd name="T57" fmla="*/ 541751 h 146"/>
                <a:gd name="T58" fmla="*/ 570694 w 189"/>
                <a:gd name="T59" fmla="*/ 537989 h 146"/>
                <a:gd name="T60" fmla="*/ 596976 w 189"/>
                <a:gd name="T61" fmla="*/ 522940 h 146"/>
                <a:gd name="T62" fmla="*/ 593221 w 189"/>
                <a:gd name="T63" fmla="*/ 492843 h 146"/>
                <a:gd name="T64" fmla="*/ 608240 w 189"/>
                <a:gd name="T65" fmla="*/ 447697 h 146"/>
                <a:gd name="T66" fmla="*/ 638276 w 189"/>
                <a:gd name="T67" fmla="*/ 417599 h 146"/>
                <a:gd name="T68" fmla="*/ 698349 w 189"/>
                <a:gd name="T69" fmla="*/ 417599 h 146"/>
                <a:gd name="T70" fmla="*/ 679576 w 189"/>
                <a:gd name="T71" fmla="*/ 368691 h 146"/>
                <a:gd name="T72" fmla="*/ 653295 w 189"/>
                <a:gd name="T73" fmla="*/ 364929 h 146"/>
                <a:gd name="T74" fmla="*/ 653295 w 189"/>
                <a:gd name="T75" fmla="*/ 364929 h 146"/>
                <a:gd name="T76" fmla="*/ 585712 w 189"/>
                <a:gd name="T77" fmla="*/ 323546 h 146"/>
                <a:gd name="T78" fmla="*/ 551921 w 189"/>
                <a:gd name="T79" fmla="*/ 312259 h 146"/>
                <a:gd name="T80" fmla="*/ 495603 w 189"/>
                <a:gd name="T81" fmla="*/ 161773 h 14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89" h="146">
                  <a:moveTo>
                    <a:pt x="132" y="43"/>
                  </a:moveTo>
                  <a:cubicBezTo>
                    <a:pt x="128" y="39"/>
                    <a:pt x="124" y="33"/>
                    <a:pt x="120" y="23"/>
                  </a:cubicBezTo>
                  <a:cubicBezTo>
                    <a:pt x="109" y="23"/>
                    <a:pt x="102" y="21"/>
                    <a:pt x="99" y="17"/>
                  </a:cubicBezTo>
                  <a:cubicBezTo>
                    <a:pt x="96" y="13"/>
                    <a:pt x="92" y="11"/>
                    <a:pt x="85" y="9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77" y="3"/>
                    <a:pt x="74" y="5"/>
                    <a:pt x="72" y="8"/>
                  </a:cubicBezTo>
                  <a:cubicBezTo>
                    <a:pt x="71" y="11"/>
                    <a:pt x="69" y="14"/>
                    <a:pt x="66" y="16"/>
                  </a:cubicBezTo>
                  <a:cubicBezTo>
                    <a:pt x="64" y="23"/>
                    <a:pt x="62" y="26"/>
                    <a:pt x="60" y="26"/>
                  </a:cubicBezTo>
                  <a:cubicBezTo>
                    <a:pt x="59" y="26"/>
                    <a:pt x="58" y="25"/>
                    <a:pt x="58" y="24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2" y="20"/>
                    <a:pt x="50" y="19"/>
                    <a:pt x="48" y="19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1" y="23"/>
                    <a:pt x="37" y="25"/>
                    <a:pt x="31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1" y="22"/>
                    <a:pt x="9" y="17"/>
                    <a:pt x="10" y="11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2" y="31"/>
                    <a:pt x="17" y="37"/>
                    <a:pt x="20" y="38"/>
                  </a:cubicBezTo>
                  <a:cubicBezTo>
                    <a:pt x="21" y="39"/>
                    <a:pt x="26" y="41"/>
                    <a:pt x="34" y="43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3" y="50"/>
                    <a:pt x="58" y="59"/>
                    <a:pt x="62" y="75"/>
                  </a:cubicBezTo>
                  <a:cubicBezTo>
                    <a:pt x="69" y="79"/>
                    <a:pt x="73" y="81"/>
                    <a:pt x="76" y="81"/>
                  </a:cubicBezTo>
                  <a:cubicBezTo>
                    <a:pt x="78" y="79"/>
                    <a:pt x="83" y="77"/>
                    <a:pt x="90" y="72"/>
                  </a:cubicBezTo>
                  <a:cubicBezTo>
                    <a:pt x="90" y="72"/>
                    <a:pt x="90" y="72"/>
                    <a:pt x="90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100" y="73"/>
                    <a:pt x="100" y="73"/>
                    <a:pt x="100" y="73"/>
                  </a:cubicBezTo>
                  <a:cubicBezTo>
                    <a:pt x="100" y="75"/>
                    <a:pt x="100" y="75"/>
                    <a:pt x="100" y="75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7" y="85"/>
                    <a:pt x="95" y="91"/>
                    <a:pt x="93" y="93"/>
                  </a:cubicBezTo>
                  <a:cubicBezTo>
                    <a:pt x="84" y="93"/>
                    <a:pt x="84" y="93"/>
                    <a:pt x="84" y="93"/>
                  </a:cubicBezTo>
                  <a:cubicBezTo>
                    <a:pt x="84" y="93"/>
                    <a:pt x="84" y="93"/>
                    <a:pt x="84" y="93"/>
                  </a:cubicBezTo>
                  <a:cubicBezTo>
                    <a:pt x="84" y="97"/>
                    <a:pt x="81" y="103"/>
                    <a:pt x="76" y="111"/>
                  </a:cubicBezTo>
                  <a:cubicBezTo>
                    <a:pt x="74" y="113"/>
                    <a:pt x="74" y="115"/>
                    <a:pt x="74" y="117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5" y="126"/>
                    <a:pt x="87" y="127"/>
                    <a:pt x="89" y="127"/>
                  </a:cubicBezTo>
                  <a:cubicBezTo>
                    <a:pt x="91" y="127"/>
                    <a:pt x="91" y="127"/>
                    <a:pt x="91" y="127"/>
                  </a:cubicBezTo>
                  <a:cubicBezTo>
                    <a:pt x="93" y="133"/>
                    <a:pt x="93" y="133"/>
                    <a:pt x="93" y="133"/>
                  </a:cubicBezTo>
                  <a:cubicBezTo>
                    <a:pt x="97" y="135"/>
                    <a:pt x="97" y="135"/>
                    <a:pt x="97" y="135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1" y="131"/>
                    <a:pt x="102" y="131"/>
                    <a:pt x="104" y="131"/>
                  </a:cubicBezTo>
                  <a:cubicBezTo>
                    <a:pt x="108" y="131"/>
                    <a:pt x="111" y="133"/>
                    <a:pt x="115" y="139"/>
                  </a:cubicBezTo>
                  <a:cubicBezTo>
                    <a:pt x="115" y="139"/>
                    <a:pt x="115" y="139"/>
                    <a:pt x="115" y="139"/>
                  </a:cubicBezTo>
                  <a:cubicBezTo>
                    <a:pt x="118" y="143"/>
                    <a:pt x="118" y="143"/>
                    <a:pt x="118" y="143"/>
                  </a:cubicBezTo>
                  <a:cubicBezTo>
                    <a:pt x="119" y="143"/>
                    <a:pt x="119" y="143"/>
                    <a:pt x="119" y="143"/>
                  </a:cubicBezTo>
                  <a:cubicBezTo>
                    <a:pt x="121" y="141"/>
                    <a:pt x="126" y="142"/>
                    <a:pt x="132" y="144"/>
                  </a:cubicBezTo>
                  <a:cubicBezTo>
                    <a:pt x="142" y="146"/>
                    <a:pt x="142" y="146"/>
                    <a:pt x="142" y="146"/>
                  </a:cubicBezTo>
                  <a:cubicBezTo>
                    <a:pt x="152" y="143"/>
                    <a:pt x="152" y="143"/>
                    <a:pt x="152" y="143"/>
                  </a:cubicBezTo>
                  <a:cubicBezTo>
                    <a:pt x="156" y="141"/>
                    <a:pt x="156" y="141"/>
                    <a:pt x="156" y="141"/>
                  </a:cubicBezTo>
                  <a:cubicBezTo>
                    <a:pt x="159" y="139"/>
                    <a:pt x="159" y="139"/>
                    <a:pt x="159" y="139"/>
                  </a:cubicBezTo>
                  <a:cubicBezTo>
                    <a:pt x="156" y="136"/>
                    <a:pt x="156" y="136"/>
                    <a:pt x="156" y="136"/>
                  </a:cubicBezTo>
                  <a:cubicBezTo>
                    <a:pt x="156" y="135"/>
                    <a:pt x="156" y="133"/>
                    <a:pt x="158" y="131"/>
                  </a:cubicBezTo>
                  <a:cubicBezTo>
                    <a:pt x="161" y="129"/>
                    <a:pt x="162" y="127"/>
                    <a:pt x="162" y="124"/>
                  </a:cubicBezTo>
                  <a:cubicBezTo>
                    <a:pt x="162" y="119"/>
                    <a:pt x="162" y="119"/>
                    <a:pt x="162" y="119"/>
                  </a:cubicBezTo>
                  <a:cubicBezTo>
                    <a:pt x="162" y="117"/>
                    <a:pt x="162" y="115"/>
                    <a:pt x="163" y="115"/>
                  </a:cubicBezTo>
                  <a:cubicBezTo>
                    <a:pt x="164" y="113"/>
                    <a:pt x="166" y="112"/>
                    <a:pt x="170" y="111"/>
                  </a:cubicBezTo>
                  <a:cubicBezTo>
                    <a:pt x="175" y="111"/>
                    <a:pt x="181" y="113"/>
                    <a:pt x="189" y="119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2" y="105"/>
                    <a:pt x="182" y="105"/>
                    <a:pt x="182" y="105"/>
                  </a:cubicBezTo>
                  <a:cubicBezTo>
                    <a:pt x="181" y="98"/>
                    <a:pt x="181" y="98"/>
                    <a:pt x="181" y="98"/>
                  </a:cubicBezTo>
                  <a:cubicBezTo>
                    <a:pt x="174" y="97"/>
                    <a:pt x="174" y="97"/>
                    <a:pt x="174" y="97"/>
                  </a:cubicBezTo>
                  <a:cubicBezTo>
                    <a:pt x="174" y="97"/>
                    <a:pt x="174" y="97"/>
                    <a:pt x="174" y="97"/>
                  </a:cubicBezTo>
                  <a:cubicBezTo>
                    <a:pt x="174" y="97"/>
                    <a:pt x="174" y="97"/>
                    <a:pt x="174" y="97"/>
                  </a:cubicBezTo>
                  <a:cubicBezTo>
                    <a:pt x="174" y="97"/>
                    <a:pt x="174" y="97"/>
                    <a:pt x="174" y="97"/>
                  </a:cubicBezTo>
                  <a:cubicBezTo>
                    <a:pt x="174" y="97"/>
                    <a:pt x="174" y="97"/>
                    <a:pt x="174" y="97"/>
                  </a:cubicBezTo>
                  <a:cubicBezTo>
                    <a:pt x="156" y="86"/>
                    <a:pt x="156" y="86"/>
                    <a:pt x="156" y="86"/>
                  </a:cubicBezTo>
                  <a:cubicBezTo>
                    <a:pt x="147" y="85"/>
                    <a:pt x="147" y="85"/>
                    <a:pt x="147" y="85"/>
                  </a:cubicBezTo>
                  <a:cubicBezTo>
                    <a:pt x="147" y="83"/>
                    <a:pt x="147" y="83"/>
                    <a:pt x="147" y="83"/>
                  </a:cubicBezTo>
                  <a:cubicBezTo>
                    <a:pt x="146" y="73"/>
                    <a:pt x="146" y="73"/>
                    <a:pt x="146" y="73"/>
                  </a:cubicBezTo>
                  <a:cubicBezTo>
                    <a:pt x="140" y="57"/>
                    <a:pt x="136" y="46"/>
                    <a:pt x="132" y="43"/>
                  </a:cubicBezTo>
                  <a:close/>
                </a:path>
              </a:pathLst>
            </a:custGeom>
            <a:solidFill>
              <a:srgbClr val="DCDCDC"/>
            </a:solidFill>
            <a:ln>
              <a:solidFill>
                <a:srgbClr val="E1E1E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3"/>
            <p:cNvSpPr>
              <a:spLocks/>
            </p:cNvSpPr>
            <p:nvPr/>
          </p:nvSpPr>
          <p:spPr bwMode="auto">
            <a:xfrm>
              <a:off x="9702800" y="2301875"/>
              <a:ext cx="660400" cy="942975"/>
            </a:xfrm>
            <a:custGeom>
              <a:avLst/>
              <a:gdLst>
                <a:gd name="T0" fmla="*/ 592859 w 176"/>
                <a:gd name="T1" fmla="*/ 278009 h 251"/>
                <a:gd name="T2" fmla="*/ 525318 w 176"/>
                <a:gd name="T3" fmla="*/ 259224 h 251"/>
                <a:gd name="T4" fmla="*/ 521566 w 176"/>
                <a:gd name="T5" fmla="*/ 195357 h 251"/>
                <a:gd name="T6" fmla="*/ 502805 w 176"/>
                <a:gd name="T7" fmla="*/ 172816 h 251"/>
                <a:gd name="T8" fmla="*/ 439016 w 176"/>
                <a:gd name="T9" fmla="*/ 142761 h 251"/>
                <a:gd name="T10" fmla="*/ 439016 w 176"/>
                <a:gd name="T11" fmla="*/ 90165 h 251"/>
                <a:gd name="T12" fmla="*/ 424007 w 176"/>
                <a:gd name="T13" fmla="*/ 75137 h 251"/>
                <a:gd name="T14" fmla="*/ 393989 w 176"/>
                <a:gd name="T15" fmla="*/ 56353 h 251"/>
                <a:gd name="T16" fmla="*/ 375227 w 176"/>
                <a:gd name="T17" fmla="*/ 0 h 251"/>
                <a:gd name="T18" fmla="*/ 333952 w 176"/>
                <a:gd name="T19" fmla="*/ 30055 h 251"/>
                <a:gd name="T20" fmla="*/ 292677 w 176"/>
                <a:gd name="T21" fmla="*/ 90165 h 251"/>
                <a:gd name="T22" fmla="*/ 266411 w 176"/>
                <a:gd name="T23" fmla="*/ 123977 h 251"/>
                <a:gd name="T24" fmla="*/ 221384 w 176"/>
                <a:gd name="T25" fmla="*/ 146518 h 251"/>
                <a:gd name="T26" fmla="*/ 168852 w 176"/>
                <a:gd name="T27" fmla="*/ 146518 h 251"/>
                <a:gd name="T28" fmla="*/ 120073 w 176"/>
                <a:gd name="T29" fmla="*/ 187844 h 251"/>
                <a:gd name="T30" fmla="*/ 90055 w 176"/>
                <a:gd name="T31" fmla="*/ 169059 h 251"/>
                <a:gd name="T32" fmla="*/ 63789 w 176"/>
                <a:gd name="T33" fmla="*/ 120220 h 251"/>
                <a:gd name="T34" fmla="*/ 30018 w 176"/>
                <a:gd name="T35" fmla="*/ 180330 h 251"/>
                <a:gd name="T36" fmla="*/ 26266 w 176"/>
                <a:gd name="T37" fmla="*/ 180330 h 251"/>
                <a:gd name="T38" fmla="*/ 56284 w 176"/>
                <a:gd name="T39" fmla="*/ 315577 h 251"/>
                <a:gd name="T40" fmla="*/ 67541 w 176"/>
                <a:gd name="T41" fmla="*/ 353146 h 251"/>
                <a:gd name="T42" fmla="*/ 22514 w 176"/>
                <a:gd name="T43" fmla="*/ 375687 h 251"/>
                <a:gd name="T44" fmla="*/ 90055 w 176"/>
                <a:gd name="T45" fmla="*/ 450825 h 251"/>
                <a:gd name="T46" fmla="*/ 90055 w 176"/>
                <a:gd name="T47" fmla="*/ 450825 h 251"/>
                <a:gd name="T48" fmla="*/ 71293 w 176"/>
                <a:gd name="T49" fmla="*/ 525962 h 251"/>
                <a:gd name="T50" fmla="*/ 30018 w 176"/>
                <a:gd name="T51" fmla="*/ 552260 h 251"/>
                <a:gd name="T52" fmla="*/ 67541 w 176"/>
                <a:gd name="T53" fmla="*/ 672480 h 251"/>
                <a:gd name="T54" fmla="*/ 90055 w 176"/>
                <a:gd name="T55" fmla="*/ 710049 h 251"/>
                <a:gd name="T56" fmla="*/ 60036 w 176"/>
                <a:gd name="T57" fmla="*/ 781429 h 251"/>
                <a:gd name="T58" fmla="*/ 37523 w 176"/>
                <a:gd name="T59" fmla="*/ 845296 h 251"/>
                <a:gd name="T60" fmla="*/ 41275 w 176"/>
                <a:gd name="T61" fmla="*/ 894136 h 251"/>
                <a:gd name="T62" fmla="*/ 48780 w 176"/>
                <a:gd name="T63" fmla="*/ 905406 h 251"/>
                <a:gd name="T64" fmla="*/ 52532 w 176"/>
                <a:gd name="T65" fmla="*/ 916677 h 251"/>
                <a:gd name="T66" fmla="*/ 52532 w 176"/>
                <a:gd name="T67" fmla="*/ 916677 h 251"/>
                <a:gd name="T68" fmla="*/ 176357 w 176"/>
                <a:gd name="T69" fmla="*/ 931704 h 251"/>
                <a:gd name="T70" fmla="*/ 210127 w 176"/>
                <a:gd name="T71" fmla="*/ 871594 h 251"/>
                <a:gd name="T72" fmla="*/ 390236 w 176"/>
                <a:gd name="T73" fmla="*/ 661210 h 251"/>
                <a:gd name="T74" fmla="*/ 469034 w 176"/>
                <a:gd name="T75" fmla="*/ 616127 h 251"/>
                <a:gd name="T76" fmla="*/ 439016 w 176"/>
                <a:gd name="T77" fmla="*/ 586072 h 251"/>
                <a:gd name="T78" fmla="*/ 431511 w 176"/>
                <a:gd name="T79" fmla="*/ 552260 h 251"/>
                <a:gd name="T80" fmla="*/ 326448 w 176"/>
                <a:gd name="T81" fmla="*/ 447068 h 251"/>
                <a:gd name="T82" fmla="*/ 228889 w 176"/>
                <a:gd name="T83" fmla="*/ 428283 h 251"/>
                <a:gd name="T84" fmla="*/ 191366 w 176"/>
                <a:gd name="T85" fmla="*/ 375687 h 251"/>
                <a:gd name="T86" fmla="*/ 251402 w 176"/>
                <a:gd name="T87" fmla="*/ 278009 h 251"/>
                <a:gd name="T88" fmla="*/ 266411 w 176"/>
                <a:gd name="T89" fmla="*/ 229169 h 251"/>
                <a:gd name="T90" fmla="*/ 390236 w 176"/>
                <a:gd name="T91" fmla="*/ 251710 h 251"/>
                <a:gd name="T92" fmla="*/ 378980 w 176"/>
                <a:gd name="T93" fmla="*/ 300550 h 251"/>
                <a:gd name="T94" fmla="*/ 450273 w 176"/>
                <a:gd name="T95" fmla="*/ 356903 h 251"/>
                <a:gd name="T96" fmla="*/ 562841 w 176"/>
                <a:gd name="T97" fmla="*/ 458338 h 251"/>
                <a:gd name="T98" fmla="*/ 622877 w 176"/>
                <a:gd name="T99" fmla="*/ 383201 h 251"/>
                <a:gd name="T100" fmla="*/ 630382 w 176"/>
                <a:gd name="T101" fmla="*/ 345632 h 251"/>
                <a:gd name="T102" fmla="*/ 656648 w 176"/>
                <a:gd name="T103" fmla="*/ 326848 h 251"/>
                <a:gd name="T104" fmla="*/ 611620 w 176"/>
                <a:gd name="T105" fmla="*/ 293036 h 25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76" h="251">
                  <a:moveTo>
                    <a:pt x="162" y="76"/>
                  </a:moveTo>
                  <a:cubicBezTo>
                    <a:pt x="159" y="74"/>
                    <a:pt x="159" y="74"/>
                    <a:pt x="159" y="74"/>
                  </a:cubicBezTo>
                  <a:cubicBezTo>
                    <a:pt x="159" y="74"/>
                    <a:pt x="159" y="74"/>
                    <a:pt x="159" y="74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56" y="72"/>
                    <a:pt x="156" y="72"/>
                    <a:pt x="156" y="72"/>
                  </a:cubicBezTo>
                  <a:cubicBezTo>
                    <a:pt x="145" y="68"/>
                    <a:pt x="145" y="68"/>
                    <a:pt x="145" y="68"/>
                  </a:cubicBezTo>
                  <a:cubicBezTo>
                    <a:pt x="142" y="68"/>
                    <a:pt x="142" y="68"/>
                    <a:pt x="142" y="68"/>
                  </a:cubicBezTo>
                  <a:cubicBezTo>
                    <a:pt x="140" y="69"/>
                    <a:pt x="140" y="69"/>
                    <a:pt x="140" y="69"/>
                  </a:cubicBezTo>
                  <a:cubicBezTo>
                    <a:pt x="135" y="61"/>
                    <a:pt x="135" y="61"/>
                    <a:pt x="135" y="61"/>
                  </a:cubicBezTo>
                  <a:cubicBezTo>
                    <a:pt x="136" y="60"/>
                    <a:pt x="136" y="60"/>
                    <a:pt x="136" y="60"/>
                  </a:cubicBezTo>
                  <a:cubicBezTo>
                    <a:pt x="139" y="56"/>
                    <a:pt x="139" y="56"/>
                    <a:pt x="139" y="56"/>
                  </a:cubicBezTo>
                  <a:cubicBezTo>
                    <a:pt x="139" y="52"/>
                    <a:pt x="139" y="52"/>
                    <a:pt x="139" y="52"/>
                  </a:cubicBezTo>
                  <a:cubicBezTo>
                    <a:pt x="139" y="51"/>
                    <a:pt x="139" y="51"/>
                    <a:pt x="139" y="51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4" y="32"/>
                    <a:pt x="114" y="32"/>
                    <a:pt x="114" y="32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14" y="20"/>
                    <a:pt x="114" y="20"/>
                    <a:pt x="114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90" y="8"/>
                    <a:pt x="90" y="8"/>
                    <a:pt x="90" y="8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65" y="34"/>
                    <a:pt x="65" y="34"/>
                    <a:pt x="65" y="34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39" y="49"/>
                    <a:pt x="38" y="50"/>
                    <a:pt x="37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5"/>
                    <a:pt x="3" y="58"/>
                    <a:pt x="0" y="61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3"/>
                    <a:pt x="19" y="93"/>
                    <a:pt x="19" y="93"/>
                  </a:cubicBezTo>
                  <a:cubicBezTo>
                    <a:pt x="18" y="94"/>
                    <a:pt x="18" y="94"/>
                    <a:pt x="18" y="94"/>
                  </a:cubicBezTo>
                  <a:cubicBezTo>
                    <a:pt x="18" y="94"/>
                    <a:pt x="18" y="94"/>
                    <a:pt x="18" y="94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4" y="98"/>
                    <a:pt x="14" y="98"/>
                    <a:pt x="14" y="98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7" y="106"/>
                    <a:pt x="7" y="106"/>
                    <a:pt x="7" y="106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21" y="112"/>
                    <a:pt x="21" y="112"/>
                    <a:pt x="21" y="112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34"/>
                    <a:pt x="22" y="134"/>
                    <a:pt x="22" y="134"/>
                  </a:cubicBezTo>
                  <a:cubicBezTo>
                    <a:pt x="22" y="134"/>
                    <a:pt x="22" y="134"/>
                    <a:pt x="22" y="134"/>
                  </a:cubicBezTo>
                  <a:cubicBezTo>
                    <a:pt x="22" y="134"/>
                    <a:pt x="22" y="134"/>
                    <a:pt x="22" y="134"/>
                  </a:cubicBezTo>
                  <a:cubicBezTo>
                    <a:pt x="19" y="140"/>
                    <a:pt x="19" y="140"/>
                    <a:pt x="19" y="140"/>
                  </a:cubicBezTo>
                  <a:cubicBezTo>
                    <a:pt x="19" y="142"/>
                    <a:pt x="19" y="142"/>
                    <a:pt x="19" y="142"/>
                  </a:cubicBezTo>
                  <a:cubicBezTo>
                    <a:pt x="18" y="142"/>
                    <a:pt x="18" y="142"/>
                    <a:pt x="18" y="142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7"/>
                    <a:pt x="8" y="147"/>
                    <a:pt x="8" y="147"/>
                  </a:cubicBezTo>
                  <a:cubicBezTo>
                    <a:pt x="5" y="156"/>
                    <a:pt x="5" y="156"/>
                    <a:pt x="5" y="156"/>
                  </a:cubicBezTo>
                  <a:cubicBezTo>
                    <a:pt x="4" y="166"/>
                    <a:pt x="4" y="166"/>
                    <a:pt x="4" y="166"/>
                  </a:cubicBezTo>
                  <a:cubicBezTo>
                    <a:pt x="6" y="172"/>
                    <a:pt x="6" y="172"/>
                    <a:pt x="6" y="172"/>
                  </a:cubicBezTo>
                  <a:cubicBezTo>
                    <a:pt x="18" y="179"/>
                    <a:pt x="18" y="179"/>
                    <a:pt x="18" y="179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24" y="189"/>
                    <a:pt x="24" y="189"/>
                    <a:pt x="24" y="189"/>
                  </a:cubicBezTo>
                  <a:cubicBezTo>
                    <a:pt x="24" y="189"/>
                    <a:pt x="24" y="189"/>
                    <a:pt x="24" y="189"/>
                  </a:cubicBezTo>
                  <a:cubicBezTo>
                    <a:pt x="24" y="190"/>
                    <a:pt x="24" y="190"/>
                    <a:pt x="24" y="190"/>
                  </a:cubicBezTo>
                  <a:cubicBezTo>
                    <a:pt x="17" y="204"/>
                    <a:pt x="17" y="204"/>
                    <a:pt x="17" y="204"/>
                  </a:cubicBezTo>
                  <a:cubicBezTo>
                    <a:pt x="16" y="208"/>
                    <a:pt x="16" y="208"/>
                    <a:pt x="16" y="208"/>
                  </a:cubicBezTo>
                  <a:cubicBezTo>
                    <a:pt x="16" y="208"/>
                    <a:pt x="16" y="208"/>
                    <a:pt x="16" y="208"/>
                  </a:cubicBezTo>
                  <a:cubicBezTo>
                    <a:pt x="12" y="217"/>
                    <a:pt x="12" y="217"/>
                    <a:pt x="12" y="217"/>
                  </a:cubicBezTo>
                  <a:cubicBezTo>
                    <a:pt x="10" y="224"/>
                    <a:pt x="10" y="224"/>
                    <a:pt x="10" y="224"/>
                  </a:cubicBezTo>
                  <a:cubicBezTo>
                    <a:pt x="10" y="225"/>
                    <a:pt x="10" y="225"/>
                    <a:pt x="10" y="225"/>
                  </a:cubicBezTo>
                  <a:cubicBezTo>
                    <a:pt x="10" y="225"/>
                    <a:pt x="10" y="225"/>
                    <a:pt x="10" y="225"/>
                  </a:cubicBezTo>
                  <a:cubicBezTo>
                    <a:pt x="8" y="227"/>
                    <a:pt x="7" y="228"/>
                    <a:pt x="6" y="231"/>
                  </a:cubicBezTo>
                  <a:cubicBezTo>
                    <a:pt x="5" y="232"/>
                    <a:pt x="5" y="232"/>
                    <a:pt x="6" y="233"/>
                  </a:cubicBezTo>
                  <a:cubicBezTo>
                    <a:pt x="7" y="234"/>
                    <a:pt x="7" y="234"/>
                    <a:pt x="7" y="234"/>
                  </a:cubicBezTo>
                  <a:cubicBezTo>
                    <a:pt x="11" y="238"/>
                    <a:pt x="11" y="238"/>
                    <a:pt x="11" y="238"/>
                  </a:cubicBezTo>
                  <a:cubicBezTo>
                    <a:pt x="11" y="238"/>
                    <a:pt x="11" y="238"/>
                    <a:pt x="11" y="238"/>
                  </a:cubicBezTo>
                  <a:cubicBezTo>
                    <a:pt x="11" y="238"/>
                    <a:pt x="11" y="238"/>
                    <a:pt x="11" y="238"/>
                  </a:cubicBezTo>
                  <a:cubicBezTo>
                    <a:pt x="13" y="241"/>
                    <a:pt x="13" y="241"/>
                    <a:pt x="13" y="241"/>
                  </a:cubicBezTo>
                  <a:cubicBezTo>
                    <a:pt x="13" y="241"/>
                    <a:pt x="13" y="241"/>
                    <a:pt x="13" y="241"/>
                  </a:cubicBezTo>
                  <a:cubicBezTo>
                    <a:pt x="13" y="241"/>
                    <a:pt x="13" y="241"/>
                    <a:pt x="13" y="241"/>
                  </a:cubicBezTo>
                  <a:cubicBezTo>
                    <a:pt x="14" y="242"/>
                    <a:pt x="14" y="242"/>
                    <a:pt x="14" y="242"/>
                  </a:cubicBezTo>
                  <a:cubicBezTo>
                    <a:pt x="14" y="242"/>
                    <a:pt x="14" y="242"/>
                    <a:pt x="14" y="242"/>
                  </a:cubicBezTo>
                  <a:cubicBezTo>
                    <a:pt x="14" y="244"/>
                    <a:pt x="14" y="244"/>
                    <a:pt x="14" y="244"/>
                  </a:cubicBezTo>
                  <a:cubicBezTo>
                    <a:pt x="14" y="244"/>
                    <a:pt x="14" y="244"/>
                    <a:pt x="14" y="244"/>
                  </a:cubicBezTo>
                  <a:cubicBezTo>
                    <a:pt x="14" y="244"/>
                    <a:pt x="14" y="244"/>
                    <a:pt x="14" y="244"/>
                  </a:cubicBezTo>
                  <a:cubicBezTo>
                    <a:pt x="14" y="244"/>
                    <a:pt x="14" y="244"/>
                    <a:pt x="14" y="244"/>
                  </a:cubicBezTo>
                  <a:cubicBezTo>
                    <a:pt x="14" y="244"/>
                    <a:pt x="14" y="244"/>
                    <a:pt x="14" y="244"/>
                  </a:cubicBezTo>
                  <a:cubicBezTo>
                    <a:pt x="15" y="246"/>
                    <a:pt x="15" y="246"/>
                    <a:pt x="15" y="246"/>
                  </a:cubicBezTo>
                  <a:cubicBezTo>
                    <a:pt x="18" y="248"/>
                    <a:pt x="18" y="248"/>
                    <a:pt x="18" y="248"/>
                  </a:cubicBezTo>
                  <a:cubicBezTo>
                    <a:pt x="33" y="251"/>
                    <a:pt x="33" y="251"/>
                    <a:pt x="33" y="251"/>
                  </a:cubicBezTo>
                  <a:cubicBezTo>
                    <a:pt x="37" y="251"/>
                    <a:pt x="42" y="250"/>
                    <a:pt x="47" y="248"/>
                  </a:cubicBezTo>
                  <a:cubicBezTo>
                    <a:pt x="51" y="246"/>
                    <a:pt x="56" y="245"/>
                    <a:pt x="61" y="246"/>
                  </a:cubicBezTo>
                  <a:cubicBezTo>
                    <a:pt x="61" y="243"/>
                    <a:pt x="61" y="243"/>
                    <a:pt x="61" y="243"/>
                  </a:cubicBezTo>
                  <a:cubicBezTo>
                    <a:pt x="57" y="232"/>
                    <a:pt x="57" y="232"/>
                    <a:pt x="57" y="232"/>
                  </a:cubicBezTo>
                  <a:cubicBezTo>
                    <a:pt x="56" y="232"/>
                    <a:pt x="56" y="232"/>
                    <a:pt x="56" y="232"/>
                  </a:cubicBezTo>
                  <a:cubicBezTo>
                    <a:pt x="57" y="232"/>
                    <a:pt x="57" y="232"/>
                    <a:pt x="57" y="232"/>
                  </a:cubicBezTo>
                  <a:cubicBezTo>
                    <a:pt x="79" y="200"/>
                    <a:pt x="79" y="200"/>
                    <a:pt x="79" y="200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112" y="174"/>
                    <a:pt x="112" y="174"/>
                    <a:pt x="112" y="174"/>
                  </a:cubicBezTo>
                  <a:cubicBezTo>
                    <a:pt x="116" y="169"/>
                    <a:pt x="116" y="169"/>
                    <a:pt x="116" y="169"/>
                  </a:cubicBezTo>
                  <a:cubicBezTo>
                    <a:pt x="116" y="169"/>
                    <a:pt x="116" y="169"/>
                    <a:pt x="116" y="169"/>
                  </a:cubicBezTo>
                  <a:cubicBezTo>
                    <a:pt x="119" y="166"/>
                    <a:pt x="122" y="165"/>
                    <a:pt x="125" y="164"/>
                  </a:cubicBezTo>
                  <a:cubicBezTo>
                    <a:pt x="123" y="162"/>
                    <a:pt x="123" y="162"/>
                    <a:pt x="123" y="162"/>
                  </a:cubicBezTo>
                  <a:cubicBezTo>
                    <a:pt x="117" y="156"/>
                    <a:pt x="117" y="156"/>
                    <a:pt x="117" y="156"/>
                  </a:cubicBezTo>
                  <a:cubicBezTo>
                    <a:pt x="117" y="156"/>
                    <a:pt x="117" y="156"/>
                    <a:pt x="117" y="156"/>
                  </a:cubicBezTo>
                  <a:cubicBezTo>
                    <a:pt x="117" y="156"/>
                    <a:pt x="117" y="156"/>
                    <a:pt x="117" y="156"/>
                  </a:cubicBezTo>
                  <a:cubicBezTo>
                    <a:pt x="113" y="151"/>
                    <a:pt x="113" y="151"/>
                    <a:pt x="113" y="151"/>
                  </a:cubicBezTo>
                  <a:cubicBezTo>
                    <a:pt x="113" y="150"/>
                    <a:pt x="113" y="150"/>
                    <a:pt x="113" y="150"/>
                  </a:cubicBezTo>
                  <a:cubicBezTo>
                    <a:pt x="113" y="150"/>
                    <a:pt x="113" y="150"/>
                    <a:pt x="113" y="150"/>
                  </a:cubicBezTo>
                  <a:cubicBezTo>
                    <a:pt x="115" y="147"/>
                    <a:pt x="115" y="147"/>
                    <a:pt x="115" y="147"/>
                  </a:cubicBezTo>
                  <a:cubicBezTo>
                    <a:pt x="109" y="148"/>
                    <a:pt x="109" y="148"/>
                    <a:pt x="109" y="148"/>
                  </a:cubicBezTo>
                  <a:cubicBezTo>
                    <a:pt x="98" y="146"/>
                    <a:pt x="98" y="146"/>
                    <a:pt x="98" y="146"/>
                  </a:cubicBezTo>
                  <a:cubicBezTo>
                    <a:pt x="94" y="144"/>
                    <a:pt x="91" y="141"/>
                    <a:pt x="90" y="138"/>
                  </a:cubicBezTo>
                  <a:cubicBezTo>
                    <a:pt x="88" y="131"/>
                    <a:pt x="87" y="125"/>
                    <a:pt x="87" y="119"/>
                  </a:cubicBezTo>
                  <a:cubicBezTo>
                    <a:pt x="86" y="121"/>
                    <a:pt x="84" y="122"/>
                    <a:pt x="82" y="122"/>
                  </a:cubicBezTo>
                  <a:cubicBezTo>
                    <a:pt x="73" y="120"/>
                    <a:pt x="73" y="120"/>
                    <a:pt x="73" y="120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1" y="114"/>
                    <a:pt x="61" y="114"/>
                    <a:pt x="61" y="114"/>
                  </a:cubicBezTo>
                  <a:cubicBezTo>
                    <a:pt x="58" y="114"/>
                    <a:pt x="58" y="114"/>
                    <a:pt x="58" y="114"/>
                  </a:cubicBezTo>
                  <a:cubicBezTo>
                    <a:pt x="56" y="114"/>
                    <a:pt x="53" y="113"/>
                    <a:pt x="52" y="112"/>
                  </a:cubicBezTo>
                  <a:cubicBezTo>
                    <a:pt x="49" y="110"/>
                    <a:pt x="48" y="108"/>
                    <a:pt x="48" y="107"/>
                  </a:cubicBezTo>
                  <a:cubicBezTo>
                    <a:pt x="47" y="104"/>
                    <a:pt x="48" y="102"/>
                    <a:pt x="51" y="100"/>
                  </a:cubicBezTo>
                  <a:cubicBezTo>
                    <a:pt x="53" y="98"/>
                    <a:pt x="57" y="94"/>
                    <a:pt x="59" y="90"/>
                  </a:cubicBezTo>
                  <a:cubicBezTo>
                    <a:pt x="57" y="87"/>
                    <a:pt x="55" y="83"/>
                    <a:pt x="57" y="80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7" y="77"/>
                    <a:pt x="61" y="76"/>
                    <a:pt x="67" y="74"/>
                  </a:cubicBezTo>
                  <a:cubicBezTo>
                    <a:pt x="67" y="72"/>
                    <a:pt x="68" y="70"/>
                    <a:pt x="69" y="70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0" y="67"/>
                    <a:pt x="69" y="64"/>
                    <a:pt x="71" y="61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77" y="58"/>
                    <a:pt x="82" y="58"/>
                    <a:pt x="86" y="60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107" y="72"/>
                    <a:pt x="107" y="72"/>
                    <a:pt x="107" y="72"/>
                  </a:cubicBezTo>
                  <a:cubicBezTo>
                    <a:pt x="107" y="74"/>
                    <a:pt x="106" y="76"/>
                    <a:pt x="105" y="76"/>
                  </a:cubicBezTo>
                  <a:cubicBezTo>
                    <a:pt x="103" y="76"/>
                    <a:pt x="102" y="78"/>
                    <a:pt x="101" y="80"/>
                  </a:cubicBezTo>
                  <a:cubicBezTo>
                    <a:pt x="105" y="90"/>
                    <a:pt x="105" y="90"/>
                    <a:pt x="105" y="90"/>
                  </a:cubicBezTo>
                  <a:cubicBezTo>
                    <a:pt x="108" y="86"/>
                    <a:pt x="110" y="84"/>
                    <a:pt x="113" y="84"/>
                  </a:cubicBezTo>
                  <a:cubicBezTo>
                    <a:pt x="114" y="84"/>
                    <a:pt x="115" y="84"/>
                    <a:pt x="117" y="86"/>
                  </a:cubicBezTo>
                  <a:cubicBezTo>
                    <a:pt x="118" y="88"/>
                    <a:pt x="119" y="92"/>
                    <a:pt x="120" y="95"/>
                  </a:cubicBezTo>
                  <a:cubicBezTo>
                    <a:pt x="120" y="100"/>
                    <a:pt x="121" y="103"/>
                    <a:pt x="123" y="105"/>
                  </a:cubicBezTo>
                  <a:cubicBezTo>
                    <a:pt x="126" y="110"/>
                    <a:pt x="126" y="110"/>
                    <a:pt x="126" y="110"/>
                  </a:cubicBezTo>
                  <a:cubicBezTo>
                    <a:pt x="131" y="116"/>
                    <a:pt x="133" y="120"/>
                    <a:pt x="134" y="124"/>
                  </a:cubicBezTo>
                  <a:cubicBezTo>
                    <a:pt x="150" y="122"/>
                    <a:pt x="150" y="122"/>
                    <a:pt x="150" y="122"/>
                  </a:cubicBezTo>
                  <a:cubicBezTo>
                    <a:pt x="157" y="118"/>
                    <a:pt x="157" y="118"/>
                    <a:pt x="157" y="118"/>
                  </a:cubicBezTo>
                  <a:cubicBezTo>
                    <a:pt x="163" y="110"/>
                    <a:pt x="163" y="110"/>
                    <a:pt x="163" y="110"/>
                  </a:cubicBezTo>
                  <a:cubicBezTo>
                    <a:pt x="166" y="102"/>
                    <a:pt x="166" y="102"/>
                    <a:pt x="166" y="102"/>
                  </a:cubicBezTo>
                  <a:cubicBezTo>
                    <a:pt x="166" y="102"/>
                    <a:pt x="166" y="102"/>
                    <a:pt x="166" y="102"/>
                  </a:cubicBezTo>
                  <a:cubicBezTo>
                    <a:pt x="166" y="102"/>
                    <a:pt x="166" y="102"/>
                    <a:pt x="166" y="102"/>
                  </a:cubicBezTo>
                  <a:cubicBezTo>
                    <a:pt x="168" y="94"/>
                    <a:pt x="168" y="94"/>
                    <a:pt x="168" y="94"/>
                  </a:cubicBezTo>
                  <a:cubicBezTo>
                    <a:pt x="168" y="93"/>
                    <a:pt x="168" y="93"/>
                    <a:pt x="168" y="93"/>
                  </a:cubicBezTo>
                  <a:cubicBezTo>
                    <a:pt x="168" y="92"/>
                    <a:pt x="168" y="92"/>
                    <a:pt x="168" y="92"/>
                  </a:cubicBezTo>
                  <a:cubicBezTo>
                    <a:pt x="169" y="92"/>
                    <a:pt x="169" y="92"/>
                    <a:pt x="169" y="92"/>
                  </a:cubicBezTo>
                  <a:cubicBezTo>
                    <a:pt x="175" y="88"/>
                    <a:pt x="175" y="88"/>
                    <a:pt x="175" y="88"/>
                  </a:cubicBezTo>
                  <a:cubicBezTo>
                    <a:pt x="176" y="88"/>
                    <a:pt x="176" y="88"/>
                    <a:pt x="176" y="88"/>
                  </a:cubicBezTo>
                  <a:cubicBezTo>
                    <a:pt x="175" y="87"/>
                    <a:pt x="175" y="87"/>
                    <a:pt x="175" y="87"/>
                  </a:cubicBezTo>
                  <a:cubicBezTo>
                    <a:pt x="165" y="84"/>
                    <a:pt x="165" y="84"/>
                    <a:pt x="165" y="84"/>
                  </a:cubicBezTo>
                  <a:cubicBezTo>
                    <a:pt x="165" y="84"/>
                    <a:pt x="165" y="84"/>
                    <a:pt x="165" y="84"/>
                  </a:cubicBezTo>
                  <a:cubicBezTo>
                    <a:pt x="165" y="84"/>
                    <a:pt x="165" y="84"/>
                    <a:pt x="165" y="84"/>
                  </a:cubicBezTo>
                  <a:cubicBezTo>
                    <a:pt x="163" y="78"/>
                    <a:pt x="163" y="78"/>
                    <a:pt x="163" y="78"/>
                  </a:cubicBezTo>
                  <a:lnTo>
                    <a:pt x="162" y="76"/>
                  </a:lnTo>
                  <a:close/>
                </a:path>
              </a:pathLst>
            </a:custGeom>
            <a:solidFill>
              <a:srgbClr val="DCDCDC"/>
            </a:solidFill>
            <a:ln>
              <a:solidFill>
                <a:srgbClr val="E1E1E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auto">
            <a:xfrm>
              <a:off x="9398000" y="3206750"/>
              <a:ext cx="698500" cy="688975"/>
            </a:xfrm>
            <a:custGeom>
              <a:avLst/>
              <a:gdLst>
                <a:gd name="T0" fmla="*/ 153970 w 186"/>
                <a:gd name="T1" fmla="*/ 225893 h 183"/>
                <a:gd name="T2" fmla="*/ 7511 w 186"/>
                <a:gd name="T3" fmla="*/ 304956 h 183"/>
                <a:gd name="T4" fmla="*/ 56331 w 186"/>
                <a:gd name="T5" fmla="*/ 417903 h 183"/>
                <a:gd name="T6" fmla="*/ 60086 w 186"/>
                <a:gd name="T7" fmla="*/ 417903 h 183"/>
                <a:gd name="T8" fmla="*/ 127683 w 186"/>
                <a:gd name="T9" fmla="*/ 538379 h 183"/>
                <a:gd name="T10" fmla="*/ 165237 w 186"/>
                <a:gd name="T11" fmla="*/ 545909 h 183"/>
                <a:gd name="T12" fmla="*/ 199035 w 186"/>
                <a:gd name="T13" fmla="*/ 564734 h 183"/>
                <a:gd name="T14" fmla="*/ 398070 w 186"/>
                <a:gd name="T15" fmla="*/ 583558 h 183"/>
                <a:gd name="T16" fmla="*/ 409336 w 186"/>
                <a:gd name="T17" fmla="*/ 651326 h 183"/>
                <a:gd name="T18" fmla="*/ 488199 w 186"/>
                <a:gd name="T19" fmla="*/ 643796 h 183"/>
                <a:gd name="T20" fmla="*/ 533263 w 186"/>
                <a:gd name="T21" fmla="*/ 688975 h 183"/>
                <a:gd name="T22" fmla="*/ 567062 w 186"/>
                <a:gd name="T23" fmla="*/ 655091 h 183"/>
                <a:gd name="T24" fmla="*/ 612126 w 186"/>
                <a:gd name="T25" fmla="*/ 658856 h 183"/>
                <a:gd name="T26" fmla="*/ 653435 w 186"/>
                <a:gd name="T27" fmla="*/ 621207 h 183"/>
                <a:gd name="T28" fmla="*/ 645925 w 186"/>
                <a:gd name="T29" fmla="*/ 613677 h 183"/>
                <a:gd name="T30" fmla="*/ 649680 w 186"/>
                <a:gd name="T31" fmla="*/ 576028 h 183"/>
                <a:gd name="T32" fmla="*/ 570817 w 186"/>
                <a:gd name="T33" fmla="*/ 553439 h 183"/>
                <a:gd name="T34" fmla="*/ 533263 w 186"/>
                <a:gd name="T35" fmla="*/ 493201 h 183"/>
                <a:gd name="T36" fmla="*/ 518242 w 186"/>
                <a:gd name="T37" fmla="*/ 444257 h 183"/>
                <a:gd name="T38" fmla="*/ 559551 w 186"/>
                <a:gd name="T39" fmla="*/ 425433 h 183"/>
                <a:gd name="T40" fmla="*/ 585839 w 186"/>
                <a:gd name="T41" fmla="*/ 384019 h 183"/>
                <a:gd name="T42" fmla="*/ 600860 w 186"/>
                <a:gd name="T43" fmla="*/ 368959 h 183"/>
                <a:gd name="T44" fmla="*/ 600860 w 186"/>
                <a:gd name="T45" fmla="*/ 304956 h 183"/>
                <a:gd name="T46" fmla="*/ 638414 w 186"/>
                <a:gd name="T47" fmla="*/ 312486 h 183"/>
                <a:gd name="T48" fmla="*/ 642169 w 186"/>
                <a:gd name="T49" fmla="*/ 316251 h 183"/>
                <a:gd name="T50" fmla="*/ 698500 w 186"/>
                <a:gd name="T51" fmla="*/ 304956 h 183"/>
                <a:gd name="T52" fmla="*/ 634659 w 186"/>
                <a:gd name="T53" fmla="*/ 256013 h 183"/>
                <a:gd name="T54" fmla="*/ 570817 w 186"/>
                <a:gd name="T55" fmla="*/ 237188 h 183"/>
                <a:gd name="T56" fmla="*/ 570817 w 186"/>
                <a:gd name="T57" fmla="*/ 237188 h 183"/>
                <a:gd name="T58" fmla="*/ 491954 w 186"/>
                <a:gd name="T59" fmla="*/ 180715 h 183"/>
                <a:gd name="T60" fmla="*/ 555796 w 186"/>
                <a:gd name="T61" fmla="*/ 109182 h 183"/>
                <a:gd name="T62" fmla="*/ 533263 w 186"/>
                <a:gd name="T63" fmla="*/ 33884 h 183"/>
                <a:gd name="T64" fmla="*/ 428113 w 186"/>
                <a:gd name="T65" fmla="*/ 52708 h 183"/>
                <a:gd name="T66" fmla="*/ 379293 w 186"/>
                <a:gd name="T67" fmla="*/ 26354 h 183"/>
                <a:gd name="T68" fmla="*/ 360516 w 186"/>
                <a:gd name="T69" fmla="*/ 18824 h 183"/>
                <a:gd name="T70" fmla="*/ 356761 w 186"/>
                <a:gd name="T71" fmla="*/ 11295 h 183"/>
                <a:gd name="T72" fmla="*/ 356761 w 186"/>
                <a:gd name="T73" fmla="*/ 11295 h 183"/>
                <a:gd name="T74" fmla="*/ 353005 w 186"/>
                <a:gd name="T75" fmla="*/ 3765 h 183"/>
                <a:gd name="T76" fmla="*/ 353005 w 186"/>
                <a:gd name="T77" fmla="*/ 0 h 183"/>
                <a:gd name="T78" fmla="*/ 349250 w 186"/>
                <a:gd name="T79" fmla="*/ 41414 h 183"/>
                <a:gd name="T80" fmla="*/ 345495 w 186"/>
                <a:gd name="T81" fmla="*/ 67768 h 183"/>
                <a:gd name="T82" fmla="*/ 349250 w 186"/>
                <a:gd name="T83" fmla="*/ 128006 h 183"/>
                <a:gd name="T84" fmla="*/ 345495 w 186"/>
                <a:gd name="T85" fmla="*/ 131771 h 183"/>
                <a:gd name="T86" fmla="*/ 326718 w 186"/>
                <a:gd name="T87" fmla="*/ 180715 h 183"/>
                <a:gd name="T88" fmla="*/ 251610 w 186"/>
                <a:gd name="T89" fmla="*/ 207069 h 183"/>
                <a:gd name="T90" fmla="*/ 157726 w 186"/>
                <a:gd name="T91" fmla="*/ 225893 h 18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86" h="183">
                  <a:moveTo>
                    <a:pt x="42" y="60"/>
                  </a:moveTo>
                  <a:cubicBezTo>
                    <a:pt x="41" y="60"/>
                    <a:pt x="41" y="60"/>
                    <a:pt x="41" y="60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0" y="95"/>
                    <a:pt x="2" y="103"/>
                    <a:pt x="6" y="105"/>
                  </a:cubicBezTo>
                  <a:cubicBezTo>
                    <a:pt x="15" y="111"/>
                    <a:pt x="15" y="111"/>
                    <a:pt x="15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8" y="126"/>
                    <a:pt x="18" y="126"/>
                    <a:pt x="18" y="126"/>
                  </a:cubicBezTo>
                  <a:cubicBezTo>
                    <a:pt x="26" y="136"/>
                    <a:pt x="31" y="141"/>
                    <a:pt x="34" y="143"/>
                  </a:cubicBezTo>
                  <a:cubicBezTo>
                    <a:pt x="42" y="145"/>
                    <a:pt x="42" y="145"/>
                    <a:pt x="42" y="145"/>
                  </a:cubicBezTo>
                  <a:cubicBezTo>
                    <a:pt x="44" y="145"/>
                    <a:pt x="44" y="145"/>
                    <a:pt x="44" y="145"/>
                  </a:cubicBezTo>
                  <a:cubicBezTo>
                    <a:pt x="44" y="145"/>
                    <a:pt x="44" y="145"/>
                    <a:pt x="44" y="145"/>
                  </a:cubicBezTo>
                  <a:cubicBezTo>
                    <a:pt x="45" y="147"/>
                    <a:pt x="48" y="149"/>
                    <a:pt x="53" y="150"/>
                  </a:cubicBezTo>
                  <a:cubicBezTo>
                    <a:pt x="77" y="151"/>
                    <a:pt x="77" y="151"/>
                    <a:pt x="77" y="151"/>
                  </a:cubicBezTo>
                  <a:cubicBezTo>
                    <a:pt x="94" y="151"/>
                    <a:pt x="104" y="153"/>
                    <a:pt x="106" y="155"/>
                  </a:cubicBezTo>
                  <a:cubicBezTo>
                    <a:pt x="108" y="156"/>
                    <a:pt x="109" y="160"/>
                    <a:pt x="108" y="166"/>
                  </a:cubicBezTo>
                  <a:cubicBezTo>
                    <a:pt x="108" y="170"/>
                    <a:pt x="108" y="173"/>
                    <a:pt x="109" y="173"/>
                  </a:cubicBezTo>
                  <a:cubicBezTo>
                    <a:pt x="118" y="171"/>
                    <a:pt x="118" y="171"/>
                    <a:pt x="118" y="171"/>
                  </a:cubicBezTo>
                  <a:cubicBezTo>
                    <a:pt x="124" y="169"/>
                    <a:pt x="128" y="169"/>
                    <a:pt x="130" y="171"/>
                  </a:cubicBezTo>
                  <a:cubicBezTo>
                    <a:pt x="134" y="175"/>
                    <a:pt x="134" y="175"/>
                    <a:pt x="134" y="175"/>
                  </a:cubicBezTo>
                  <a:cubicBezTo>
                    <a:pt x="138" y="181"/>
                    <a:pt x="142" y="183"/>
                    <a:pt x="142" y="183"/>
                  </a:cubicBezTo>
                  <a:cubicBezTo>
                    <a:pt x="145" y="182"/>
                    <a:pt x="148" y="179"/>
                    <a:pt x="150" y="175"/>
                  </a:cubicBezTo>
                  <a:cubicBezTo>
                    <a:pt x="151" y="174"/>
                    <a:pt x="151" y="174"/>
                    <a:pt x="151" y="174"/>
                  </a:cubicBezTo>
                  <a:cubicBezTo>
                    <a:pt x="158" y="179"/>
                    <a:pt x="158" y="179"/>
                    <a:pt x="158" y="179"/>
                  </a:cubicBezTo>
                  <a:cubicBezTo>
                    <a:pt x="163" y="175"/>
                    <a:pt x="163" y="175"/>
                    <a:pt x="163" y="175"/>
                  </a:cubicBezTo>
                  <a:cubicBezTo>
                    <a:pt x="164" y="169"/>
                    <a:pt x="167" y="167"/>
                    <a:pt x="172" y="166"/>
                  </a:cubicBezTo>
                  <a:cubicBezTo>
                    <a:pt x="174" y="165"/>
                    <a:pt x="174" y="165"/>
                    <a:pt x="174" y="165"/>
                  </a:cubicBezTo>
                  <a:cubicBezTo>
                    <a:pt x="173" y="164"/>
                    <a:pt x="173" y="164"/>
                    <a:pt x="173" y="164"/>
                  </a:cubicBezTo>
                  <a:cubicBezTo>
                    <a:pt x="172" y="163"/>
                    <a:pt x="172" y="163"/>
                    <a:pt x="172" y="163"/>
                  </a:cubicBezTo>
                  <a:cubicBezTo>
                    <a:pt x="172" y="163"/>
                    <a:pt x="172" y="163"/>
                    <a:pt x="172" y="163"/>
                  </a:cubicBezTo>
                  <a:cubicBezTo>
                    <a:pt x="173" y="153"/>
                    <a:pt x="173" y="153"/>
                    <a:pt x="173" y="153"/>
                  </a:cubicBezTo>
                  <a:cubicBezTo>
                    <a:pt x="170" y="148"/>
                    <a:pt x="166" y="146"/>
                    <a:pt x="161" y="147"/>
                  </a:cubicBezTo>
                  <a:cubicBezTo>
                    <a:pt x="157" y="148"/>
                    <a:pt x="154" y="148"/>
                    <a:pt x="152" y="147"/>
                  </a:cubicBezTo>
                  <a:cubicBezTo>
                    <a:pt x="152" y="145"/>
                    <a:pt x="152" y="145"/>
                    <a:pt x="152" y="143"/>
                  </a:cubicBezTo>
                  <a:cubicBezTo>
                    <a:pt x="149" y="138"/>
                    <a:pt x="146" y="134"/>
                    <a:pt x="142" y="131"/>
                  </a:cubicBezTo>
                  <a:cubicBezTo>
                    <a:pt x="138" y="127"/>
                    <a:pt x="136" y="123"/>
                    <a:pt x="138" y="119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50" y="120"/>
                    <a:pt x="150" y="120"/>
                    <a:pt x="150" y="120"/>
                  </a:cubicBezTo>
                  <a:cubicBezTo>
                    <a:pt x="149" y="113"/>
                    <a:pt x="149" y="113"/>
                    <a:pt x="149" y="113"/>
                  </a:cubicBezTo>
                  <a:cubicBezTo>
                    <a:pt x="148" y="109"/>
                    <a:pt x="149" y="107"/>
                    <a:pt x="151" y="105"/>
                  </a:cubicBezTo>
                  <a:cubicBezTo>
                    <a:pt x="152" y="103"/>
                    <a:pt x="154" y="102"/>
                    <a:pt x="156" y="102"/>
                  </a:cubicBezTo>
                  <a:cubicBezTo>
                    <a:pt x="160" y="100"/>
                    <a:pt x="160" y="100"/>
                    <a:pt x="160" y="100"/>
                  </a:cubicBezTo>
                  <a:cubicBezTo>
                    <a:pt x="160" y="98"/>
                    <a:pt x="160" y="98"/>
                    <a:pt x="160" y="98"/>
                  </a:cubicBezTo>
                  <a:cubicBezTo>
                    <a:pt x="157" y="91"/>
                    <a:pt x="156" y="85"/>
                    <a:pt x="157" y="83"/>
                  </a:cubicBezTo>
                  <a:cubicBezTo>
                    <a:pt x="160" y="81"/>
                    <a:pt x="160" y="81"/>
                    <a:pt x="160" y="81"/>
                  </a:cubicBezTo>
                  <a:cubicBezTo>
                    <a:pt x="161" y="80"/>
                    <a:pt x="165" y="81"/>
                    <a:pt x="170" y="83"/>
                  </a:cubicBezTo>
                  <a:cubicBezTo>
                    <a:pt x="170" y="83"/>
                    <a:pt x="170" y="83"/>
                    <a:pt x="170" y="83"/>
                  </a:cubicBezTo>
                  <a:cubicBezTo>
                    <a:pt x="171" y="83"/>
                    <a:pt x="171" y="83"/>
                    <a:pt x="171" y="83"/>
                  </a:cubicBezTo>
                  <a:cubicBezTo>
                    <a:pt x="171" y="84"/>
                    <a:pt x="171" y="84"/>
                    <a:pt x="171" y="84"/>
                  </a:cubicBezTo>
                  <a:cubicBezTo>
                    <a:pt x="175" y="89"/>
                    <a:pt x="178" y="93"/>
                    <a:pt x="179" y="93"/>
                  </a:cubicBezTo>
                  <a:cubicBezTo>
                    <a:pt x="186" y="81"/>
                    <a:pt x="186" y="81"/>
                    <a:pt x="186" y="81"/>
                  </a:cubicBezTo>
                  <a:cubicBezTo>
                    <a:pt x="180" y="73"/>
                    <a:pt x="176" y="67"/>
                    <a:pt x="175" y="64"/>
                  </a:cubicBezTo>
                  <a:cubicBezTo>
                    <a:pt x="169" y="68"/>
                    <a:pt x="169" y="68"/>
                    <a:pt x="169" y="68"/>
                  </a:cubicBezTo>
                  <a:cubicBezTo>
                    <a:pt x="168" y="67"/>
                    <a:pt x="168" y="67"/>
                    <a:pt x="168" y="67"/>
                  </a:cubicBezTo>
                  <a:cubicBezTo>
                    <a:pt x="152" y="63"/>
                    <a:pt x="152" y="63"/>
                    <a:pt x="152" y="63"/>
                  </a:cubicBezTo>
                  <a:cubicBezTo>
                    <a:pt x="152" y="63"/>
                    <a:pt x="152" y="63"/>
                    <a:pt x="152" y="63"/>
                  </a:cubicBezTo>
                  <a:cubicBezTo>
                    <a:pt x="152" y="63"/>
                    <a:pt x="152" y="63"/>
                    <a:pt x="152" y="63"/>
                  </a:cubicBezTo>
                  <a:cubicBezTo>
                    <a:pt x="145" y="60"/>
                    <a:pt x="141" y="56"/>
                    <a:pt x="140" y="53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48" y="29"/>
                    <a:pt x="148" y="29"/>
                    <a:pt x="148" y="29"/>
                  </a:cubicBezTo>
                  <a:cubicBezTo>
                    <a:pt x="148" y="24"/>
                    <a:pt x="146" y="19"/>
                    <a:pt x="144" y="15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30" y="11"/>
                    <a:pt x="130" y="11"/>
                    <a:pt x="130" y="11"/>
                  </a:cubicBezTo>
                  <a:cubicBezTo>
                    <a:pt x="124" y="13"/>
                    <a:pt x="119" y="14"/>
                    <a:pt x="114" y="14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7"/>
                    <a:pt x="101" y="7"/>
                    <a:pt x="101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6"/>
                    <a:pt x="91" y="17"/>
                    <a:pt x="92" y="18"/>
                  </a:cubicBezTo>
                  <a:cubicBezTo>
                    <a:pt x="94" y="21"/>
                    <a:pt x="93" y="24"/>
                    <a:pt x="91" y="27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2" y="35"/>
                    <a:pt x="92" y="35"/>
                    <a:pt x="92" y="35"/>
                  </a:cubicBezTo>
                  <a:cubicBezTo>
                    <a:pt x="87" y="39"/>
                    <a:pt x="87" y="39"/>
                    <a:pt x="87" y="39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77" y="53"/>
                    <a:pt x="71" y="55"/>
                    <a:pt x="67" y="55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42" y="60"/>
                    <a:pt x="42" y="60"/>
                    <a:pt x="42" y="60"/>
                  </a:cubicBezTo>
                  <a:close/>
                </a:path>
              </a:pathLst>
            </a:custGeom>
            <a:solidFill>
              <a:srgbClr val="DCDCDC"/>
            </a:solidFill>
            <a:ln>
              <a:solidFill>
                <a:srgbClr val="E1E1E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10709275" y="4676775"/>
              <a:ext cx="198438" cy="481012"/>
            </a:xfrm>
            <a:custGeom>
              <a:avLst/>
              <a:gdLst>
                <a:gd name="T0" fmla="*/ 149765 w 53"/>
                <a:gd name="T1" fmla="*/ 0 h 128"/>
                <a:gd name="T2" fmla="*/ 44929 w 53"/>
                <a:gd name="T3" fmla="*/ 131527 h 128"/>
                <a:gd name="T4" fmla="*/ 0 w 53"/>
                <a:gd name="T5" fmla="*/ 202927 h 128"/>
                <a:gd name="T6" fmla="*/ 11232 w 53"/>
                <a:gd name="T7" fmla="*/ 285601 h 128"/>
                <a:gd name="T8" fmla="*/ 11232 w 53"/>
                <a:gd name="T9" fmla="*/ 289359 h 128"/>
                <a:gd name="T10" fmla="*/ 11232 w 53"/>
                <a:gd name="T11" fmla="*/ 289359 h 128"/>
                <a:gd name="T12" fmla="*/ 3744 w 53"/>
                <a:gd name="T13" fmla="*/ 345728 h 128"/>
                <a:gd name="T14" fmla="*/ 7488 w 53"/>
                <a:gd name="T15" fmla="*/ 379549 h 128"/>
                <a:gd name="T16" fmla="*/ 67394 w 53"/>
                <a:gd name="T17" fmla="*/ 420886 h 128"/>
                <a:gd name="T18" fmla="*/ 67394 w 53"/>
                <a:gd name="T19" fmla="*/ 420886 h 128"/>
                <a:gd name="T20" fmla="*/ 71138 w 53"/>
                <a:gd name="T21" fmla="*/ 420886 h 128"/>
                <a:gd name="T22" fmla="*/ 71138 w 53"/>
                <a:gd name="T23" fmla="*/ 424644 h 128"/>
                <a:gd name="T24" fmla="*/ 71138 w 53"/>
                <a:gd name="T25" fmla="*/ 424644 h 128"/>
                <a:gd name="T26" fmla="*/ 93603 w 53"/>
                <a:gd name="T27" fmla="*/ 465981 h 128"/>
                <a:gd name="T28" fmla="*/ 116068 w 53"/>
                <a:gd name="T29" fmla="*/ 481013 h 128"/>
                <a:gd name="T30" fmla="*/ 123556 w 53"/>
                <a:gd name="T31" fmla="*/ 383307 h 128"/>
                <a:gd name="T32" fmla="*/ 123556 w 53"/>
                <a:gd name="T33" fmla="*/ 379549 h 128"/>
                <a:gd name="T34" fmla="*/ 168485 w 53"/>
                <a:gd name="T35" fmla="*/ 274328 h 128"/>
                <a:gd name="T36" fmla="*/ 183462 w 53"/>
                <a:gd name="T37" fmla="*/ 150317 h 128"/>
                <a:gd name="T38" fmla="*/ 183462 w 53"/>
                <a:gd name="T39" fmla="*/ 146559 h 128"/>
                <a:gd name="T40" fmla="*/ 183462 w 53"/>
                <a:gd name="T41" fmla="*/ 146559 h 128"/>
                <a:gd name="T42" fmla="*/ 198438 w 53"/>
                <a:gd name="T43" fmla="*/ 112737 h 128"/>
                <a:gd name="T44" fmla="*/ 187206 w 53"/>
                <a:gd name="T45" fmla="*/ 82674 h 128"/>
                <a:gd name="T46" fmla="*/ 187206 w 53"/>
                <a:gd name="T47" fmla="*/ 82674 h 128"/>
                <a:gd name="T48" fmla="*/ 183462 w 53"/>
                <a:gd name="T49" fmla="*/ 82674 h 128"/>
                <a:gd name="T50" fmla="*/ 183462 w 53"/>
                <a:gd name="T51" fmla="*/ 45095 h 128"/>
                <a:gd name="T52" fmla="*/ 183462 w 53"/>
                <a:gd name="T53" fmla="*/ 41337 h 128"/>
                <a:gd name="T54" fmla="*/ 183462 w 53"/>
                <a:gd name="T55" fmla="*/ 41337 h 128"/>
                <a:gd name="T56" fmla="*/ 190950 w 53"/>
                <a:gd name="T57" fmla="*/ 30063 h 128"/>
                <a:gd name="T58" fmla="*/ 198438 w 53"/>
                <a:gd name="T59" fmla="*/ 22547 h 128"/>
                <a:gd name="T60" fmla="*/ 149765 w 53"/>
                <a:gd name="T61" fmla="*/ 0 h 12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3" h="128">
                  <a:moveTo>
                    <a:pt x="40" y="0"/>
                  </a:moveTo>
                  <a:cubicBezTo>
                    <a:pt x="27" y="9"/>
                    <a:pt x="18" y="21"/>
                    <a:pt x="12" y="35"/>
                  </a:cubicBezTo>
                  <a:cubicBezTo>
                    <a:pt x="7" y="47"/>
                    <a:pt x="3" y="53"/>
                    <a:pt x="0" y="54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7"/>
                    <a:pt x="3" y="77"/>
                    <a:pt x="3" y="77"/>
                  </a:cubicBezTo>
                  <a:cubicBezTo>
                    <a:pt x="3" y="77"/>
                    <a:pt x="3" y="77"/>
                    <a:pt x="3" y="77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0" y="97"/>
                    <a:pt x="1" y="100"/>
                    <a:pt x="2" y="101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20" y="116"/>
                    <a:pt x="22" y="120"/>
                    <a:pt x="25" y="124"/>
                  </a:cubicBezTo>
                  <a:cubicBezTo>
                    <a:pt x="27" y="126"/>
                    <a:pt x="29" y="127"/>
                    <a:pt x="31" y="128"/>
                  </a:cubicBezTo>
                  <a:cubicBezTo>
                    <a:pt x="33" y="102"/>
                    <a:pt x="33" y="102"/>
                    <a:pt x="33" y="102"/>
                  </a:cubicBezTo>
                  <a:cubicBezTo>
                    <a:pt x="33" y="101"/>
                    <a:pt x="33" y="101"/>
                    <a:pt x="33" y="101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3" y="6"/>
                    <a:pt x="53" y="6"/>
                    <a:pt x="53" y="6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DCDCDC"/>
            </a:solidFill>
            <a:ln>
              <a:solidFill>
                <a:srgbClr val="E1E1E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6"/>
            <p:cNvSpPr>
              <a:spLocks/>
            </p:cNvSpPr>
            <p:nvPr/>
          </p:nvSpPr>
          <p:spPr bwMode="auto">
            <a:xfrm>
              <a:off x="9239250" y="5529262"/>
              <a:ext cx="309563" cy="263525"/>
            </a:xfrm>
            <a:custGeom>
              <a:avLst/>
              <a:gdLst>
                <a:gd name="T0" fmla="*/ 139681 w 82"/>
                <a:gd name="T1" fmla="*/ 26353 h 70"/>
                <a:gd name="T2" fmla="*/ 135906 w 82"/>
                <a:gd name="T3" fmla="*/ 33882 h 70"/>
                <a:gd name="T4" fmla="*/ 135906 w 82"/>
                <a:gd name="T5" fmla="*/ 33882 h 70"/>
                <a:gd name="T6" fmla="*/ 132131 w 82"/>
                <a:gd name="T7" fmla="*/ 37646 h 70"/>
                <a:gd name="T8" fmla="*/ 71728 w 82"/>
                <a:gd name="T9" fmla="*/ 52705 h 70"/>
                <a:gd name="T10" fmla="*/ 75503 w 82"/>
                <a:gd name="T11" fmla="*/ 60234 h 70"/>
                <a:gd name="T12" fmla="*/ 94379 w 82"/>
                <a:gd name="T13" fmla="*/ 82822 h 70"/>
                <a:gd name="T14" fmla="*/ 86829 w 82"/>
                <a:gd name="T15" fmla="*/ 86587 h 70"/>
                <a:gd name="T16" fmla="*/ 60403 w 82"/>
                <a:gd name="T17" fmla="*/ 101645 h 70"/>
                <a:gd name="T18" fmla="*/ 15101 w 82"/>
                <a:gd name="T19" fmla="*/ 135527 h 70"/>
                <a:gd name="T20" fmla="*/ 22651 w 82"/>
                <a:gd name="T21" fmla="*/ 237173 h 70"/>
                <a:gd name="T22" fmla="*/ 67953 w 82"/>
                <a:gd name="T23" fmla="*/ 240937 h 70"/>
                <a:gd name="T24" fmla="*/ 71728 w 82"/>
                <a:gd name="T25" fmla="*/ 240937 h 70"/>
                <a:gd name="T26" fmla="*/ 71728 w 82"/>
                <a:gd name="T27" fmla="*/ 240937 h 70"/>
                <a:gd name="T28" fmla="*/ 117030 w 82"/>
                <a:gd name="T29" fmla="*/ 263525 h 70"/>
                <a:gd name="T30" fmla="*/ 166107 w 82"/>
                <a:gd name="T31" fmla="*/ 255996 h 70"/>
                <a:gd name="T32" fmla="*/ 234060 w 82"/>
                <a:gd name="T33" fmla="*/ 199526 h 70"/>
                <a:gd name="T34" fmla="*/ 237835 w 82"/>
                <a:gd name="T35" fmla="*/ 199526 h 70"/>
                <a:gd name="T36" fmla="*/ 241610 w 82"/>
                <a:gd name="T37" fmla="*/ 195761 h 70"/>
                <a:gd name="T38" fmla="*/ 260486 w 82"/>
                <a:gd name="T39" fmla="*/ 188232 h 70"/>
                <a:gd name="T40" fmla="*/ 256711 w 82"/>
                <a:gd name="T41" fmla="*/ 124233 h 70"/>
                <a:gd name="T42" fmla="*/ 256711 w 82"/>
                <a:gd name="T43" fmla="*/ 124233 h 70"/>
                <a:gd name="T44" fmla="*/ 283137 w 82"/>
                <a:gd name="T45" fmla="*/ 82822 h 70"/>
                <a:gd name="T46" fmla="*/ 283137 w 82"/>
                <a:gd name="T47" fmla="*/ 82822 h 70"/>
                <a:gd name="T48" fmla="*/ 283137 w 82"/>
                <a:gd name="T49" fmla="*/ 82822 h 70"/>
                <a:gd name="T50" fmla="*/ 305788 w 82"/>
                <a:gd name="T51" fmla="*/ 63999 h 70"/>
                <a:gd name="T52" fmla="*/ 298238 w 82"/>
                <a:gd name="T53" fmla="*/ 18823 h 70"/>
                <a:gd name="T54" fmla="*/ 279362 w 82"/>
                <a:gd name="T55" fmla="*/ 0 h 70"/>
                <a:gd name="T56" fmla="*/ 279362 w 82"/>
                <a:gd name="T57" fmla="*/ 22588 h 70"/>
                <a:gd name="T58" fmla="*/ 241610 w 82"/>
                <a:gd name="T59" fmla="*/ 15059 h 70"/>
                <a:gd name="T60" fmla="*/ 222734 w 82"/>
                <a:gd name="T61" fmla="*/ 26353 h 70"/>
                <a:gd name="T62" fmla="*/ 218959 w 82"/>
                <a:gd name="T63" fmla="*/ 26353 h 70"/>
                <a:gd name="T64" fmla="*/ 218959 w 82"/>
                <a:gd name="T65" fmla="*/ 26353 h 70"/>
                <a:gd name="T66" fmla="*/ 139681 w 82"/>
                <a:gd name="T67" fmla="*/ 26353 h 7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2" h="70">
                  <a:moveTo>
                    <a:pt x="37" y="7"/>
                  </a:move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4" y="22"/>
                    <a:pt x="24" y="23"/>
                    <a:pt x="23" y="2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0" y="41"/>
                    <a:pt x="0" y="49"/>
                    <a:pt x="6" y="63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49" y="67"/>
                    <a:pt x="55" y="62"/>
                    <a:pt x="62" y="53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82" y="13"/>
                    <a:pt x="81" y="8"/>
                    <a:pt x="79" y="5"/>
                  </a:cubicBezTo>
                  <a:cubicBezTo>
                    <a:pt x="78" y="1"/>
                    <a:pt x="76" y="0"/>
                    <a:pt x="74" y="0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lnTo>
                    <a:pt x="37" y="7"/>
                  </a:lnTo>
                  <a:close/>
                </a:path>
              </a:pathLst>
            </a:custGeom>
            <a:solidFill>
              <a:srgbClr val="DCDCDC"/>
            </a:solidFill>
            <a:ln>
              <a:solidFill>
                <a:srgbClr val="E1E1E1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37" name="矩形 36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142162" y="1613631"/>
            <a:ext cx="452585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One is always on a strange road, watching strange scenery and listening to strange music. Then one day, you will find that the things you try hard to forget are already gone. 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One is always on a strange road, watching strange scenery and listening to strange music. Then one day, you will find that the things you try hard to forget are already gone. </a:t>
            </a:r>
            <a:br>
              <a:rPr lang="en-US" altLang="zh-CN" sz="2000" dirty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7" name="任意多边形 56"/>
          <p:cNvSpPr/>
          <p:nvPr/>
        </p:nvSpPr>
        <p:spPr>
          <a:xfrm>
            <a:off x="6979920" y="1143000"/>
            <a:ext cx="4648200" cy="4846320"/>
          </a:xfrm>
          <a:custGeom>
            <a:avLst/>
            <a:gdLst>
              <a:gd name="connsiteX0" fmla="*/ 944880 w 4648200"/>
              <a:gd name="connsiteY0" fmla="*/ 0 h 4846320"/>
              <a:gd name="connsiteX1" fmla="*/ 0 w 4648200"/>
              <a:gd name="connsiteY1" fmla="*/ 0 h 4846320"/>
              <a:gd name="connsiteX2" fmla="*/ 0 w 4648200"/>
              <a:gd name="connsiteY2" fmla="*/ 4846320 h 4846320"/>
              <a:gd name="connsiteX3" fmla="*/ 4648200 w 4648200"/>
              <a:gd name="connsiteY3" fmla="*/ 4846320 h 484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8200" h="4846320">
                <a:moveTo>
                  <a:pt x="944880" y="0"/>
                </a:moveTo>
                <a:lnTo>
                  <a:pt x="0" y="0"/>
                </a:lnTo>
                <a:lnTo>
                  <a:pt x="0" y="4846320"/>
                </a:lnTo>
                <a:lnTo>
                  <a:pt x="4648200" y="4846320"/>
                </a:ln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975626" y="958336"/>
            <a:ext cx="23112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One is always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197092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72000" y="246204"/>
            <a:ext cx="3764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</a:rPr>
              <a:t>3C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战略分析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351390126"/>
              </p:ext>
            </p:extLst>
          </p:nvPr>
        </p:nvGraphicFramePr>
        <p:xfrm>
          <a:off x="-807720" y="1569721"/>
          <a:ext cx="7498080" cy="4160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6" name="矩形 5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6827766" y="2068877"/>
            <a:ext cx="492407" cy="492407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780742" y="3409284"/>
            <a:ext cx="492407" cy="49240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782046" y="4660888"/>
            <a:ext cx="492407" cy="492407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003837" y="1562083"/>
            <a:ext cx="30593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en-US" altLang="zh-CN" sz="2000" dirty="0" smtClean="0">
                <a:solidFill>
                  <a:schemeClr val="bg1"/>
                </a:solidFill>
              </a:rPr>
              <a:t>Type something here</a:t>
            </a: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bg1"/>
                </a:solidFill>
              </a:rPr>
              <a:t>Type something here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bg1"/>
                </a:solidFill>
              </a:rPr>
              <a:t>Type something here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bg1"/>
                </a:solidFill>
              </a:rPr>
              <a:t>Type something here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buClr>
                <a:schemeClr val="accent6"/>
              </a:buClr>
            </a:pP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003837" y="2953713"/>
            <a:ext cx="30593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en-US" altLang="zh-CN" sz="2000" dirty="0" smtClean="0">
                <a:solidFill>
                  <a:schemeClr val="bg1"/>
                </a:solidFill>
              </a:rPr>
              <a:t>Type something here</a:t>
            </a: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bg1"/>
                </a:solidFill>
              </a:rPr>
              <a:t>Type something here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bg1"/>
                </a:solidFill>
              </a:rPr>
              <a:t>Type something here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bg1"/>
                </a:solidFill>
              </a:rPr>
              <a:t>Type something here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buClr>
                <a:schemeClr val="accent6"/>
              </a:buClr>
            </a:pP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03837" y="4332582"/>
            <a:ext cx="30593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en-US" altLang="zh-CN" sz="2000" dirty="0" smtClean="0">
                <a:solidFill>
                  <a:schemeClr val="bg1"/>
                </a:solidFill>
              </a:rPr>
              <a:t>Type something here</a:t>
            </a: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bg1"/>
                </a:solidFill>
              </a:rPr>
              <a:t>Type something here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bg1"/>
                </a:solidFill>
              </a:rPr>
              <a:t>Type something here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bg1"/>
                </a:solidFill>
              </a:rPr>
              <a:t>Type something here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buClr>
                <a:schemeClr val="accent6"/>
              </a:buClr>
            </a:pPr>
            <a:endParaRPr lang="en-US" altLang="zh-C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514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568769" y="908945"/>
            <a:ext cx="563955" cy="1100870"/>
            <a:chOff x="5653088" y="1284288"/>
            <a:chExt cx="231775" cy="452437"/>
          </a:xfrm>
          <a:solidFill>
            <a:schemeClr val="accent3"/>
          </a:solidFill>
        </p:grpSpPr>
        <p:sp>
          <p:nvSpPr>
            <p:cNvPr id="2" name="Freeform 856"/>
            <p:cNvSpPr>
              <a:spLocks/>
            </p:cNvSpPr>
            <p:nvPr/>
          </p:nvSpPr>
          <p:spPr bwMode="auto">
            <a:xfrm>
              <a:off x="5653088" y="1298575"/>
              <a:ext cx="231775" cy="438150"/>
            </a:xfrm>
            <a:custGeom>
              <a:avLst/>
              <a:gdLst>
                <a:gd name="T0" fmla="*/ 163715 w 101"/>
                <a:gd name="T1" fmla="*/ 202335 h 191"/>
                <a:gd name="T2" fmla="*/ 145268 w 101"/>
                <a:gd name="T3" fmla="*/ 197737 h 191"/>
                <a:gd name="T4" fmla="*/ 133739 w 101"/>
                <a:gd name="T5" fmla="*/ 174744 h 191"/>
                <a:gd name="T6" fmla="*/ 126821 w 101"/>
                <a:gd name="T7" fmla="*/ 167846 h 191"/>
                <a:gd name="T8" fmla="*/ 101457 w 101"/>
                <a:gd name="T9" fmla="*/ 160949 h 191"/>
                <a:gd name="T10" fmla="*/ 99151 w 101"/>
                <a:gd name="T11" fmla="*/ 160949 h 191"/>
                <a:gd name="T12" fmla="*/ 99151 w 101"/>
                <a:gd name="T13" fmla="*/ 160949 h 191"/>
                <a:gd name="T14" fmla="*/ 96845 w 101"/>
                <a:gd name="T15" fmla="*/ 158649 h 191"/>
                <a:gd name="T16" fmla="*/ 99151 w 101"/>
                <a:gd name="T17" fmla="*/ 158649 h 191"/>
                <a:gd name="T18" fmla="*/ 89928 w 101"/>
                <a:gd name="T19" fmla="*/ 29890 h 191"/>
                <a:gd name="T20" fmla="*/ 53034 w 101"/>
                <a:gd name="T21" fmla="*/ 27591 h 191"/>
                <a:gd name="T22" fmla="*/ 50729 w 101"/>
                <a:gd name="T23" fmla="*/ 206934 h 191"/>
                <a:gd name="T24" fmla="*/ 48423 w 101"/>
                <a:gd name="T25" fmla="*/ 216131 h 191"/>
                <a:gd name="T26" fmla="*/ 34588 w 101"/>
                <a:gd name="T27" fmla="*/ 220730 h 191"/>
                <a:gd name="T28" fmla="*/ 0 w 101"/>
                <a:gd name="T29" fmla="*/ 255219 h 191"/>
                <a:gd name="T30" fmla="*/ 25364 w 101"/>
                <a:gd name="T31" fmla="*/ 374781 h 191"/>
                <a:gd name="T32" fmla="*/ 41505 w 101"/>
                <a:gd name="T33" fmla="*/ 393175 h 191"/>
                <a:gd name="T34" fmla="*/ 62258 w 101"/>
                <a:gd name="T35" fmla="*/ 439160 h 191"/>
                <a:gd name="T36" fmla="*/ 205220 w 101"/>
                <a:gd name="T37" fmla="*/ 439160 h 191"/>
                <a:gd name="T38" fmla="*/ 198302 w 101"/>
                <a:gd name="T39" fmla="*/ 416167 h 191"/>
                <a:gd name="T40" fmla="*/ 198302 w 101"/>
                <a:gd name="T41" fmla="*/ 393175 h 191"/>
                <a:gd name="T42" fmla="*/ 216749 w 101"/>
                <a:gd name="T43" fmla="*/ 340292 h 191"/>
                <a:gd name="T44" fmla="*/ 223667 w 101"/>
                <a:gd name="T45" fmla="*/ 275912 h 191"/>
                <a:gd name="T46" fmla="*/ 209832 w 101"/>
                <a:gd name="T47" fmla="*/ 264416 h 191"/>
                <a:gd name="T48" fmla="*/ 189079 w 101"/>
                <a:gd name="T49" fmla="*/ 225328 h 191"/>
                <a:gd name="T50" fmla="*/ 163715 w 101"/>
                <a:gd name="T51" fmla="*/ 202335 h 19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1" h="191">
                  <a:moveTo>
                    <a:pt x="71" y="88"/>
                  </a:moveTo>
                  <a:cubicBezTo>
                    <a:pt x="63" y="86"/>
                    <a:pt x="63" y="86"/>
                    <a:pt x="63" y="86"/>
                  </a:cubicBezTo>
                  <a:cubicBezTo>
                    <a:pt x="62" y="82"/>
                    <a:pt x="61" y="78"/>
                    <a:pt x="58" y="76"/>
                  </a:cubicBezTo>
                  <a:cubicBezTo>
                    <a:pt x="57" y="75"/>
                    <a:pt x="56" y="74"/>
                    <a:pt x="55" y="73"/>
                  </a:cubicBezTo>
                  <a:cubicBezTo>
                    <a:pt x="52" y="71"/>
                    <a:pt x="48" y="70"/>
                    <a:pt x="44" y="70"/>
                  </a:cubicBezTo>
                  <a:cubicBezTo>
                    <a:pt x="44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2" y="69"/>
                    <a:pt x="42" y="69"/>
                    <a:pt x="42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8" y="0"/>
                    <a:pt x="23" y="1"/>
                    <a:pt x="23" y="12"/>
                  </a:cubicBezTo>
                  <a:cubicBezTo>
                    <a:pt x="23" y="16"/>
                    <a:pt x="22" y="80"/>
                    <a:pt x="22" y="90"/>
                  </a:cubicBezTo>
                  <a:cubicBezTo>
                    <a:pt x="22" y="92"/>
                    <a:pt x="23" y="93"/>
                    <a:pt x="21" y="94"/>
                  </a:cubicBezTo>
                  <a:cubicBezTo>
                    <a:pt x="19" y="95"/>
                    <a:pt x="17" y="96"/>
                    <a:pt x="15" y="96"/>
                  </a:cubicBezTo>
                  <a:cubicBezTo>
                    <a:pt x="8" y="100"/>
                    <a:pt x="1" y="102"/>
                    <a:pt x="0" y="111"/>
                  </a:cubicBezTo>
                  <a:cubicBezTo>
                    <a:pt x="11" y="163"/>
                    <a:pt x="11" y="163"/>
                    <a:pt x="11" y="163"/>
                  </a:cubicBezTo>
                  <a:cubicBezTo>
                    <a:pt x="13" y="166"/>
                    <a:pt x="16" y="168"/>
                    <a:pt x="18" y="171"/>
                  </a:cubicBezTo>
                  <a:cubicBezTo>
                    <a:pt x="22" y="177"/>
                    <a:pt x="26" y="184"/>
                    <a:pt x="27" y="191"/>
                  </a:cubicBezTo>
                  <a:cubicBezTo>
                    <a:pt x="89" y="191"/>
                    <a:pt x="89" y="191"/>
                    <a:pt x="89" y="191"/>
                  </a:cubicBezTo>
                  <a:cubicBezTo>
                    <a:pt x="88" y="187"/>
                    <a:pt x="87" y="184"/>
                    <a:pt x="86" y="181"/>
                  </a:cubicBezTo>
                  <a:cubicBezTo>
                    <a:pt x="85" y="177"/>
                    <a:pt x="84" y="175"/>
                    <a:pt x="86" y="171"/>
                  </a:cubicBezTo>
                  <a:cubicBezTo>
                    <a:pt x="90" y="164"/>
                    <a:pt x="92" y="156"/>
                    <a:pt x="94" y="148"/>
                  </a:cubicBezTo>
                  <a:cubicBezTo>
                    <a:pt x="96" y="140"/>
                    <a:pt x="101" y="128"/>
                    <a:pt x="97" y="120"/>
                  </a:cubicBezTo>
                  <a:cubicBezTo>
                    <a:pt x="95" y="118"/>
                    <a:pt x="93" y="117"/>
                    <a:pt x="91" y="115"/>
                  </a:cubicBezTo>
                  <a:cubicBezTo>
                    <a:pt x="86" y="111"/>
                    <a:pt x="86" y="103"/>
                    <a:pt x="82" y="98"/>
                  </a:cubicBezTo>
                  <a:cubicBezTo>
                    <a:pt x="79" y="94"/>
                    <a:pt x="75" y="90"/>
                    <a:pt x="71" y="8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" name="Freeform 857"/>
            <p:cNvSpPr>
              <a:spLocks/>
            </p:cNvSpPr>
            <p:nvPr/>
          </p:nvSpPr>
          <p:spPr bwMode="auto">
            <a:xfrm>
              <a:off x="5699125" y="1284288"/>
              <a:ext cx="52388" cy="26987"/>
            </a:xfrm>
            <a:custGeom>
              <a:avLst/>
              <a:gdLst>
                <a:gd name="T0" fmla="*/ 53231 w 24"/>
                <a:gd name="T1" fmla="*/ 26616 h 13"/>
                <a:gd name="T2" fmla="*/ 53231 w 24"/>
                <a:gd name="T3" fmla="*/ 22521 h 13"/>
                <a:gd name="T4" fmla="*/ 44359 w 24"/>
                <a:gd name="T5" fmla="*/ 6142 h 13"/>
                <a:gd name="T6" fmla="*/ 26616 w 24"/>
                <a:gd name="T7" fmla="*/ 0 h 13"/>
                <a:gd name="T8" fmla="*/ 6654 w 24"/>
                <a:gd name="T9" fmla="*/ 6142 h 13"/>
                <a:gd name="T10" fmla="*/ 0 w 24"/>
                <a:gd name="T11" fmla="*/ 22521 h 13"/>
                <a:gd name="T12" fmla="*/ 0 w 24"/>
                <a:gd name="T13" fmla="*/ 26616 h 13"/>
                <a:gd name="T14" fmla="*/ 6654 w 24"/>
                <a:gd name="T15" fmla="*/ 14332 h 13"/>
                <a:gd name="T16" fmla="*/ 26616 w 24"/>
                <a:gd name="T17" fmla="*/ 8190 h 13"/>
                <a:gd name="T18" fmla="*/ 44359 w 24"/>
                <a:gd name="T19" fmla="*/ 14332 h 13"/>
                <a:gd name="T20" fmla="*/ 53231 w 24"/>
                <a:gd name="T21" fmla="*/ 26616 h 1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4" h="13">
                  <a:moveTo>
                    <a:pt x="24" y="13"/>
                  </a:moveTo>
                  <a:cubicBezTo>
                    <a:pt x="24" y="13"/>
                    <a:pt x="24" y="12"/>
                    <a:pt x="24" y="11"/>
                  </a:cubicBezTo>
                  <a:cubicBezTo>
                    <a:pt x="24" y="8"/>
                    <a:pt x="23" y="6"/>
                    <a:pt x="20" y="3"/>
                  </a:cubicBezTo>
                  <a:cubicBezTo>
                    <a:pt x="18" y="1"/>
                    <a:pt x="15" y="0"/>
                    <a:pt x="12" y="0"/>
                  </a:cubicBezTo>
                  <a:cubicBezTo>
                    <a:pt x="8" y="0"/>
                    <a:pt x="6" y="1"/>
                    <a:pt x="3" y="3"/>
                  </a:cubicBezTo>
                  <a:cubicBezTo>
                    <a:pt x="1" y="6"/>
                    <a:pt x="0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0" y="11"/>
                    <a:pt x="1" y="9"/>
                    <a:pt x="3" y="7"/>
                  </a:cubicBezTo>
                  <a:cubicBezTo>
                    <a:pt x="6" y="5"/>
                    <a:pt x="8" y="4"/>
                    <a:pt x="12" y="4"/>
                  </a:cubicBezTo>
                  <a:cubicBezTo>
                    <a:pt x="15" y="4"/>
                    <a:pt x="18" y="5"/>
                    <a:pt x="20" y="7"/>
                  </a:cubicBezTo>
                  <a:cubicBezTo>
                    <a:pt x="22" y="9"/>
                    <a:pt x="23" y="11"/>
                    <a:pt x="24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493446" y="2792096"/>
            <a:ext cx="714599" cy="1035205"/>
            <a:chOff x="6237288" y="1298575"/>
            <a:chExt cx="293687" cy="425450"/>
          </a:xfrm>
          <a:solidFill>
            <a:schemeClr val="accent6"/>
          </a:solidFill>
        </p:grpSpPr>
        <p:sp>
          <p:nvSpPr>
            <p:cNvPr id="4" name="Freeform 858"/>
            <p:cNvSpPr>
              <a:spLocks/>
            </p:cNvSpPr>
            <p:nvPr/>
          </p:nvSpPr>
          <p:spPr bwMode="auto">
            <a:xfrm>
              <a:off x="6237288" y="1298575"/>
              <a:ext cx="293687" cy="425450"/>
            </a:xfrm>
            <a:custGeom>
              <a:avLst/>
              <a:gdLst>
                <a:gd name="T0" fmla="*/ 220742 w 126"/>
                <a:gd name="T1" fmla="*/ 187741 h 186"/>
                <a:gd name="T2" fmla="*/ 220742 w 126"/>
                <a:gd name="T3" fmla="*/ 187741 h 186"/>
                <a:gd name="T4" fmla="*/ 211447 w 126"/>
                <a:gd name="T5" fmla="*/ 185452 h 186"/>
                <a:gd name="T6" fmla="*/ 206800 w 126"/>
                <a:gd name="T7" fmla="*/ 174004 h 186"/>
                <a:gd name="T8" fmla="*/ 202153 w 126"/>
                <a:gd name="T9" fmla="*/ 169425 h 186"/>
                <a:gd name="T10" fmla="*/ 174270 w 126"/>
                <a:gd name="T11" fmla="*/ 151109 h 186"/>
                <a:gd name="T12" fmla="*/ 162652 w 126"/>
                <a:gd name="T13" fmla="*/ 151109 h 186"/>
                <a:gd name="T14" fmla="*/ 162652 w 126"/>
                <a:gd name="T15" fmla="*/ 151109 h 186"/>
                <a:gd name="T16" fmla="*/ 162652 w 126"/>
                <a:gd name="T17" fmla="*/ 148819 h 186"/>
                <a:gd name="T18" fmla="*/ 151034 w 126"/>
                <a:gd name="T19" fmla="*/ 20606 h 186"/>
                <a:gd name="T20" fmla="*/ 132445 w 126"/>
                <a:gd name="T21" fmla="*/ 2290 h 186"/>
                <a:gd name="T22" fmla="*/ 113856 w 126"/>
                <a:gd name="T23" fmla="*/ 20606 h 186"/>
                <a:gd name="T24" fmla="*/ 116180 w 126"/>
                <a:gd name="T25" fmla="*/ 199189 h 186"/>
                <a:gd name="T26" fmla="*/ 116180 w 126"/>
                <a:gd name="T27" fmla="*/ 206057 h 186"/>
                <a:gd name="T28" fmla="*/ 104562 w 126"/>
                <a:gd name="T29" fmla="*/ 226663 h 186"/>
                <a:gd name="T30" fmla="*/ 97591 w 126"/>
                <a:gd name="T31" fmla="*/ 228953 h 186"/>
                <a:gd name="T32" fmla="*/ 72031 w 126"/>
                <a:gd name="T33" fmla="*/ 217505 h 186"/>
                <a:gd name="T34" fmla="*/ 53443 w 126"/>
                <a:gd name="T35" fmla="*/ 178583 h 186"/>
                <a:gd name="T36" fmla="*/ 44148 w 126"/>
                <a:gd name="T37" fmla="*/ 160267 h 186"/>
                <a:gd name="T38" fmla="*/ 6971 w 126"/>
                <a:gd name="T39" fmla="*/ 144240 h 186"/>
                <a:gd name="T40" fmla="*/ 2324 w 126"/>
                <a:gd name="T41" fmla="*/ 160267 h 186"/>
                <a:gd name="T42" fmla="*/ 11618 w 126"/>
                <a:gd name="T43" fmla="*/ 180873 h 186"/>
                <a:gd name="T44" fmla="*/ 16265 w 126"/>
                <a:gd name="T45" fmla="*/ 199189 h 186"/>
                <a:gd name="T46" fmla="*/ 18589 w 126"/>
                <a:gd name="T47" fmla="*/ 217505 h 186"/>
                <a:gd name="T48" fmla="*/ 23236 w 126"/>
                <a:gd name="T49" fmla="*/ 231242 h 186"/>
                <a:gd name="T50" fmla="*/ 34854 w 126"/>
                <a:gd name="T51" fmla="*/ 261006 h 186"/>
                <a:gd name="T52" fmla="*/ 53443 w 126"/>
                <a:gd name="T53" fmla="*/ 313665 h 186"/>
                <a:gd name="T54" fmla="*/ 95267 w 126"/>
                <a:gd name="T55" fmla="*/ 366324 h 186"/>
                <a:gd name="T56" fmla="*/ 109209 w 126"/>
                <a:gd name="T57" fmla="*/ 386930 h 186"/>
                <a:gd name="T58" fmla="*/ 109209 w 126"/>
                <a:gd name="T59" fmla="*/ 423562 h 186"/>
                <a:gd name="T60" fmla="*/ 260243 w 126"/>
                <a:gd name="T61" fmla="*/ 423562 h 186"/>
                <a:gd name="T62" fmla="*/ 260243 w 126"/>
                <a:gd name="T63" fmla="*/ 391509 h 186"/>
                <a:gd name="T64" fmla="*/ 260243 w 126"/>
                <a:gd name="T65" fmla="*/ 391509 h 186"/>
                <a:gd name="T66" fmla="*/ 269537 w 126"/>
                <a:gd name="T67" fmla="*/ 368614 h 186"/>
                <a:gd name="T68" fmla="*/ 276508 w 126"/>
                <a:gd name="T69" fmla="*/ 350298 h 186"/>
                <a:gd name="T70" fmla="*/ 288126 w 126"/>
                <a:gd name="T71" fmla="*/ 299928 h 186"/>
                <a:gd name="T72" fmla="*/ 290449 w 126"/>
                <a:gd name="T73" fmla="*/ 290770 h 186"/>
                <a:gd name="T74" fmla="*/ 271861 w 126"/>
                <a:gd name="T75" fmla="*/ 249558 h 186"/>
                <a:gd name="T76" fmla="*/ 271861 w 126"/>
                <a:gd name="T77" fmla="*/ 247269 h 186"/>
                <a:gd name="T78" fmla="*/ 255595 w 126"/>
                <a:gd name="T79" fmla="*/ 215216 h 186"/>
                <a:gd name="T80" fmla="*/ 220742 w 126"/>
                <a:gd name="T81" fmla="*/ 187741 h 18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6" h="186">
                  <a:moveTo>
                    <a:pt x="95" y="82"/>
                  </a:moveTo>
                  <a:cubicBezTo>
                    <a:pt x="95" y="82"/>
                    <a:pt x="95" y="82"/>
                    <a:pt x="95" y="82"/>
                  </a:cubicBezTo>
                  <a:cubicBezTo>
                    <a:pt x="91" y="81"/>
                    <a:pt x="91" y="81"/>
                    <a:pt x="91" y="81"/>
                  </a:cubicBezTo>
                  <a:cubicBezTo>
                    <a:pt x="89" y="76"/>
                    <a:pt x="89" y="76"/>
                    <a:pt x="89" y="76"/>
                  </a:cubicBezTo>
                  <a:cubicBezTo>
                    <a:pt x="88" y="75"/>
                    <a:pt x="88" y="74"/>
                    <a:pt x="87" y="74"/>
                  </a:cubicBezTo>
                  <a:cubicBezTo>
                    <a:pt x="84" y="69"/>
                    <a:pt x="80" y="67"/>
                    <a:pt x="75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4" y="1"/>
                    <a:pt x="61" y="1"/>
                    <a:pt x="57" y="1"/>
                  </a:cubicBezTo>
                  <a:cubicBezTo>
                    <a:pt x="57" y="1"/>
                    <a:pt x="49" y="0"/>
                    <a:pt x="49" y="9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9"/>
                    <a:pt x="50" y="90"/>
                  </a:cubicBezTo>
                  <a:cubicBezTo>
                    <a:pt x="49" y="93"/>
                    <a:pt x="47" y="96"/>
                    <a:pt x="45" y="99"/>
                  </a:cubicBezTo>
                  <a:cubicBezTo>
                    <a:pt x="44" y="99"/>
                    <a:pt x="43" y="100"/>
                    <a:pt x="42" y="100"/>
                  </a:cubicBezTo>
                  <a:cubicBezTo>
                    <a:pt x="37" y="100"/>
                    <a:pt x="34" y="98"/>
                    <a:pt x="31" y="95"/>
                  </a:cubicBezTo>
                  <a:cubicBezTo>
                    <a:pt x="27" y="91"/>
                    <a:pt x="25" y="83"/>
                    <a:pt x="23" y="78"/>
                  </a:cubicBezTo>
                  <a:cubicBezTo>
                    <a:pt x="22" y="76"/>
                    <a:pt x="21" y="72"/>
                    <a:pt x="19" y="70"/>
                  </a:cubicBezTo>
                  <a:cubicBezTo>
                    <a:pt x="16" y="65"/>
                    <a:pt x="9" y="60"/>
                    <a:pt x="3" y="63"/>
                  </a:cubicBezTo>
                  <a:cubicBezTo>
                    <a:pt x="2" y="64"/>
                    <a:pt x="0" y="68"/>
                    <a:pt x="1" y="70"/>
                  </a:cubicBezTo>
                  <a:cubicBezTo>
                    <a:pt x="2" y="73"/>
                    <a:pt x="4" y="76"/>
                    <a:pt x="5" y="79"/>
                  </a:cubicBezTo>
                  <a:cubicBezTo>
                    <a:pt x="6" y="81"/>
                    <a:pt x="6" y="84"/>
                    <a:pt x="7" y="87"/>
                  </a:cubicBezTo>
                  <a:cubicBezTo>
                    <a:pt x="7" y="89"/>
                    <a:pt x="7" y="93"/>
                    <a:pt x="8" y="95"/>
                  </a:cubicBezTo>
                  <a:cubicBezTo>
                    <a:pt x="9" y="96"/>
                    <a:pt x="9" y="99"/>
                    <a:pt x="10" y="101"/>
                  </a:cubicBezTo>
                  <a:cubicBezTo>
                    <a:pt x="12" y="105"/>
                    <a:pt x="14" y="110"/>
                    <a:pt x="15" y="114"/>
                  </a:cubicBezTo>
                  <a:cubicBezTo>
                    <a:pt x="18" y="121"/>
                    <a:pt x="19" y="130"/>
                    <a:pt x="23" y="137"/>
                  </a:cubicBezTo>
                  <a:cubicBezTo>
                    <a:pt x="28" y="146"/>
                    <a:pt x="33" y="154"/>
                    <a:pt x="41" y="160"/>
                  </a:cubicBezTo>
                  <a:cubicBezTo>
                    <a:pt x="44" y="163"/>
                    <a:pt x="46" y="166"/>
                    <a:pt x="47" y="169"/>
                  </a:cubicBezTo>
                  <a:cubicBezTo>
                    <a:pt x="47" y="185"/>
                    <a:pt x="47" y="185"/>
                    <a:pt x="47" y="185"/>
                  </a:cubicBezTo>
                  <a:cubicBezTo>
                    <a:pt x="59" y="185"/>
                    <a:pt x="107" y="186"/>
                    <a:pt x="112" y="185"/>
                  </a:cubicBezTo>
                  <a:cubicBezTo>
                    <a:pt x="112" y="171"/>
                    <a:pt x="112" y="171"/>
                    <a:pt x="112" y="171"/>
                  </a:cubicBezTo>
                  <a:cubicBezTo>
                    <a:pt x="112" y="171"/>
                    <a:pt x="112" y="171"/>
                    <a:pt x="112" y="171"/>
                  </a:cubicBezTo>
                  <a:cubicBezTo>
                    <a:pt x="113" y="168"/>
                    <a:pt x="115" y="165"/>
                    <a:pt x="116" y="161"/>
                  </a:cubicBezTo>
                  <a:cubicBezTo>
                    <a:pt x="118" y="159"/>
                    <a:pt x="118" y="156"/>
                    <a:pt x="119" y="153"/>
                  </a:cubicBezTo>
                  <a:cubicBezTo>
                    <a:pt x="121" y="146"/>
                    <a:pt x="122" y="138"/>
                    <a:pt x="124" y="131"/>
                  </a:cubicBezTo>
                  <a:cubicBezTo>
                    <a:pt x="124" y="130"/>
                    <a:pt x="125" y="128"/>
                    <a:pt x="125" y="127"/>
                  </a:cubicBezTo>
                  <a:cubicBezTo>
                    <a:pt x="126" y="123"/>
                    <a:pt x="126" y="111"/>
                    <a:pt x="117" y="109"/>
                  </a:cubicBezTo>
                  <a:cubicBezTo>
                    <a:pt x="117" y="109"/>
                    <a:pt x="117" y="108"/>
                    <a:pt x="117" y="108"/>
                  </a:cubicBezTo>
                  <a:cubicBezTo>
                    <a:pt x="115" y="103"/>
                    <a:pt x="113" y="98"/>
                    <a:pt x="110" y="94"/>
                  </a:cubicBezTo>
                  <a:cubicBezTo>
                    <a:pt x="107" y="89"/>
                    <a:pt x="101" y="84"/>
                    <a:pt x="95" y="8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859"/>
            <p:cNvSpPr>
              <a:spLocks/>
            </p:cNvSpPr>
            <p:nvPr/>
          </p:nvSpPr>
          <p:spPr bwMode="auto">
            <a:xfrm>
              <a:off x="6297613" y="1331913"/>
              <a:ext cx="53975" cy="46037"/>
            </a:xfrm>
            <a:custGeom>
              <a:avLst/>
              <a:gdLst>
                <a:gd name="T0" fmla="*/ 6654 w 8"/>
                <a:gd name="T1" fmla="*/ 46580 h 7"/>
                <a:gd name="T2" fmla="*/ 0 w 8"/>
                <a:gd name="T3" fmla="*/ 13309 h 7"/>
                <a:gd name="T4" fmla="*/ 13308 w 8"/>
                <a:gd name="T5" fmla="*/ 19963 h 7"/>
                <a:gd name="T6" fmla="*/ 33269 w 8"/>
                <a:gd name="T7" fmla="*/ 0 h 7"/>
                <a:gd name="T8" fmla="*/ 53231 w 8"/>
                <a:gd name="T9" fmla="*/ 13309 h 7"/>
                <a:gd name="T10" fmla="*/ 33269 w 8"/>
                <a:gd name="T11" fmla="*/ 39926 h 7"/>
                <a:gd name="T12" fmla="*/ 39923 w 8"/>
                <a:gd name="T13" fmla="*/ 46580 h 7"/>
                <a:gd name="T14" fmla="*/ 6654 w 8"/>
                <a:gd name="T15" fmla="*/ 4658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" h="7">
                  <a:moveTo>
                    <a:pt x="1" y="7"/>
                  </a:moveTo>
                  <a:lnTo>
                    <a:pt x="0" y="2"/>
                  </a:lnTo>
                  <a:lnTo>
                    <a:pt x="2" y="3"/>
                  </a:lnTo>
                  <a:lnTo>
                    <a:pt x="5" y="0"/>
                  </a:lnTo>
                  <a:lnTo>
                    <a:pt x="8" y="2"/>
                  </a:lnTo>
                  <a:lnTo>
                    <a:pt x="5" y="6"/>
                  </a:lnTo>
                  <a:lnTo>
                    <a:pt x="6" y="7"/>
                  </a:lnTo>
                  <a:lnTo>
                    <a:pt x="1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860"/>
            <p:cNvSpPr>
              <a:spLocks/>
            </p:cNvSpPr>
            <p:nvPr/>
          </p:nvSpPr>
          <p:spPr bwMode="auto">
            <a:xfrm>
              <a:off x="6257925" y="1377950"/>
              <a:ext cx="46038" cy="53975"/>
            </a:xfrm>
            <a:custGeom>
              <a:avLst/>
              <a:gdLst>
                <a:gd name="T0" fmla="*/ 39926 w 7"/>
                <a:gd name="T1" fmla="*/ 0 h 8"/>
                <a:gd name="T2" fmla="*/ 46580 w 7"/>
                <a:gd name="T3" fmla="*/ 33269 h 8"/>
                <a:gd name="T4" fmla="*/ 39926 w 7"/>
                <a:gd name="T5" fmla="*/ 26616 h 8"/>
                <a:gd name="T6" fmla="*/ 19963 w 7"/>
                <a:gd name="T7" fmla="*/ 53231 h 8"/>
                <a:gd name="T8" fmla="*/ 0 w 7"/>
                <a:gd name="T9" fmla="*/ 39923 h 8"/>
                <a:gd name="T10" fmla="*/ 19963 w 7"/>
                <a:gd name="T11" fmla="*/ 13308 h 8"/>
                <a:gd name="T12" fmla="*/ 13309 w 7"/>
                <a:gd name="T13" fmla="*/ 6654 h 8"/>
                <a:gd name="T14" fmla="*/ 39926 w 7"/>
                <a:gd name="T15" fmla="*/ 0 h 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" h="8">
                  <a:moveTo>
                    <a:pt x="6" y="0"/>
                  </a:moveTo>
                  <a:lnTo>
                    <a:pt x="7" y="5"/>
                  </a:lnTo>
                  <a:lnTo>
                    <a:pt x="6" y="4"/>
                  </a:lnTo>
                  <a:lnTo>
                    <a:pt x="3" y="8"/>
                  </a:lnTo>
                  <a:lnTo>
                    <a:pt x="0" y="6"/>
                  </a:lnTo>
                  <a:lnTo>
                    <a:pt x="3" y="2"/>
                  </a:lnTo>
                  <a:lnTo>
                    <a:pt x="2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57819" y="4609580"/>
            <a:ext cx="1100872" cy="954087"/>
            <a:chOff x="6816725" y="1331913"/>
            <a:chExt cx="452438" cy="392112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7" name="Freeform 861"/>
            <p:cNvSpPr>
              <a:spLocks/>
            </p:cNvSpPr>
            <p:nvPr/>
          </p:nvSpPr>
          <p:spPr bwMode="auto">
            <a:xfrm>
              <a:off x="6816725" y="1384300"/>
              <a:ext cx="160338" cy="100013"/>
            </a:xfrm>
            <a:custGeom>
              <a:avLst/>
              <a:gdLst>
                <a:gd name="T0" fmla="*/ 159694 w 71"/>
                <a:gd name="T1" fmla="*/ 95375 h 45"/>
                <a:gd name="T2" fmla="*/ 157445 w 71"/>
                <a:gd name="T3" fmla="*/ 99811 h 45"/>
                <a:gd name="T4" fmla="*/ 2249 w 71"/>
                <a:gd name="T5" fmla="*/ 99811 h 45"/>
                <a:gd name="T6" fmla="*/ 0 w 71"/>
                <a:gd name="T7" fmla="*/ 95375 h 45"/>
                <a:gd name="T8" fmla="*/ 0 w 71"/>
                <a:gd name="T9" fmla="*/ 2218 h 45"/>
                <a:gd name="T10" fmla="*/ 2249 w 71"/>
                <a:gd name="T11" fmla="*/ 0 h 45"/>
                <a:gd name="T12" fmla="*/ 157445 w 71"/>
                <a:gd name="T13" fmla="*/ 0 h 45"/>
                <a:gd name="T14" fmla="*/ 159694 w 71"/>
                <a:gd name="T15" fmla="*/ 2218 h 45"/>
                <a:gd name="T16" fmla="*/ 159694 w 71"/>
                <a:gd name="T17" fmla="*/ 95375 h 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1" h="45">
                  <a:moveTo>
                    <a:pt x="71" y="43"/>
                  </a:moveTo>
                  <a:cubicBezTo>
                    <a:pt x="71" y="44"/>
                    <a:pt x="71" y="45"/>
                    <a:pt x="70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0" y="44"/>
                    <a:pt x="0" y="4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1" y="0"/>
                    <a:pt x="71" y="0"/>
                    <a:pt x="71" y="1"/>
                  </a:cubicBezTo>
                  <a:lnTo>
                    <a:pt x="71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862"/>
            <p:cNvSpPr>
              <a:spLocks noChangeShapeType="1"/>
            </p:cNvSpPr>
            <p:nvPr/>
          </p:nvSpPr>
          <p:spPr bwMode="auto">
            <a:xfrm>
              <a:off x="7043738" y="159702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863"/>
            <p:cNvSpPr>
              <a:spLocks noChangeShapeType="1"/>
            </p:cNvSpPr>
            <p:nvPr/>
          </p:nvSpPr>
          <p:spPr bwMode="auto">
            <a:xfrm>
              <a:off x="7043738" y="159702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864"/>
            <p:cNvSpPr>
              <a:spLocks/>
            </p:cNvSpPr>
            <p:nvPr/>
          </p:nvSpPr>
          <p:spPr bwMode="auto">
            <a:xfrm>
              <a:off x="6935788" y="1331913"/>
              <a:ext cx="333375" cy="392112"/>
            </a:xfrm>
            <a:custGeom>
              <a:avLst/>
              <a:gdLst>
                <a:gd name="T0" fmla="*/ 110899 w 144"/>
                <a:gd name="T1" fmla="*/ 270190 h 170"/>
                <a:gd name="T2" fmla="*/ 127072 w 144"/>
                <a:gd name="T3" fmla="*/ 300211 h 170"/>
                <a:gd name="T4" fmla="*/ 140934 w 144"/>
                <a:gd name="T5" fmla="*/ 314067 h 170"/>
                <a:gd name="T6" fmla="*/ 161728 w 144"/>
                <a:gd name="T7" fmla="*/ 332542 h 170"/>
                <a:gd name="T8" fmla="*/ 177900 w 144"/>
                <a:gd name="T9" fmla="*/ 348707 h 170"/>
                <a:gd name="T10" fmla="*/ 189452 w 144"/>
                <a:gd name="T11" fmla="*/ 383347 h 170"/>
                <a:gd name="T12" fmla="*/ 189452 w 144"/>
                <a:gd name="T13" fmla="*/ 390275 h 170"/>
                <a:gd name="T14" fmla="*/ 205625 w 144"/>
                <a:gd name="T15" fmla="*/ 392584 h 170"/>
                <a:gd name="T16" fmla="*/ 231040 w 144"/>
                <a:gd name="T17" fmla="*/ 392584 h 170"/>
                <a:gd name="T18" fmla="*/ 332697 w 144"/>
                <a:gd name="T19" fmla="*/ 392584 h 170"/>
                <a:gd name="T20" fmla="*/ 325766 w 144"/>
                <a:gd name="T21" fmla="*/ 378728 h 170"/>
                <a:gd name="T22" fmla="*/ 316524 w 144"/>
                <a:gd name="T23" fmla="*/ 360254 h 170"/>
                <a:gd name="T24" fmla="*/ 311903 w 144"/>
                <a:gd name="T25" fmla="*/ 348707 h 170"/>
                <a:gd name="T26" fmla="*/ 304972 w 144"/>
                <a:gd name="T27" fmla="*/ 330232 h 170"/>
                <a:gd name="T28" fmla="*/ 302662 w 144"/>
                <a:gd name="T29" fmla="*/ 316377 h 170"/>
                <a:gd name="T30" fmla="*/ 300351 w 144"/>
                <a:gd name="T31" fmla="*/ 286355 h 170"/>
                <a:gd name="T32" fmla="*/ 298041 w 144"/>
                <a:gd name="T33" fmla="*/ 228622 h 170"/>
                <a:gd name="T34" fmla="*/ 286489 w 144"/>
                <a:gd name="T35" fmla="*/ 170890 h 170"/>
                <a:gd name="T36" fmla="*/ 288799 w 144"/>
                <a:gd name="T37" fmla="*/ 124703 h 170"/>
                <a:gd name="T38" fmla="*/ 272627 w 144"/>
                <a:gd name="T39" fmla="*/ 103919 h 170"/>
                <a:gd name="T40" fmla="*/ 265696 w 144"/>
                <a:gd name="T41" fmla="*/ 99301 h 170"/>
                <a:gd name="T42" fmla="*/ 254144 w 144"/>
                <a:gd name="T43" fmla="*/ 92373 h 170"/>
                <a:gd name="T44" fmla="*/ 226419 w 144"/>
                <a:gd name="T45" fmla="*/ 71589 h 170"/>
                <a:gd name="T46" fmla="*/ 196384 w 144"/>
                <a:gd name="T47" fmla="*/ 41568 h 170"/>
                <a:gd name="T48" fmla="*/ 187142 w 144"/>
                <a:gd name="T49" fmla="*/ 27712 h 170"/>
                <a:gd name="T50" fmla="*/ 145555 w 144"/>
                <a:gd name="T51" fmla="*/ 6928 h 170"/>
                <a:gd name="T52" fmla="*/ 122451 w 144"/>
                <a:gd name="T53" fmla="*/ 6928 h 170"/>
                <a:gd name="T54" fmla="*/ 76243 w 144"/>
                <a:gd name="T55" fmla="*/ 0 h 170"/>
                <a:gd name="T56" fmla="*/ 57760 w 144"/>
                <a:gd name="T57" fmla="*/ 6928 h 170"/>
                <a:gd name="T58" fmla="*/ 32346 w 144"/>
                <a:gd name="T59" fmla="*/ 16165 h 170"/>
                <a:gd name="T60" fmla="*/ 30035 w 144"/>
                <a:gd name="T61" fmla="*/ 41568 h 170"/>
                <a:gd name="T62" fmla="*/ 60070 w 144"/>
                <a:gd name="T63" fmla="*/ 48496 h 170"/>
                <a:gd name="T64" fmla="*/ 78553 w 144"/>
                <a:gd name="T65" fmla="*/ 55424 h 170"/>
                <a:gd name="T66" fmla="*/ 87795 w 144"/>
                <a:gd name="T67" fmla="*/ 64661 h 170"/>
                <a:gd name="T68" fmla="*/ 115520 w 144"/>
                <a:gd name="T69" fmla="*/ 94682 h 170"/>
                <a:gd name="T70" fmla="*/ 134003 w 144"/>
                <a:gd name="T71" fmla="*/ 113157 h 170"/>
                <a:gd name="T72" fmla="*/ 150176 w 144"/>
                <a:gd name="T73" fmla="*/ 150106 h 170"/>
                <a:gd name="T74" fmla="*/ 127072 w 144"/>
                <a:gd name="T75" fmla="*/ 200911 h 170"/>
                <a:gd name="T76" fmla="*/ 92416 w 144"/>
                <a:gd name="T77" fmla="*/ 191673 h 170"/>
                <a:gd name="T78" fmla="*/ 60070 w 144"/>
                <a:gd name="T79" fmla="*/ 170890 h 170"/>
                <a:gd name="T80" fmla="*/ 9242 w 144"/>
                <a:gd name="T81" fmla="*/ 163962 h 170"/>
                <a:gd name="T82" fmla="*/ 6931 w 144"/>
                <a:gd name="T83" fmla="*/ 184745 h 170"/>
                <a:gd name="T84" fmla="*/ 25414 w 144"/>
                <a:gd name="T85" fmla="*/ 198601 h 170"/>
                <a:gd name="T86" fmla="*/ 62381 w 144"/>
                <a:gd name="T87" fmla="*/ 233241 h 170"/>
                <a:gd name="T88" fmla="*/ 85485 w 144"/>
                <a:gd name="T89" fmla="*/ 247097 h 170"/>
                <a:gd name="T90" fmla="*/ 106278 w 144"/>
                <a:gd name="T91" fmla="*/ 265572 h 17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44" h="170">
                  <a:moveTo>
                    <a:pt x="48" y="117"/>
                  </a:moveTo>
                  <a:cubicBezTo>
                    <a:pt x="50" y="121"/>
                    <a:pt x="52" y="127"/>
                    <a:pt x="55" y="130"/>
                  </a:cubicBezTo>
                  <a:cubicBezTo>
                    <a:pt x="57" y="132"/>
                    <a:pt x="59" y="134"/>
                    <a:pt x="61" y="136"/>
                  </a:cubicBezTo>
                  <a:cubicBezTo>
                    <a:pt x="64" y="139"/>
                    <a:pt x="67" y="141"/>
                    <a:pt x="70" y="144"/>
                  </a:cubicBezTo>
                  <a:cubicBezTo>
                    <a:pt x="73" y="146"/>
                    <a:pt x="75" y="148"/>
                    <a:pt x="77" y="151"/>
                  </a:cubicBezTo>
                  <a:cubicBezTo>
                    <a:pt x="79" y="156"/>
                    <a:pt x="81" y="161"/>
                    <a:pt x="82" y="166"/>
                  </a:cubicBezTo>
                  <a:cubicBezTo>
                    <a:pt x="82" y="167"/>
                    <a:pt x="82" y="168"/>
                    <a:pt x="82" y="169"/>
                  </a:cubicBezTo>
                  <a:cubicBezTo>
                    <a:pt x="82" y="170"/>
                    <a:pt x="88" y="170"/>
                    <a:pt x="89" y="170"/>
                  </a:cubicBezTo>
                  <a:cubicBezTo>
                    <a:pt x="100" y="170"/>
                    <a:pt x="100" y="170"/>
                    <a:pt x="100" y="170"/>
                  </a:cubicBezTo>
                  <a:cubicBezTo>
                    <a:pt x="144" y="170"/>
                    <a:pt x="144" y="170"/>
                    <a:pt x="144" y="170"/>
                  </a:cubicBezTo>
                  <a:cubicBezTo>
                    <a:pt x="143" y="168"/>
                    <a:pt x="142" y="166"/>
                    <a:pt x="141" y="164"/>
                  </a:cubicBezTo>
                  <a:cubicBezTo>
                    <a:pt x="139" y="162"/>
                    <a:pt x="138" y="159"/>
                    <a:pt x="137" y="156"/>
                  </a:cubicBezTo>
                  <a:cubicBezTo>
                    <a:pt x="136" y="155"/>
                    <a:pt x="135" y="153"/>
                    <a:pt x="135" y="151"/>
                  </a:cubicBezTo>
                  <a:cubicBezTo>
                    <a:pt x="134" y="148"/>
                    <a:pt x="134" y="146"/>
                    <a:pt x="132" y="143"/>
                  </a:cubicBezTo>
                  <a:cubicBezTo>
                    <a:pt x="131" y="142"/>
                    <a:pt x="132" y="139"/>
                    <a:pt x="131" y="137"/>
                  </a:cubicBezTo>
                  <a:cubicBezTo>
                    <a:pt x="129" y="133"/>
                    <a:pt x="130" y="128"/>
                    <a:pt x="130" y="124"/>
                  </a:cubicBezTo>
                  <a:cubicBezTo>
                    <a:pt x="130" y="116"/>
                    <a:pt x="130" y="108"/>
                    <a:pt x="129" y="99"/>
                  </a:cubicBezTo>
                  <a:cubicBezTo>
                    <a:pt x="128" y="91"/>
                    <a:pt x="124" y="82"/>
                    <a:pt x="124" y="74"/>
                  </a:cubicBezTo>
                  <a:cubicBezTo>
                    <a:pt x="125" y="67"/>
                    <a:pt x="126" y="60"/>
                    <a:pt x="125" y="54"/>
                  </a:cubicBezTo>
                  <a:cubicBezTo>
                    <a:pt x="124" y="51"/>
                    <a:pt x="121" y="48"/>
                    <a:pt x="118" y="45"/>
                  </a:cubicBezTo>
                  <a:cubicBezTo>
                    <a:pt x="117" y="44"/>
                    <a:pt x="116" y="44"/>
                    <a:pt x="115" y="43"/>
                  </a:cubicBezTo>
                  <a:cubicBezTo>
                    <a:pt x="114" y="42"/>
                    <a:pt x="111" y="40"/>
                    <a:pt x="110" y="40"/>
                  </a:cubicBezTo>
                  <a:cubicBezTo>
                    <a:pt x="106" y="38"/>
                    <a:pt x="98" y="31"/>
                    <a:pt x="98" y="31"/>
                  </a:cubicBezTo>
                  <a:cubicBezTo>
                    <a:pt x="93" y="27"/>
                    <a:pt x="90" y="22"/>
                    <a:pt x="85" y="18"/>
                  </a:cubicBezTo>
                  <a:cubicBezTo>
                    <a:pt x="84" y="17"/>
                    <a:pt x="82" y="14"/>
                    <a:pt x="81" y="12"/>
                  </a:cubicBezTo>
                  <a:cubicBezTo>
                    <a:pt x="76" y="7"/>
                    <a:pt x="70" y="3"/>
                    <a:pt x="63" y="3"/>
                  </a:cubicBezTo>
                  <a:cubicBezTo>
                    <a:pt x="59" y="3"/>
                    <a:pt x="56" y="3"/>
                    <a:pt x="53" y="3"/>
                  </a:cubicBezTo>
                  <a:cubicBezTo>
                    <a:pt x="46" y="2"/>
                    <a:pt x="39" y="0"/>
                    <a:pt x="33" y="0"/>
                  </a:cubicBezTo>
                  <a:cubicBezTo>
                    <a:pt x="30" y="0"/>
                    <a:pt x="28" y="1"/>
                    <a:pt x="25" y="3"/>
                  </a:cubicBezTo>
                  <a:cubicBezTo>
                    <a:pt x="22" y="5"/>
                    <a:pt x="17" y="6"/>
                    <a:pt x="14" y="7"/>
                  </a:cubicBezTo>
                  <a:cubicBezTo>
                    <a:pt x="9" y="9"/>
                    <a:pt x="9" y="15"/>
                    <a:pt x="13" y="18"/>
                  </a:cubicBezTo>
                  <a:cubicBezTo>
                    <a:pt x="16" y="21"/>
                    <a:pt x="22" y="21"/>
                    <a:pt x="26" y="21"/>
                  </a:cubicBezTo>
                  <a:cubicBezTo>
                    <a:pt x="29" y="22"/>
                    <a:pt x="31" y="22"/>
                    <a:pt x="34" y="24"/>
                  </a:cubicBezTo>
                  <a:cubicBezTo>
                    <a:pt x="35" y="25"/>
                    <a:pt x="36" y="27"/>
                    <a:pt x="38" y="28"/>
                  </a:cubicBezTo>
                  <a:cubicBezTo>
                    <a:pt x="43" y="31"/>
                    <a:pt x="46" y="37"/>
                    <a:pt x="50" y="41"/>
                  </a:cubicBezTo>
                  <a:cubicBezTo>
                    <a:pt x="52" y="44"/>
                    <a:pt x="55" y="46"/>
                    <a:pt x="58" y="49"/>
                  </a:cubicBezTo>
                  <a:cubicBezTo>
                    <a:pt x="62" y="53"/>
                    <a:pt x="64" y="59"/>
                    <a:pt x="65" y="65"/>
                  </a:cubicBezTo>
                  <a:cubicBezTo>
                    <a:pt x="66" y="73"/>
                    <a:pt x="65" y="83"/>
                    <a:pt x="55" y="87"/>
                  </a:cubicBezTo>
                  <a:cubicBezTo>
                    <a:pt x="50" y="88"/>
                    <a:pt x="44" y="87"/>
                    <a:pt x="40" y="83"/>
                  </a:cubicBezTo>
                  <a:cubicBezTo>
                    <a:pt x="36" y="80"/>
                    <a:pt x="31" y="78"/>
                    <a:pt x="26" y="74"/>
                  </a:cubicBezTo>
                  <a:cubicBezTo>
                    <a:pt x="20" y="70"/>
                    <a:pt x="11" y="64"/>
                    <a:pt x="4" y="71"/>
                  </a:cubicBezTo>
                  <a:cubicBezTo>
                    <a:pt x="2" y="73"/>
                    <a:pt x="0" y="78"/>
                    <a:pt x="3" y="80"/>
                  </a:cubicBezTo>
                  <a:cubicBezTo>
                    <a:pt x="6" y="82"/>
                    <a:pt x="9" y="84"/>
                    <a:pt x="11" y="86"/>
                  </a:cubicBezTo>
                  <a:cubicBezTo>
                    <a:pt x="17" y="90"/>
                    <a:pt x="21" y="97"/>
                    <a:pt x="27" y="101"/>
                  </a:cubicBezTo>
                  <a:cubicBezTo>
                    <a:pt x="31" y="103"/>
                    <a:pt x="34" y="105"/>
                    <a:pt x="37" y="107"/>
                  </a:cubicBezTo>
                  <a:cubicBezTo>
                    <a:pt x="40" y="110"/>
                    <a:pt x="43" y="112"/>
                    <a:pt x="46" y="1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484023" y="973304"/>
            <a:ext cx="8425283" cy="1036513"/>
            <a:chOff x="2484023" y="973302"/>
            <a:chExt cx="8425282" cy="1036513"/>
          </a:xfrm>
        </p:grpSpPr>
        <p:sp>
          <p:nvSpPr>
            <p:cNvPr id="14" name="矩形 13"/>
            <p:cNvSpPr/>
            <p:nvPr/>
          </p:nvSpPr>
          <p:spPr>
            <a:xfrm>
              <a:off x="2987040" y="974610"/>
              <a:ext cx="7391400" cy="103520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9888032" y="973302"/>
              <a:ext cx="1021273" cy="1021273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484023" y="973302"/>
              <a:ext cx="1021273" cy="1021273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484023" y="2792096"/>
            <a:ext cx="8425283" cy="1036513"/>
            <a:chOff x="2484023" y="973302"/>
            <a:chExt cx="8425282" cy="1036513"/>
          </a:xfrm>
          <a:solidFill>
            <a:schemeClr val="accent6"/>
          </a:solidFill>
        </p:grpSpPr>
        <p:sp>
          <p:nvSpPr>
            <p:cNvPr id="19" name="矩形 18"/>
            <p:cNvSpPr/>
            <p:nvPr/>
          </p:nvSpPr>
          <p:spPr>
            <a:xfrm>
              <a:off x="2987040" y="974610"/>
              <a:ext cx="7391400" cy="1035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9888032" y="973302"/>
              <a:ext cx="1021273" cy="1021273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2484023" y="973302"/>
              <a:ext cx="1021273" cy="1021273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484023" y="4610888"/>
            <a:ext cx="8425283" cy="1036513"/>
            <a:chOff x="2484023" y="973302"/>
            <a:chExt cx="8425282" cy="1036513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3" name="矩形 22"/>
            <p:cNvSpPr/>
            <p:nvPr/>
          </p:nvSpPr>
          <p:spPr>
            <a:xfrm>
              <a:off x="2987040" y="974610"/>
              <a:ext cx="7391400" cy="1035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9888032" y="973302"/>
              <a:ext cx="1021273" cy="1021273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2484023" y="973302"/>
              <a:ext cx="1021273" cy="1021273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矩形 25"/>
          <p:cNvSpPr/>
          <p:nvPr/>
        </p:nvSpPr>
        <p:spPr>
          <a:xfrm>
            <a:off x="2994659" y="1076715"/>
            <a:ext cx="77038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Happiness is not about being immortal nor having food or rights in one's hand.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30829" y="2873214"/>
            <a:ext cx="77038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Happiness is not about being immortal nor having food or rights in one's hand.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694847" y="4714299"/>
            <a:ext cx="77038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Happiness is not about being immortal nor having food or rights in one's hand.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713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667268" y="2495188"/>
            <a:ext cx="76912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chemeClr val="bg1"/>
                </a:solidFill>
              </a:rPr>
              <a:t>Part three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 rot="19068014">
            <a:off x="1831855" y="2432805"/>
            <a:ext cx="1840629" cy="1912981"/>
            <a:chOff x="10141891" y="-451997"/>
            <a:chExt cx="2493959" cy="2591997"/>
          </a:xfrm>
        </p:grpSpPr>
        <p:sp>
          <p:nvSpPr>
            <p:cNvPr id="8" name="矩形 7"/>
            <p:cNvSpPr/>
            <p:nvPr/>
          </p:nvSpPr>
          <p:spPr>
            <a:xfrm>
              <a:off x="12143442" y="388887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9" name="矩形 8"/>
            <p:cNvSpPr/>
            <p:nvPr/>
          </p:nvSpPr>
          <p:spPr>
            <a:xfrm>
              <a:off x="12007114" y="-122103"/>
              <a:ext cx="492405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0" name="矩形 9"/>
            <p:cNvSpPr/>
            <p:nvPr/>
          </p:nvSpPr>
          <p:spPr>
            <a:xfrm>
              <a:off x="11630426" y="617623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463057" y="-451997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1150505" y="1093940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112108" y="517651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141891" y="949004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493726" y="1431448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975727" y="1647593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0870310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423160" y="2651760"/>
            <a:ext cx="746760" cy="1021080"/>
          </a:xfrm>
          <a:custGeom>
            <a:avLst/>
            <a:gdLst>
              <a:gd name="connsiteX0" fmla="*/ 746760 w 746760"/>
              <a:gd name="connsiteY0" fmla="*/ 0 h 1021080"/>
              <a:gd name="connsiteX1" fmla="*/ 0 w 746760"/>
              <a:gd name="connsiteY1" fmla="*/ 1021080 h 10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1021080">
                <a:moveTo>
                  <a:pt x="746760" y="0"/>
                </a:moveTo>
                <a:lnTo>
                  <a:pt x="0" y="1021080"/>
                </a:lnTo>
              </a:path>
            </a:pathLst>
          </a:custGeom>
          <a:noFill/>
          <a:ln w="38100">
            <a:solidFill>
              <a:srgbClr val="DA2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593080" y="2651760"/>
            <a:ext cx="746760" cy="1021080"/>
          </a:xfrm>
          <a:custGeom>
            <a:avLst/>
            <a:gdLst>
              <a:gd name="connsiteX0" fmla="*/ 746760 w 746760"/>
              <a:gd name="connsiteY0" fmla="*/ 0 h 1021080"/>
              <a:gd name="connsiteX1" fmla="*/ 0 w 746760"/>
              <a:gd name="connsiteY1" fmla="*/ 1021080 h 10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1021080">
                <a:moveTo>
                  <a:pt x="746760" y="0"/>
                </a:moveTo>
                <a:lnTo>
                  <a:pt x="0" y="1021080"/>
                </a:ln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8763000" y="2675037"/>
            <a:ext cx="746760" cy="1021080"/>
          </a:xfrm>
          <a:custGeom>
            <a:avLst/>
            <a:gdLst>
              <a:gd name="connsiteX0" fmla="*/ 746760 w 746760"/>
              <a:gd name="connsiteY0" fmla="*/ 0 h 1021080"/>
              <a:gd name="connsiteX1" fmla="*/ 0 w 746760"/>
              <a:gd name="connsiteY1" fmla="*/ 1021080 h 10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1021080">
                <a:moveTo>
                  <a:pt x="746760" y="0"/>
                </a:moveTo>
                <a:lnTo>
                  <a:pt x="0" y="1021080"/>
                </a:lnTo>
              </a:path>
            </a:pathLst>
          </a:cu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148840" y="2529842"/>
            <a:ext cx="807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</a:rPr>
              <a:t>A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79720" y="2614079"/>
            <a:ext cx="807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</a:rPr>
              <a:t>B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34400" y="2614079"/>
            <a:ext cx="807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</a:rPr>
              <a:t>C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45080" y="3349676"/>
            <a:ext cx="2407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Type something here</a:t>
            </a:r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775960" y="3360837"/>
            <a:ext cx="2407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Type something here</a:t>
            </a:r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006840" y="3372002"/>
            <a:ext cx="2407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Type something here</a:t>
            </a:r>
          </a:p>
          <a:p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14931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992603987"/>
              </p:ext>
            </p:extLst>
          </p:nvPr>
        </p:nvGraphicFramePr>
        <p:xfrm>
          <a:off x="4617722" y="1564641"/>
          <a:ext cx="3002279" cy="2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326363854"/>
              </p:ext>
            </p:extLst>
          </p:nvPr>
        </p:nvGraphicFramePr>
        <p:xfrm>
          <a:off x="1767842" y="1564641"/>
          <a:ext cx="3002279" cy="2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3033689778"/>
              </p:ext>
            </p:extLst>
          </p:nvPr>
        </p:nvGraphicFramePr>
        <p:xfrm>
          <a:off x="7528562" y="1549403"/>
          <a:ext cx="3002279" cy="2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796731" y="4073846"/>
            <a:ext cx="30593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en-US" altLang="zh-CN" sz="2000" dirty="0" smtClean="0">
                <a:solidFill>
                  <a:schemeClr val="bg1"/>
                </a:solidFill>
              </a:rPr>
              <a:t>Type something here</a:t>
            </a: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bg1"/>
                </a:solidFill>
              </a:rPr>
              <a:t>Type something here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bg1"/>
                </a:solidFill>
              </a:rPr>
              <a:t>Type something here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bg1"/>
                </a:solidFill>
              </a:rPr>
              <a:t>Type something here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buClr>
                <a:schemeClr val="accent6"/>
              </a:buClr>
            </a:pPr>
            <a:endParaRPr lang="en-US" altLang="zh-CN" sz="2000" dirty="0">
              <a:solidFill>
                <a:schemeClr val="bg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4" name="矩形 13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856075" y="4073846"/>
            <a:ext cx="30593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en-US" altLang="zh-CN" sz="2000" dirty="0" smtClean="0">
                <a:solidFill>
                  <a:schemeClr val="bg1"/>
                </a:solidFill>
              </a:rPr>
              <a:t>Type something here</a:t>
            </a: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bg1"/>
                </a:solidFill>
              </a:rPr>
              <a:t>Type something here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bg1"/>
                </a:solidFill>
              </a:rPr>
              <a:t>Type something here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bg1"/>
                </a:solidFill>
              </a:rPr>
              <a:t>Type something here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buClr>
                <a:schemeClr val="accent6"/>
              </a:buClr>
            </a:pP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915419" y="4073846"/>
            <a:ext cx="30593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en-US" altLang="zh-CN" sz="2000" dirty="0" smtClean="0">
                <a:solidFill>
                  <a:schemeClr val="bg1"/>
                </a:solidFill>
              </a:rPr>
              <a:t>Type something here</a:t>
            </a: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bg1"/>
                </a:solidFill>
              </a:rPr>
              <a:t>Type something here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bg1"/>
                </a:solidFill>
              </a:rPr>
              <a:t>Type something here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bg1"/>
                </a:solidFill>
              </a:rPr>
              <a:t>Type something here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buClr>
                <a:schemeClr val="accent6"/>
              </a:buClr>
            </a:pP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00973" y="422119"/>
            <a:ext cx="3969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Type something here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277912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3950626614"/>
              </p:ext>
            </p:extLst>
          </p:nvPr>
        </p:nvGraphicFramePr>
        <p:xfrm>
          <a:off x="2143222" y="1006120"/>
          <a:ext cx="7764415" cy="2496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椭圆 2"/>
          <p:cNvSpPr/>
          <p:nvPr/>
        </p:nvSpPr>
        <p:spPr>
          <a:xfrm>
            <a:off x="-1208723" y="847725"/>
            <a:ext cx="853440" cy="8534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5" name="矩形 4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383737" y="4219670"/>
            <a:ext cx="989753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One is always on a strange road, watching strange scenery and listening to strange music. Then one day, you will find that the things you try hard to forget are already gone. 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One is always on a strange road, watching strange scenery and listening to strange music. Then one day, you will find that the things you try hard to forget are already gone. </a:t>
            </a:r>
            <a:br>
              <a:rPr lang="en-US" altLang="zh-CN" sz="2000" dirty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1076289" y="3977640"/>
            <a:ext cx="10165080" cy="2458020"/>
          </a:xfrm>
          <a:custGeom>
            <a:avLst/>
            <a:gdLst>
              <a:gd name="connsiteX0" fmla="*/ 944880 w 4648200"/>
              <a:gd name="connsiteY0" fmla="*/ 0 h 4846320"/>
              <a:gd name="connsiteX1" fmla="*/ 0 w 4648200"/>
              <a:gd name="connsiteY1" fmla="*/ 0 h 4846320"/>
              <a:gd name="connsiteX2" fmla="*/ 0 w 4648200"/>
              <a:gd name="connsiteY2" fmla="*/ 4846320 h 4846320"/>
              <a:gd name="connsiteX3" fmla="*/ 4648200 w 4648200"/>
              <a:gd name="connsiteY3" fmla="*/ 4846320 h 484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8200" h="4846320">
                <a:moveTo>
                  <a:pt x="944880" y="0"/>
                </a:moveTo>
                <a:lnTo>
                  <a:pt x="0" y="0"/>
                </a:lnTo>
                <a:lnTo>
                  <a:pt x="0" y="4846320"/>
                </a:lnTo>
                <a:lnTo>
                  <a:pt x="4648200" y="4846320"/>
                </a:ln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04615" y="3749041"/>
            <a:ext cx="50543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One is always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22203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41064" y="2381143"/>
            <a:ext cx="48615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223054"/>
                </a:solidFill>
              </a:rPr>
              <a:t>也称市场选择矩阵，以产品和市场作为两大基本面向，区别出四种产品</a:t>
            </a:r>
            <a:r>
              <a:rPr lang="en-US" altLang="zh-CN" sz="2800" dirty="0" smtClean="0">
                <a:solidFill>
                  <a:srgbClr val="223054"/>
                </a:solidFill>
              </a:rPr>
              <a:t>/</a:t>
            </a:r>
            <a:r>
              <a:rPr lang="zh-CN" altLang="en-US" sz="2800" dirty="0" smtClean="0">
                <a:solidFill>
                  <a:srgbClr val="223054"/>
                </a:solidFill>
              </a:rPr>
              <a:t>市场组合和相对应的营销战略，是应用最广泛的营销分析工具之一</a:t>
            </a:r>
            <a:endParaRPr lang="zh-CN" altLang="en-US" sz="2800" dirty="0">
              <a:solidFill>
                <a:srgbClr val="223054"/>
              </a:solidFill>
            </a:endParaRP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1533970638"/>
              </p:ext>
            </p:extLst>
          </p:nvPr>
        </p:nvGraphicFramePr>
        <p:xfrm>
          <a:off x="5440680" y="1112221"/>
          <a:ext cx="7447280" cy="4737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任意多边形 13"/>
          <p:cNvSpPr/>
          <p:nvPr/>
        </p:nvSpPr>
        <p:spPr>
          <a:xfrm>
            <a:off x="634330" y="2049106"/>
            <a:ext cx="5675031" cy="2910840"/>
          </a:xfrm>
          <a:custGeom>
            <a:avLst/>
            <a:gdLst>
              <a:gd name="connsiteX0" fmla="*/ 944880 w 4648200"/>
              <a:gd name="connsiteY0" fmla="*/ 0 h 4846320"/>
              <a:gd name="connsiteX1" fmla="*/ 0 w 4648200"/>
              <a:gd name="connsiteY1" fmla="*/ 0 h 4846320"/>
              <a:gd name="connsiteX2" fmla="*/ 0 w 4648200"/>
              <a:gd name="connsiteY2" fmla="*/ 4846320 h 4846320"/>
              <a:gd name="connsiteX3" fmla="*/ 4648200 w 4648200"/>
              <a:gd name="connsiteY3" fmla="*/ 4846320 h 484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8200" h="4846320">
                <a:moveTo>
                  <a:pt x="944880" y="0"/>
                </a:moveTo>
                <a:lnTo>
                  <a:pt x="0" y="0"/>
                </a:lnTo>
                <a:lnTo>
                  <a:pt x="0" y="4846320"/>
                </a:lnTo>
                <a:lnTo>
                  <a:pt x="4648200" y="4846320"/>
                </a:ln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936067" y="1787495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223054"/>
                </a:solidFill>
              </a:rPr>
              <a:t>安索夫矩阵</a:t>
            </a:r>
            <a:endParaRPr lang="en-US" altLang="zh-CN" sz="2800" dirty="0">
              <a:solidFill>
                <a:srgbClr val="2230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2171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924441" y="2552521"/>
            <a:ext cx="58216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chemeClr val="bg1"/>
                </a:solidFill>
              </a:rPr>
              <a:t>Part four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 rot="19068014">
            <a:off x="2085019" y="2656217"/>
            <a:ext cx="1642380" cy="1627979"/>
            <a:chOff x="10347882" y="-30989"/>
            <a:chExt cx="2225341" cy="2205837"/>
          </a:xfrm>
        </p:grpSpPr>
        <p:sp>
          <p:nvSpPr>
            <p:cNvPr id="8" name="矩形 7"/>
            <p:cNvSpPr/>
            <p:nvPr/>
          </p:nvSpPr>
          <p:spPr>
            <a:xfrm rot="2531986">
              <a:off x="12080816" y="125864"/>
              <a:ext cx="492407" cy="492408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724046">
              <a:off x="10635390" y="924815"/>
              <a:ext cx="492406" cy="49240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20566418">
              <a:off x="12021416" y="-30989"/>
              <a:ext cx="492407" cy="492406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 rot="2531986">
              <a:off x="11750446" y="500619"/>
              <a:ext cx="492407" cy="492408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 rot="2531986">
              <a:off x="11372901" y="906597"/>
              <a:ext cx="492407" cy="492408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 smtClean="0"/>
            </a:p>
            <a:p>
              <a:pPr algn="ctr"/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 rot="2531986">
              <a:off x="10997580" y="1287862"/>
              <a:ext cx="492407" cy="492408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rot="2531986">
              <a:off x="10667681" y="1682440"/>
              <a:ext cx="492407" cy="492408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 rot="2531986">
              <a:off x="11410773" y="1624448"/>
              <a:ext cx="492405" cy="492408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 rot="2531986">
              <a:off x="11015251" y="1264071"/>
              <a:ext cx="492405" cy="492408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 rot="20566418">
              <a:off x="11550229" y="105779"/>
              <a:ext cx="492408" cy="49240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 rot="20566418">
              <a:off x="11037639" y="259414"/>
              <a:ext cx="492408" cy="492406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 rot="20566418">
              <a:off x="10566684" y="398155"/>
              <a:ext cx="492408" cy="49240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 rot="21550213">
              <a:off x="10347882" y="587258"/>
              <a:ext cx="492407" cy="492406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12975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3120033942"/>
              </p:ext>
            </p:extLst>
          </p:nvPr>
        </p:nvGraphicFramePr>
        <p:xfrm>
          <a:off x="4625372" y="85571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2154571" y="1280594"/>
            <a:ext cx="3059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en-US" altLang="zh-CN" sz="2000" dirty="0" smtClean="0">
                <a:solidFill>
                  <a:schemeClr val="bg1"/>
                </a:solidFill>
              </a:rPr>
              <a:t>Type something here</a:t>
            </a: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bg1"/>
                </a:solidFill>
              </a:rPr>
              <a:t>Type something here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buClr>
                <a:schemeClr val="accent6"/>
              </a:buClr>
            </a:pP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54571" y="2468746"/>
            <a:ext cx="3059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en-US" altLang="zh-CN" sz="2000" dirty="0" smtClean="0">
                <a:solidFill>
                  <a:schemeClr val="bg1"/>
                </a:solidFill>
              </a:rPr>
              <a:t>Type something here</a:t>
            </a: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bg1"/>
                </a:solidFill>
              </a:rPr>
              <a:t>Type something here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buClr>
                <a:schemeClr val="accent6"/>
              </a:buClr>
            </a:pP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154571" y="3656898"/>
            <a:ext cx="3059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en-US" altLang="zh-CN" sz="2000" dirty="0" smtClean="0">
                <a:solidFill>
                  <a:schemeClr val="bg1"/>
                </a:solidFill>
              </a:rPr>
              <a:t>Type something here</a:t>
            </a: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bg1"/>
                </a:solidFill>
              </a:rPr>
              <a:t>Type something here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buClr>
                <a:schemeClr val="accent6"/>
              </a:buClr>
            </a:pP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54571" y="4845050"/>
            <a:ext cx="3059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en-US" altLang="zh-CN" sz="2000" dirty="0" smtClean="0">
                <a:solidFill>
                  <a:schemeClr val="bg1"/>
                </a:solidFill>
              </a:rPr>
              <a:t>Type something here</a:t>
            </a: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bg1"/>
                </a:solidFill>
              </a:rPr>
              <a:t>Type something here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buClr>
                <a:schemeClr val="accent6"/>
              </a:buClr>
            </a:pP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88720" y="1348280"/>
            <a:ext cx="605968" cy="605968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188720" y="2529705"/>
            <a:ext cx="605968" cy="605968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188720" y="3711130"/>
            <a:ext cx="605968" cy="605968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188720" y="4892555"/>
            <a:ext cx="605968" cy="605968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9464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18969064">
            <a:off x="1194020" y="2480030"/>
            <a:ext cx="1424079" cy="1432678"/>
            <a:chOff x="11063181" y="-389332"/>
            <a:chExt cx="1438119" cy="1446804"/>
          </a:xfrm>
        </p:grpSpPr>
        <p:sp>
          <p:nvSpPr>
            <p:cNvPr id="3" name="矩形 2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1698526" y="-62392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2008893" y="-389332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rot="18969064">
            <a:off x="3783446" y="2261439"/>
            <a:ext cx="1908633" cy="1964086"/>
            <a:chOff x="10049748" y="-402452"/>
            <a:chExt cx="2586102" cy="2661243"/>
          </a:xfrm>
        </p:grpSpPr>
        <p:sp>
          <p:nvSpPr>
            <p:cNvPr id="8" name="矩形 7"/>
            <p:cNvSpPr/>
            <p:nvPr/>
          </p:nvSpPr>
          <p:spPr>
            <a:xfrm>
              <a:off x="12143442" y="388887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1978363" y="-148965"/>
              <a:ext cx="492405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1630426" y="617623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476619" y="-379930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570990" y="633982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114746" y="604966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21568511">
              <a:off x="10049748" y="782654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0927333" y="-402452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 rot="21364025">
              <a:off x="10548287" y="1261954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5288442">
              <a:off x="11065345" y="1766384"/>
              <a:ext cx="492409" cy="492406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19068014">
            <a:off x="6312672" y="2192253"/>
            <a:ext cx="1840629" cy="1912981"/>
            <a:chOff x="10141891" y="-451997"/>
            <a:chExt cx="2493959" cy="2591997"/>
          </a:xfrm>
        </p:grpSpPr>
        <p:sp>
          <p:nvSpPr>
            <p:cNvPr id="19" name="矩形 18"/>
            <p:cNvSpPr/>
            <p:nvPr/>
          </p:nvSpPr>
          <p:spPr>
            <a:xfrm>
              <a:off x="12143442" y="388887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0" name="矩形 19"/>
            <p:cNvSpPr/>
            <p:nvPr/>
          </p:nvSpPr>
          <p:spPr>
            <a:xfrm>
              <a:off x="12007114" y="-122103"/>
              <a:ext cx="492405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1" name="矩形 20"/>
            <p:cNvSpPr/>
            <p:nvPr/>
          </p:nvSpPr>
          <p:spPr>
            <a:xfrm>
              <a:off x="11630426" y="617623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463057" y="-451997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150505" y="1093940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1112108" y="517651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5" name="矩形 24"/>
            <p:cNvSpPr/>
            <p:nvPr/>
          </p:nvSpPr>
          <p:spPr>
            <a:xfrm>
              <a:off x="10141891" y="949004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6" name="矩形 25"/>
            <p:cNvSpPr/>
            <p:nvPr/>
          </p:nvSpPr>
          <p:spPr>
            <a:xfrm>
              <a:off x="10493726" y="1431448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7" name="矩形 26"/>
            <p:cNvSpPr/>
            <p:nvPr/>
          </p:nvSpPr>
          <p:spPr>
            <a:xfrm>
              <a:off x="10975727" y="1647593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28" name="组合 27"/>
          <p:cNvGrpSpPr/>
          <p:nvPr/>
        </p:nvGrpSpPr>
        <p:grpSpPr>
          <a:xfrm rot="19068014">
            <a:off x="9320374" y="2442799"/>
            <a:ext cx="1642380" cy="1627979"/>
            <a:chOff x="10347882" y="-30989"/>
            <a:chExt cx="2225341" cy="2205837"/>
          </a:xfrm>
        </p:grpSpPr>
        <p:sp>
          <p:nvSpPr>
            <p:cNvPr id="29" name="矩形 28"/>
            <p:cNvSpPr/>
            <p:nvPr/>
          </p:nvSpPr>
          <p:spPr>
            <a:xfrm rot="2531986">
              <a:off x="12080816" y="125864"/>
              <a:ext cx="492407" cy="492408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 rot="2724046">
              <a:off x="10635390" y="924815"/>
              <a:ext cx="492406" cy="49240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 rot="20566418">
              <a:off x="12021416" y="-30989"/>
              <a:ext cx="492407" cy="492406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 rot="2531986">
              <a:off x="11750446" y="500619"/>
              <a:ext cx="492407" cy="492408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 rot="2531986">
              <a:off x="11372901" y="906597"/>
              <a:ext cx="492407" cy="492408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 smtClean="0"/>
            </a:p>
            <a:p>
              <a:pPr algn="ctr"/>
              <a:endParaRPr lang="zh-CN" altLang="en-US" dirty="0"/>
            </a:p>
          </p:txBody>
        </p:sp>
        <p:sp>
          <p:nvSpPr>
            <p:cNvPr id="34" name="矩形 33"/>
            <p:cNvSpPr/>
            <p:nvPr/>
          </p:nvSpPr>
          <p:spPr>
            <a:xfrm rot="2531986">
              <a:off x="10997580" y="1287862"/>
              <a:ext cx="492407" cy="492408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 rot="2531986">
              <a:off x="10667681" y="1682440"/>
              <a:ext cx="492407" cy="492408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 rot="2531986">
              <a:off x="11410773" y="1624448"/>
              <a:ext cx="492405" cy="492408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 rot="2531986">
              <a:off x="11015251" y="1264071"/>
              <a:ext cx="492405" cy="492408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 rot="20566418">
              <a:off x="11550229" y="105779"/>
              <a:ext cx="492408" cy="49240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 rot="20566418">
              <a:off x="11037639" y="259414"/>
              <a:ext cx="492408" cy="492406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 rot="20566418">
              <a:off x="10566684" y="398155"/>
              <a:ext cx="492408" cy="49240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 rot="21550213">
              <a:off x="10347882" y="587258"/>
              <a:ext cx="492407" cy="492406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43" name="矩形 42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791205" y="4795613"/>
            <a:ext cx="2939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Part one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495081" y="4795613"/>
            <a:ext cx="2939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Part two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198957" y="4795613"/>
            <a:ext cx="2939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Part three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128801" y="4795613"/>
            <a:ext cx="2939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Part four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50" name="任意多边形 49"/>
          <p:cNvSpPr/>
          <p:nvPr/>
        </p:nvSpPr>
        <p:spPr>
          <a:xfrm>
            <a:off x="914400" y="4693920"/>
            <a:ext cx="10439400" cy="0"/>
          </a:xfrm>
          <a:custGeom>
            <a:avLst/>
            <a:gdLst>
              <a:gd name="connsiteX0" fmla="*/ 0 w 10439400"/>
              <a:gd name="connsiteY0" fmla="*/ 0 h 0"/>
              <a:gd name="connsiteX1" fmla="*/ 10439400 w 104394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39400">
                <a:moveTo>
                  <a:pt x="0" y="0"/>
                </a:moveTo>
                <a:lnTo>
                  <a:pt x="10439400" y="0"/>
                </a:lnTo>
              </a:path>
            </a:pathLst>
          </a:custGeom>
          <a:noFill/>
          <a:ln w="57150">
            <a:gradFill flip="none" rotWithShape="1">
              <a:gsLst>
                <a:gs pos="0">
                  <a:schemeClr val="accent6"/>
                </a:gs>
                <a:gs pos="37000">
                  <a:schemeClr val="accent3"/>
                </a:gs>
                <a:gs pos="66000">
                  <a:schemeClr val="tx2">
                    <a:lumMod val="60000"/>
                    <a:lumOff val="40000"/>
                  </a:schemeClr>
                </a:gs>
                <a:gs pos="99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6724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493521" y="1074894"/>
            <a:ext cx="4914900" cy="4914901"/>
            <a:chOff x="624840" y="-114301"/>
            <a:chExt cx="6553200" cy="6553201"/>
          </a:xfrm>
        </p:grpSpPr>
        <p:sp>
          <p:nvSpPr>
            <p:cNvPr id="6" name="右箭头 5"/>
            <p:cNvSpPr/>
            <p:nvPr/>
          </p:nvSpPr>
          <p:spPr>
            <a:xfrm rot="16200000" flipH="1">
              <a:off x="2263140" y="4351020"/>
              <a:ext cx="3276600" cy="899160"/>
            </a:xfrm>
            <a:prstGeom prst="rightArrow">
              <a:avLst>
                <a:gd name="adj1" fmla="val 36441"/>
                <a:gd name="adj2" fmla="val 80509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右箭头 6"/>
            <p:cNvSpPr/>
            <p:nvPr/>
          </p:nvSpPr>
          <p:spPr>
            <a:xfrm rot="5400000" flipH="1" flipV="1">
              <a:off x="2263140" y="1074419"/>
              <a:ext cx="3276600" cy="899160"/>
            </a:xfrm>
            <a:prstGeom prst="rightArrow">
              <a:avLst>
                <a:gd name="adj1" fmla="val 36441"/>
                <a:gd name="adj2" fmla="val 8050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右箭头 2"/>
            <p:cNvSpPr/>
            <p:nvPr/>
          </p:nvSpPr>
          <p:spPr>
            <a:xfrm>
              <a:off x="3901440" y="2712720"/>
              <a:ext cx="3276600" cy="899160"/>
            </a:xfrm>
            <a:prstGeom prst="rightArrow">
              <a:avLst>
                <a:gd name="adj1" fmla="val 36441"/>
                <a:gd name="adj2" fmla="val 8050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右箭头 4"/>
            <p:cNvSpPr/>
            <p:nvPr/>
          </p:nvSpPr>
          <p:spPr>
            <a:xfrm flipH="1">
              <a:off x="624840" y="2712720"/>
              <a:ext cx="3276600" cy="899160"/>
            </a:xfrm>
            <a:prstGeom prst="rightArrow">
              <a:avLst>
                <a:gd name="adj1" fmla="val 36441"/>
                <a:gd name="adj2" fmla="val 80509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038953" y="234197"/>
            <a:ext cx="20207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</a:rPr>
              <a:t>机会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O</a:t>
            </a:r>
            <a:r>
              <a:rPr lang="en-US" altLang="zh-CN" sz="2000" dirty="0" smtClean="0">
                <a:solidFill>
                  <a:schemeClr val="bg1"/>
                </a:solidFill>
              </a:rPr>
              <a:t>pportunity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38952" y="5929310"/>
            <a:ext cx="182403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</a:rPr>
              <a:t>威胁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T</a:t>
            </a:r>
            <a:r>
              <a:rPr lang="en-US" altLang="zh-CN" sz="2000" dirty="0" smtClean="0">
                <a:solidFill>
                  <a:schemeClr val="bg1"/>
                </a:solidFill>
              </a:rPr>
              <a:t>hreats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12238" y="3203255"/>
            <a:ext cx="182403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</a:rPr>
              <a:t>优势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S</a:t>
            </a:r>
            <a:r>
              <a:rPr lang="en-US" altLang="zh-CN" sz="2000" dirty="0" smtClean="0">
                <a:solidFill>
                  <a:schemeClr val="bg1"/>
                </a:solidFill>
              </a:rPr>
              <a:t>trength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-56955" y="3114495"/>
            <a:ext cx="182403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</a:rPr>
              <a:t>劣势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W</a:t>
            </a:r>
            <a:r>
              <a:rPr lang="en-US" altLang="zh-CN" sz="2000" dirty="0" smtClean="0">
                <a:solidFill>
                  <a:schemeClr val="bg1"/>
                </a:solidFill>
              </a:rPr>
              <a:t>eakness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4" name="矩形 13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255520" y="2303619"/>
            <a:ext cx="22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扭转型战略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84856" y="2292901"/>
            <a:ext cx="22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增长型战略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255520" y="4237551"/>
            <a:ext cx="22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防御型战略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384856" y="4247670"/>
            <a:ext cx="22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多种经营战略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954839" y="1870276"/>
            <a:ext cx="492407" cy="492407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954838" y="3051392"/>
            <a:ext cx="492407" cy="49240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955799" y="4292240"/>
            <a:ext cx="492407" cy="492407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814451" y="1737794"/>
            <a:ext cx="3059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en-US" altLang="zh-CN" sz="2000" dirty="0" smtClean="0">
                <a:solidFill>
                  <a:schemeClr val="bg1"/>
                </a:solidFill>
              </a:rPr>
              <a:t>Type something here</a:t>
            </a: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bg1"/>
                </a:solidFill>
              </a:rPr>
              <a:t>Type something here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buClr>
                <a:schemeClr val="accent6"/>
              </a:buClr>
            </a:pP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936275" y="5473356"/>
            <a:ext cx="492407" cy="492407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8814451" y="2925945"/>
            <a:ext cx="3059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en-US" altLang="zh-CN" sz="2000" dirty="0" smtClean="0">
                <a:solidFill>
                  <a:schemeClr val="bg1"/>
                </a:solidFill>
              </a:rPr>
              <a:t>Type something here</a:t>
            </a: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bg1"/>
                </a:solidFill>
              </a:rPr>
              <a:t>Type something here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buClr>
                <a:schemeClr val="accent6"/>
              </a:buClr>
            </a:pP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814451" y="4114098"/>
            <a:ext cx="3059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en-US" altLang="zh-CN" sz="2000" dirty="0" smtClean="0">
                <a:solidFill>
                  <a:schemeClr val="bg1"/>
                </a:solidFill>
              </a:rPr>
              <a:t>Type something here</a:t>
            </a: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bg1"/>
                </a:solidFill>
              </a:rPr>
              <a:t>Type something here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buClr>
                <a:schemeClr val="accent6"/>
              </a:buClr>
            </a:pP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814451" y="5302250"/>
            <a:ext cx="3059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en-US" altLang="zh-CN" sz="2000" dirty="0" smtClean="0">
                <a:solidFill>
                  <a:schemeClr val="bg1"/>
                </a:solidFill>
              </a:rPr>
              <a:t>Type something here</a:t>
            </a: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bg1"/>
                </a:solidFill>
              </a:rPr>
              <a:t>Type something here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buClr>
                <a:schemeClr val="accent6"/>
              </a:buClr>
            </a:pP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803533" y="3403547"/>
            <a:ext cx="280787" cy="280786"/>
          </a:xfrm>
          <a:prstGeom prst="rect">
            <a:avLst/>
          </a:prstGeom>
          <a:solidFill>
            <a:srgbClr val="223054"/>
          </a:solidFill>
          <a:ln>
            <a:solidFill>
              <a:srgbClr val="223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07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653083" y="440320"/>
            <a:ext cx="688303" cy="5907360"/>
            <a:chOff x="2460802" y="2654218"/>
            <a:chExt cx="688303" cy="5907360"/>
          </a:xfrm>
        </p:grpSpPr>
        <p:sp>
          <p:nvSpPr>
            <p:cNvPr id="2" name="Freeform 798"/>
            <p:cNvSpPr>
              <a:spLocks noEditPoints="1"/>
            </p:cNvSpPr>
            <p:nvPr/>
          </p:nvSpPr>
          <p:spPr bwMode="auto">
            <a:xfrm>
              <a:off x="2460802" y="4323448"/>
              <a:ext cx="669290" cy="790979"/>
            </a:xfrm>
            <a:custGeom>
              <a:avLst/>
              <a:gdLst>
                <a:gd name="T0" fmla="*/ 71590 w 39"/>
                <a:gd name="T1" fmla="*/ 164656 h 46"/>
                <a:gd name="T2" fmla="*/ 279202 w 39"/>
                <a:gd name="T3" fmla="*/ 329312 h 46"/>
                <a:gd name="T4" fmla="*/ 279202 w 39"/>
                <a:gd name="T5" fmla="*/ 0 h 46"/>
                <a:gd name="T6" fmla="*/ 71590 w 39"/>
                <a:gd name="T7" fmla="*/ 164656 h 46"/>
                <a:gd name="T8" fmla="*/ 0 w 39"/>
                <a:gd name="T9" fmla="*/ 329312 h 46"/>
                <a:gd name="T10" fmla="*/ 64431 w 39"/>
                <a:gd name="T11" fmla="*/ 329312 h 46"/>
                <a:gd name="T12" fmla="*/ 64431 w 39"/>
                <a:gd name="T13" fmla="*/ 0 h 46"/>
                <a:gd name="T14" fmla="*/ 0 w 39"/>
                <a:gd name="T15" fmla="*/ 0 h 46"/>
                <a:gd name="T16" fmla="*/ 0 w 39"/>
                <a:gd name="T17" fmla="*/ 329312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9" h="46">
                  <a:moveTo>
                    <a:pt x="10" y="23"/>
                  </a:moveTo>
                  <a:lnTo>
                    <a:pt x="39" y="46"/>
                  </a:lnTo>
                  <a:lnTo>
                    <a:pt x="39" y="0"/>
                  </a:lnTo>
                  <a:lnTo>
                    <a:pt x="10" y="23"/>
                  </a:lnTo>
                  <a:close/>
                  <a:moveTo>
                    <a:pt x="0" y="46"/>
                  </a:moveTo>
                  <a:lnTo>
                    <a:pt x="9" y="4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" name="Freeform 799"/>
            <p:cNvSpPr>
              <a:spLocks noEditPoints="1"/>
            </p:cNvSpPr>
            <p:nvPr/>
          </p:nvSpPr>
          <p:spPr bwMode="auto">
            <a:xfrm>
              <a:off x="2460802" y="2654218"/>
              <a:ext cx="688303" cy="790979"/>
            </a:xfrm>
            <a:custGeom>
              <a:avLst/>
              <a:gdLst>
                <a:gd name="T0" fmla="*/ 214769 w 40"/>
                <a:gd name="T1" fmla="*/ 164656 h 46"/>
                <a:gd name="T2" fmla="*/ 0 w 40"/>
                <a:gd name="T3" fmla="*/ 329312 h 46"/>
                <a:gd name="T4" fmla="*/ 0 w 40"/>
                <a:gd name="T5" fmla="*/ 0 h 46"/>
                <a:gd name="T6" fmla="*/ 214769 w 40"/>
                <a:gd name="T7" fmla="*/ 164656 h 46"/>
                <a:gd name="T8" fmla="*/ 286359 w 40"/>
                <a:gd name="T9" fmla="*/ 329312 h 46"/>
                <a:gd name="T10" fmla="*/ 221928 w 40"/>
                <a:gd name="T11" fmla="*/ 329312 h 46"/>
                <a:gd name="T12" fmla="*/ 221928 w 40"/>
                <a:gd name="T13" fmla="*/ 0 h 46"/>
                <a:gd name="T14" fmla="*/ 286359 w 40"/>
                <a:gd name="T15" fmla="*/ 0 h 46"/>
                <a:gd name="T16" fmla="*/ 286359 w 40"/>
                <a:gd name="T17" fmla="*/ 329312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" h="46">
                  <a:moveTo>
                    <a:pt x="30" y="23"/>
                  </a:moveTo>
                  <a:lnTo>
                    <a:pt x="0" y="46"/>
                  </a:lnTo>
                  <a:lnTo>
                    <a:pt x="0" y="0"/>
                  </a:lnTo>
                  <a:lnTo>
                    <a:pt x="30" y="23"/>
                  </a:lnTo>
                  <a:close/>
                  <a:moveTo>
                    <a:pt x="40" y="46"/>
                  </a:moveTo>
                  <a:lnTo>
                    <a:pt x="31" y="46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40" y="4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800"/>
            <p:cNvSpPr>
              <a:spLocks/>
            </p:cNvSpPr>
            <p:nvPr/>
          </p:nvSpPr>
          <p:spPr bwMode="auto">
            <a:xfrm>
              <a:off x="2460802" y="7661908"/>
              <a:ext cx="562294" cy="899670"/>
            </a:xfrm>
            <a:custGeom>
              <a:avLst/>
              <a:gdLst>
                <a:gd name="T0" fmla="*/ 207612 w 29"/>
                <a:gd name="T1" fmla="*/ 164656 h 46"/>
                <a:gd name="T2" fmla="*/ 0 w 29"/>
                <a:gd name="T3" fmla="*/ 0 h 46"/>
                <a:gd name="T4" fmla="*/ 0 w 29"/>
                <a:gd name="T5" fmla="*/ 329312 h 46"/>
                <a:gd name="T6" fmla="*/ 207612 w 29"/>
                <a:gd name="T7" fmla="*/ 164656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" h="46">
                  <a:moveTo>
                    <a:pt x="29" y="23"/>
                  </a:moveTo>
                  <a:lnTo>
                    <a:pt x="0" y="0"/>
                  </a:lnTo>
                  <a:lnTo>
                    <a:pt x="0" y="46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460802" y="5997642"/>
              <a:ext cx="612665" cy="781051"/>
              <a:chOff x="-695222" y="4551894"/>
              <a:chExt cx="612665" cy="781051"/>
            </a:xfrm>
          </p:grpSpPr>
          <p:sp>
            <p:nvSpPr>
              <p:cNvPr id="5" name="Rectangle 1500"/>
              <p:cNvSpPr>
                <a:spLocks noChangeArrowheads="1"/>
              </p:cNvSpPr>
              <p:nvPr/>
            </p:nvSpPr>
            <p:spPr bwMode="auto">
              <a:xfrm>
                <a:off x="-285330" y="4551894"/>
                <a:ext cx="202773" cy="78105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" name="Rectangle 1501"/>
              <p:cNvSpPr>
                <a:spLocks noChangeArrowheads="1"/>
              </p:cNvSpPr>
              <p:nvPr/>
            </p:nvSpPr>
            <p:spPr bwMode="auto">
              <a:xfrm>
                <a:off x="-695222" y="4551894"/>
                <a:ext cx="202773" cy="78105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sp>
        <p:nvSpPr>
          <p:cNvPr id="11" name="矩形 10"/>
          <p:cNvSpPr/>
          <p:nvPr/>
        </p:nvSpPr>
        <p:spPr>
          <a:xfrm>
            <a:off x="2689860" y="440322"/>
            <a:ext cx="77038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223054"/>
                </a:solidFill>
              </a:rPr>
              <a:t>Happiness is not about being immortal nor having food or rights in one's hand. </a:t>
            </a:r>
            <a:endParaRPr lang="zh-CN" altLang="en-US" sz="2400" dirty="0">
              <a:solidFill>
                <a:srgbClr val="223054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89859" y="2109552"/>
            <a:ext cx="77038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223054"/>
                </a:solidFill>
              </a:rPr>
              <a:t>Happiness is not about being immortal nor having food or rights in one's hand. </a:t>
            </a:r>
            <a:endParaRPr lang="zh-CN" altLang="en-US" sz="2400" dirty="0">
              <a:solidFill>
                <a:srgbClr val="223054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89858" y="3778782"/>
            <a:ext cx="77038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223054"/>
                </a:solidFill>
              </a:rPr>
              <a:t>Happiness is not about being immortal nor having food or rights in one's hand. </a:t>
            </a:r>
            <a:endParaRPr lang="zh-CN" altLang="en-US" sz="2400" dirty="0">
              <a:solidFill>
                <a:srgbClr val="223054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89856" y="5448012"/>
            <a:ext cx="77038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223054"/>
                </a:solidFill>
              </a:rPr>
              <a:t>Happiness is not about being immortal nor having food or rights in one's hand. </a:t>
            </a:r>
            <a:endParaRPr lang="zh-CN" altLang="en-US" sz="2400" dirty="0">
              <a:solidFill>
                <a:srgbClr val="2230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494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83480" y="1188722"/>
            <a:ext cx="4754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rgbClr val="DA2B89"/>
                </a:solidFill>
              </a:rPr>
              <a:t>配色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967990" y="3062288"/>
            <a:ext cx="6381751" cy="971550"/>
            <a:chOff x="2967990" y="3062288"/>
            <a:chExt cx="6381750" cy="971550"/>
          </a:xfrm>
        </p:grpSpPr>
        <p:sp>
          <p:nvSpPr>
            <p:cNvPr id="3" name="椭圆 2"/>
            <p:cNvSpPr/>
            <p:nvPr/>
          </p:nvSpPr>
          <p:spPr>
            <a:xfrm>
              <a:off x="2967990" y="3062288"/>
              <a:ext cx="971550" cy="971550"/>
            </a:xfrm>
            <a:prstGeom prst="ellipse">
              <a:avLst/>
            </a:prstGeom>
            <a:solidFill>
              <a:srgbClr val="DA2B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320540" y="3062288"/>
              <a:ext cx="971550" cy="97155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5673090" y="3062288"/>
              <a:ext cx="971550" cy="9715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7025640" y="3062288"/>
              <a:ext cx="971550" cy="9715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378190" y="3062288"/>
              <a:ext cx="971550" cy="9715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779520" y="4739642"/>
            <a:ext cx="6842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不知道</a:t>
            </a:r>
            <a:r>
              <a:rPr lang="en-US" altLang="zh-CN" dirty="0" smtClean="0">
                <a:solidFill>
                  <a:schemeClr val="bg1"/>
                </a:solidFill>
              </a:rPr>
              <a:t>RGB</a:t>
            </a:r>
            <a:r>
              <a:rPr lang="zh-CN" altLang="en-US" dirty="0" smtClean="0">
                <a:solidFill>
                  <a:schemeClr val="bg1"/>
                </a:solidFill>
              </a:rPr>
              <a:t>颜色，用</a:t>
            </a:r>
            <a:r>
              <a:rPr lang="zh-CN" altLang="en-US" sz="2400" dirty="0" smtClean="0">
                <a:solidFill>
                  <a:srgbClr val="DA2B89"/>
                </a:solidFill>
              </a:rPr>
              <a:t>取色器</a:t>
            </a:r>
            <a:r>
              <a:rPr lang="zh-CN" altLang="en-US" dirty="0" smtClean="0">
                <a:solidFill>
                  <a:schemeClr val="bg1"/>
                </a:solidFill>
              </a:rPr>
              <a:t>吸取颜色就好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0525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4" y="443711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8"/>
              </a:rPr>
              <a:t>www.1ppt.cn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823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895867" y="2409462"/>
            <a:ext cx="77055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chemeClr val="bg1"/>
                </a:solidFill>
              </a:rPr>
              <a:t>Part one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 rot="18969064">
            <a:off x="2512582" y="2477952"/>
            <a:ext cx="1424079" cy="1432678"/>
            <a:chOff x="11063181" y="-389332"/>
            <a:chExt cx="1438119" cy="1446804"/>
          </a:xfrm>
        </p:grpSpPr>
        <p:sp>
          <p:nvSpPr>
            <p:cNvPr id="8" name="矩形 7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1698526" y="-62392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2008893" y="-389332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52023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774948" y="1731291"/>
            <a:ext cx="671357" cy="1167938"/>
            <a:chOff x="7331710" y="3175001"/>
            <a:chExt cx="384175" cy="668337"/>
          </a:xfrm>
          <a:solidFill>
            <a:schemeClr val="accent6"/>
          </a:solidFill>
        </p:grpSpPr>
        <p:sp>
          <p:nvSpPr>
            <p:cNvPr id="2" name="Oval 52"/>
            <p:cNvSpPr>
              <a:spLocks noChangeArrowheads="1"/>
            </p:cNvSpPr>
            <p:nvPr/>
          </p:nvSpPr>
          <p:spPr bwMode="auto">
            <a:xfrm>
              <a:off x="7466648" y="3594101"/>
              <a:ext cx="111125" cy="111125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" name="Freeform 53"/>
            <p:cNvSpPr>
              <a:spLocks noEditPoints="1"/>
            </p:cNvSpPr>
            <p:nvPr/>
          </p:nvSpPr>
          <p:spPr bwMode="auto">
            <a:xfrm>
              <a:off x="7331710" y="3175001"/>
              <a:ext cx="384175" cy="668337"/>
            </a:xfrm>
            <a:custGeom>
              <a:avLst/>
              <a:gdLst>
                <a:gd name="T0" fmla="*/ 1135661739 w 114"/>
                <a:gd name="T1" fmla="*/ 0 h 199"/>
                <a:gd name="T2" fmla="*/ 158991161 w 114"/>
                <a:gd name="T3" fmla="*/ 0 h 199"/>
                <a:gd name="T4" fmla="*/ 0 w 114"/>
                <a:gd name="T5" fmla="*/ 146631123 h 199"/>
                <a:gd name="T6" fmla="*/ 0 w 114"/>
                <a:gd name="T7" fmla="*/ 2086685812 h 199"/>
                <a:gd name="T8" fmla="*/ 158991161 w 114"/>
                <a:gd name="T9" fmla="*/ 2147483646 h 199"/>
                <a:gd name="T10" fmla="*/ 1135661739 w 114"/>
                <a:gd name="T11" fmla="*/ 2147483646 h 199"/>
                <a:gd name="T12" fmla="*/ 1294652900 w 114"/>
                <a:gd name="T13" fmla="*/ 2086685812 h 199"/>
                <a:gd name="T14" fmla="*/ 1294652900 w 114"/>
                <a:gd name="T15" fmla="*/ 146631123 h 199"/>
                <a:gd name="T16" fmla="*/ 1135661739 w 114"/>
                <a:gd name="T17" fmla="*/ 0 h 199"/>
                <a:gd name="T18" fmla="*/ 647328135 w 114"/>
                <a:gd name="T19" fmla="*/ 2086685812 h 199"/>
                <a:gd name="T20" fmla="*/ 158991161 w 114"/>
                <a:gd name="T21" fmla="*/ 1601674658 h 199"/>
                <a:gd name="T22" fmla="*/ 647328135 w 114"/>
                <a:gd name="T23" fmla="*/ 1116660146 h 199"/>
                <a:gd name="T24" fmla="*/ 1124304987 w 114"/>
                <a:gd name="T25" fmla="*/ 1601674658 h 199"/>
                <a:gd name="T26" fmla="*/ 647328135 w 114"/>
                <a:gd name="T27" fmla="*/ 2086685812 h 199"/>
                <a:gd name="T28" fmla="*/ 1124304987 w 114"/>
                <a:gd name="T29" fmla="*/ 845953435 h 199"/>
                <a:gd name="T30" fmla="*/ 1010737465 w 114"/>
                <a:gd name="T31" fmla="*/ 958747898 h 199"/>
                <a:gd name="T32" fmla="*/ 272558683 w 114"/>
                <a:gd name="T33" fmla="*/ 958747898 h 199"/>
                <a:gd name="T34" fmla="*/ 158991161 w 114"/>
                <a:gd name="T35" fmla="*/ 845953435 h 199"/>
                <a:gd name="T36" fmla="*/ 158991161 w 114"/>
                <a:gd name="T37" fmla="*/ 270706711 h 199"/>
                <a:gd name="T38" fmla="*/ 272558683 w 114"/>
                <a:gd name="T39" fmla="*/ 157912248 h 199"/>
                <a:gd name="T40" fmla="*/ 1010737465 w 114"/>
                <a:gd name="T41" fmla="*/ 157912248 h 199"/>
                <a:gd name="T42" fmla="*/ 1124304987 w 114"/>
                <a:gd name="T43" fmla="*/ 270706711 h 199"/>
                <a:gd name="T44" fmla="*/ 1124304987 w 114"/>
                <a:gd name="T45" fmla="*/ 845953435 h 19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14" h="199">
                  <a:moveTo>
                    <a:pt x="100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93"/>
                    <a:pt x="6" y="199"/>
                    <a:pt x="14" y="199"/>
                  </a:cubicBezTo>
                  <a:cubicBezTo>
                    <a:pt x="100" y="199"/>
                    <a:pt x="100" y="199"/>
                    <a:pt x="100" y="199"/>
                  </a:cubicBezTo>
                  <a:cubicBezTo>
                    <a:pt x="108" y="199"/>
                    <a:pt x="114" y="193"/>
                    <a:pt x="114" y="185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4" y="6"/>
                    <a:pt x="108" y="0"/>
                    <a:pt x="100" y="0"/>
                  </a:cubicBezTo>
                  <a:close/>
                  <a:moveTo>
                    <a:pt x="57" y="185"/>
                  </a:moveTo>
                  <a:cubicBezTo>
                    <a:pt x="33" y="185"/>
                    <a:pt x="14" y="165"/>
                    <a:pt x="14" y="142"/>
                  </a:cubicBezTo>
                  <a:cubicBezTo>
                    <a:pt x="14" y="118"/>
                    <a:pt x="33" y="99"/>
                    <a:pt x="57" y="99"/>
                  </a:cubicBezTo>
                  <a:cubicBezTo>
                    <a:pt x="80" y="99"/>
                    <a:pt x="99" y="118"/>
                    <a:pt x="99" y="142"/>
                  </a:cubicBezTo>
                  <a:cubicBezTo>
                    <a:pt x="99" y="165"/>
                    <a:pt x="80" y="185"/>
                    <a:pt x="57" y="185"/>
                  </a:cubicBezTo>
                  <a:close/>
                  <a:moveTo>
                    <a:pt x="99" y="75"/>
                  </a:moveTo>
                  <a:cubicBezTo>
                    <a:pt x="99" y="80"/>
                    <a:pt x="95" y="85"/>
                    <a:pt x="89" y="85"/>
                  </a:cubicBezTo>
                  <a:cubicBezTo>
                    <a:pt x="24" y="85"/>
                    <a:pt x="24" y="85"/>
                    <a:pt x="24" y="85"/>
                  </a:cubicBezTo>
                  <a:cubicBezTo>
                    <a:pt x="19" y="85"/>
                    <a:pt x="14" y="80"/>
                    <a:pt x="14" y="7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18"/>
                    <a:pt x="19" y="14"/>
                    <a:pt x="24" y="14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95" y="14"/>
                    <a:pt x="99" y="18"/>
                    <a:pt x="99" y="24"/>
                  </a:cubicBezTo>
                  <a:lnTo>
                    <a:pt x="99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" name="Freeform 54"/>
          <p:cNvSpPr>
            <a:spLocks noEditPoints="1"/>
          </p:cNvSpPr>
          <p:nvPr/>
        </p:nvSpPr>
        <p:spPr bwMode="auto">
          <a:xfrm>
            <a:off x="9281160" y="1713763"/>
            <a:ext cx="656272" cy="1222125"/>
          </a:xfrm>
          <a:custGeom>
            <a:avLst/>
            <a:gdLst>
              <a:gd name="T0" fmla="*/ 1021935595 w 106"/>
              <a:gd name="T1" fmla="*/ 0 h 198"/>
              <a:gd name="T2" fmla="*/ 193032616 w 106"/>
              <a:gd name="T3" fmla="*/ 0 h 198"/>
              <a:gd name="T4" fmla="*/ 0 w 106"/>
              <a:gd name="T5" fmla="*/ 180571327 h 198"/>
              <a:gd name="T6" fmla="*/ 0 w 106"/>
              <a:gd name="T7" fmla="*/ 2053979943 h 198"/>
              <a:gd name="T8" fmla="*/ 193032616 w 106"/>
              <a:gd name="T9" fmla="*/ 2147483646 h 198"/>
              <a:gd name="T10" fmla="*/ 1021935595 w 106"/>
              <a:gd name="T11" fmla="*/ 2147483646 h 198"/>
              <a:gd name="T12" fmla="*/ 1203612360 w 106"/>
              <a:gd name="T13" fmla="*/ 2053979943 h 198"/>
              <a:gd name="T14" fmla="*/ 1203612360 w 106"/>
              <a:gd name="T15" fmla="*/ 180571327 h 198"/>
              <a:gd name="T16" fmla="*/ 1021935595 w 106"/>
              <a:gd name="T17" fmla="*/ 0 h 198"/>
              <a:gd name="T18" fmla="*/ 488257781 w 106"/>
              <a:gd name="T19" fmla="*/ 146711893 h 198"/>
              <a:gd name="T20" fmla="*/ 715354579 w 106"/>
              <a:gd name="T21" fmla="*/ 146711893 h 198"/>
              <a:gd name="T22" fmla="*/ 749418762 w 106"/>
              <a:gd name="T23" fmla="*/ 180571327 h 198"/>
              <a:gd name="T24" fmla="*/ 715354579 w 106"/>
              <a:gd name="T25" fmla="*/ 214427400 h 198"/>
              <a:gd name="T26" fmla="*/ 488257781 w 106"/>
              <a:gd name="T27" fmla="*/ 214427400 h 198"/>
              <a:gd name="T28" fmla="*/ 454193598 w 106"/>
              <a:gd name="T29" fmla="*/ 180571327 h 198"/>
              <a:gd name="T30" fmla="*/ 488257781 w 106"/>
              <a:gd name="T31" fmla="*/ 146711893 h 198"/>
              <a:gd name="T32" fmla="*/ 601806180 w 106"/>
              <a:gd name="T33" fmla="*/ 2147483646 h 198"/>
              <a:gd name="T34" fmla="*/ 488257781 w 106"/>
              <a:gd name="T35" fmla="*/ 2053979943 h 198"/>
              <a:gd name="T36" fmla="*/ 601806180 w 106"/>
              <a:gd name="T37" fmla="*/ 1941124124 h 198"/>
              <a:gd name="T38" fmla="*/ 715354579 w 106"/>
              <a:gd name="T39" fmla="*/ 2053979943 h 198"/>
              <a:gd name="T40" fmla="*/ 601806180 w 106"/>
              <a:gd name="T41" fmla="*/ 2147483646 h 198"/>
              <a:gd name="T42" fmla="*/ 1135483994 w 106"/>
              <a:gd name="T43" fmla="*/ 1862127738 h 198"/>
              <a:gd name="T44" fmla="*/ 79484217 w 106"/>
              <a:gd name="T45" fmla="*/ 1862127738 h 198"/>
              <a:gd name="T46" fmla="*/ 79484217 w 106"/>
              <a:gd name="T47" fmla="*/ 372426891 h 198"/>
              <a:gd name="T48" fmla="*/ 1135483994 w 106"/>
              <a:gd name="T49" fmla="*/ 372426891 h 198"/>
              <a:gd name="T50" fmla="*/ 1135483994 w 106"/>
              <a:gd name="T51" fmla="*/ 1862127738 h 19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06" h="198">
                <a:moveTo>
                  <a:pt x="90" y="0"/>
                </a:moveTo>
                <a:cubicBezTo>
                  <a:pt x="17" y="0"/>
                  <a:pt x="17" y="0"/>
                  <a:pt x="17" y="0"/>
                </a:cubicBezTo>
                <a:cubicBezTo>
                  <a:pt x="8" y="0"/>
                  <a:pt x="0" y="7"/>
                  <a:pt x="0" y="16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91"/>
                  <a:pt x="8" y="198"/>
                  <a:pt x="17" y="198"/>
                </a:cubicBezTo>
                <a:cubicBezTo>
                  <a:pt x="90" y="198"/>
                  <a:pt x="90" y="198"/>
                  <a:pt x="90" y="198"/>
                </a:cubicBezTo>
                <a:cubicBezTo>
                  <a:pt x="99" y="198"/>
                  <a:pt x="106" y="191"/>
                  <a:pt x="106" y="182"/>
                </a:cubicBezTo>
                <a:cubicBezTo>
                  <a:pt x="106" y="16"/>
                  <a:pt x="106" y="16"/>
                  <a:pt x="106" y="16"/>
                </a:cubicBezTo>
                <a:cubicBezTo>
                  <a:pt x="106" y="7"/>
                  <a:pt x="99" y="0"/>
                  <a:pt x="90" y="0"/>
                </a:cubicBezTo>
                <a:close/>
                <a:moveTo>
                  <a:pt x="43" y="13"/>
                </a:moveTo>
                <a:cubicBezTo>
                  <a:pt x="63" y="13"/>
                  <a:pt x="63" y="13"/>
                  <a:pt x="63" y="13"/>
                </a:cubicBezTo>
                <a:cubicBezTo>
                  <a:pt x="65" y="13"/>
                  <a:pt x="66" y="14"/>
                  <a:pt x="66" y="16"/>
                </a:cubicBezTo>
                <a:cubicBezTo>
                  <a:pt x="66" y="18"/>
                  <a:pt x="65" y="19"/>
                  <a:pt x="63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2" y="19"/>
                  <a:pt x="40" y="18"/>
                  <a:pt x="40" y="16"/>
                </a:cubicBezTo>
                <a:cubicBezTo>
                  <a:pt x="40" y="14"/>
                  <a:pt x="42" y="13"/>
                  <a:pt x="43" y="13"/>
                </a:cubicBezTo>
                <a:close/>
                <a:moveTo>
                  <a:pt x="53" y="192"/>
                </a:moveTo>
                <a:cubicBezTo>
                  <a:pt x="48" y="192"/>
                  <a:pt x="43" y="187"/>
                  <a:pt x="43" y="182"/>
                </a:cubicBezTo>
                <a:cubicBezTo>
                  <a:pt x="43" y="176"/>
                  <a:pt x="48" y="172"/>
                  <a:pt x="53" y="172"/>
                </a:cubicBezTo>
                <a:cubicBezTo>
                  <a:pt x="59" y="172"/>
                  <a:pt x="63" y="176"/>
                  <a:pt x="63" y="182"/>
                </a:cubicBezTo>
                <a:cubicBezTo>
                  <a:pt x="63" y="187"/>
                  <a:pt x="59" y="192"/>
                  <a:pt x="53" y="192"/>
                </a:cubicBezTo>
                <a:close/>
                <a:moveTo>
                  <a:pt x="100" y="165"/>
                </a:moveTo>
                <a:cubicBezTo>
                  <a:pt x="7" y="165"/>
                  <a:pt x="7" y="165"/>
                  <a:pt x="7" y="165"/>
                </a:cubicBezTo>
                <a:cubicBezTo>
                  <a:pt x="7" y="33"/>
                  <a:pt x="7" y="33"/>
                  <a:pt x="7" y="33"/>
                </a:cubicBezTo>
                <a:cubicBezTo>
                  <a:pt x="100" y="33"/>
                  <a:pt x="100" y="33"/>
                  <a:pt x="100" y="33"/>
                </a:cubicBezTo>
                <a:lnTo>
                  <a:pt x="100" y="165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739108" y="1755278"/>
            <a:ext cx="1422395" cy="1143953"/>
            <a:chOff x="4029075" y="3494088"/>
            <a:chExt cx="673100" cy="541337"/>
          </a:xfrm>
        </p:grpSpPr>
        <p:sp>
          <p:nvSpPr>
            <p:cNvPr id="5" name="Freeform 90"/>
            <p:cNvSpPr>
              <a:spLocks noEditPoints="1"/>
            </p:cNvSpPr>
            <p:nvPr/>
          </p:nvSpPr>
          <p:spPr bwMode="auto">
            <a:xfrm>
              <a:off x="4029075" y="3840163"/>
              <a:ext cx="673100" cy="195262"/>
            </a:xfrm>
            <a:custGeom>
              <a:avLst/>
              <a:gdLst>
                <a:gd name="T0" fmla="*/ 2147483646 w 200"/>
                <a:gd name="T1" fmla="*/ 544030231 h 58"/>
                <a:gd name="T2" fmla="*/ 1936848616 w 200"/>
                <a:gd name="T3" fmla="*/ 11335296 h 58"/>
                <a:gd name="T4" fmla="*/ 1914195435 w 200"/>
                <a:gd name="T5" fmla="*/ 0 h 58"/>
                <a:gd name="T6" fmla="*/ 362450888 w 200"/>
                <a:gd name="T7" fmla="*/ 0 h 58"/>
                <a:gd name="T8" fmla="*/ 328472800 w 200"/>
                <a:gd name="T9" fmla="*/ 11335296 h 58"/>
                <a:gd name="T10" fmla="*/ 11328273 w 200"/>
                <a:gd name="T11" fmla="*/ 544030231 h 58"/>
                <a:gd name="T12" fmla="*/ 11328273 w 200"/>
                <a:gd name="T13" fmla="*/ 612035273 h 58"/>
                <a:gd name="T14" fmla="*/ 158572264 w 200"/>
                <a:gd name="T15" fmla="*/ 657369723 h 58"/>
                <a:gd name="T16" fmla="*/ 2118074060 w 200"/>
                <a:gd name="T17" fmla="*/ 657369723 h 58"/>
                <a:gd name="T18" fmla="*/ 2147483646 w 200"/>
                <a:gd name="T19" fmla="*/ 612035273 h 58"/>
                <a:gd name="T20" fmla="*/ 2147483646 w 200"/>
                <a:gd name="T21" fmla="*/ 544030231 h 58"/>
                <a:gd name="T22" fmla="*/ 2147483646 w 200"/>
                <a:gd name="T23" fmla="*/ 578032752 h 58"/>
                <a:gd name="T24" fmla="*/ 2118074060 w 200"/>
                <a:gd name="T25" fmla="*/ 589364681 h 58"/>
                <a:gd name="T26" fmla="*/ 158572264 w 200"/>
                <a:gd name="T27" fmla="*/ 589364681 h 58"/>
                <a:gd name="T28" fmla="*/ 67959542 w 200"/>
                <a:gd name="T29" fmla="*/ 578032752 h 58"/>
                <a:gd name="T30" fmla="*/ 67959542 w 200"/>
                <a:gd name="T31" fmla="*/ 566697456 h 58"/>
                <a:gd name="T32" fmla="*/ 67959542 w 200"/>
                <a:gd name="T33" fmla="*/ 566697456 h 58"/>
                <a:gd name="T34" fmla="*/ 260513259 w 200"/>
                <a:gd name="T35" fmla="*/ 238014278 h 58"/>
                <a:gd name="T36" fmla="*/ 2004808157 w 200"/>
                <a:gd name="T37" fmla="*/ 238014278 h 58"/>
                <a:gd name="T38" fmla="*/ 2147483646 w 200"/>
                <a:gd name="T39" fmla="*/ 566697456 h 58"/>
                <a:gd name="T40" fmla="*/ 2147483646 w 200"/>
                <a:gd name="T41" fmla="*/ 566697456 h 58"/>
                <a:gd name="T42" fmla="*/ 2147483646 w 200"/>
                <a:gd name="T43" fmla="*/ 578032752 h 5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00" h="58">
                  <a:moveTo>
                    <a:pt x="199" y="48"/>
                  </a:moveTo>
                  <a:cubicBezTo>
                    <a:pt x="198" y="42"/>
                    <a:pt x="177" y="11"/>
                    <a:pt x="171" y="1"/>
                  </a:cubicBezTo>
                  <a:cubicBezTo>
                    <a:pt x="170" y="0"/>
                    <a:pt x="170" y="0"/>
                    <a:pt x="169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1" y="0"/>
                    <a:pt x="30" y="0"/>
                    <a:pt x="29" y="1"/>
                  </a:cubicBezTo>
                  <a:cubicBezTo>
                    <a:pt x="23" y="11"/>
                    <a:pt x="2" y="42"/>
                    <a:pt x="1" y="48"/>
                  </a:cubicBezTo>
                  <a:cubicBezTo>
                    <a:pt x="0" y="51"/>
                    <a:pt x="1" y="53"/>
                    <a:pt x="1" y="54"/>
                  </a:cubicBezTo>
                  <a:cubicBezTo>
                    <a:pt x="3" y="57"/>
                    <a:pt x="7" y="58"/>
                    <a:pt x="14" y="58"/>
                  </a:cubicBezTo>
                  <a:cubicBezTo>
                    <a:pt x="187" y="58"/>
                    <a:pt x="187" y="58"/>
                    <a:pt x="187" y="58"/>
                  </a:cubicBezTo>
                  <a:cubicBezTo>
                    <a:pt x="193" y="58"/>
                    <a:pt x="197" y="57"/>
                    <a:pt x="199" y="54"/>
                  </a:cubicBezTo>
                  <a:cubicBezTo>
                    <a:pt x="200" y="53"/>
                    <a:pt x="200" y="51"/>
                    <a:pt x="199" y="48"/>
                  </a:cubicBezTo>
                  <a:close/>
                  <a:moveTo>
                    <a:pt x="195" y="51"/>
                  </a:moveTo>
                  <a:cubicBezTo>
                    <a:pt x="194" y="51"/>
                    <a:pt x="193" y="52"/>
                    <a:pt x="187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7" y="52"/>
                    <a:pt x="6" y="51"/>
                    <a:pt x="6" y="51"/>
                  </a:cubicBezTo>
                  <a:cubicBezTo>
                    <a:pt x="6" y="51"/>
                    <a:pt x="6" y="51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7"/>
                    <a:pt x="14" y="35"/>
                    <a:pt x="23" y="21"/>
                  </a:cubicBezTo>
                  <a:cubicBezTo>
                    <a:pt x="177" y="21"/>
                    <a:pt x="177" y="21"/>
                    <a:pt x="177" y="21"/>
                  </a:cubicBezTo>
                  <a:cubicBezTo>
                    <a:pt x="186" y="35"/>
                    <a:pt x="194" y="47"/>
                    <a:pt x="194" y="50"/>
                  </a:cubicBezTo>
                  <a:cubicBezTo>
                    <a:pt x="194" y="50"/>
                    <a:pt x="194" y="50"/>
                    <a:pt x="194" y="50"/>
                  </a:cubicBezTo>
                  <a:cubicBezTo>
                    <a:pt x="195" y="51"/>
                    <a:pt x="195" y="51"/>
                    <a:pt x="195" y="51"/>
                  </a:cubicBezTo>
                  <a:close/>
                </a:path>
              </a:pathLst>
            </a:custGeom>
            <a:solidFill>
              <a:srgbClr val="DA2B89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91"/>
            <p:cNvSpPr>
              <a:spLocks/>
            </p:cNvSpPr>
            <p:nvPr/>
          </p:nvSpPr>
          <p:spPr bwMode="auto">
            <a:xfrm>
              <a:off x="4329113" y="3930650"/>
              <a:ext cx="76200" cy="50800"/>
            </a:xfrm>
            <a:custGeom>
              <a:avLst/>
              <a:gdLst>
                <a:gd name="T0" fmla="*/ 230501687 w 23"/>
                <a:gd name="T1" fmla="*/ 0 h 15"/>
                <a:gd name="T2" fmla="*/ 21952226 w 23"/>
                <a:gd name="T3" fmla="*/ 0 h 15"/>
                <a:gd name="T4" fmla="*/ 0 w 23"/>
                <a:gd name="T5" fmla="*/ 22937893 h 15"/>
                <a:gd name="T6" fmla="*/ 0 w 23"/>
                <a:gd name="T7" fmla="*/ 160572027 h 15"/>
                <a:gd name="T8" fmla="*/ 21952226 w 23"/>
                <a:gd name="T9" fmla="*/ 172042667 h 15"/>
                <a:gd name="T10" fmla="*/ 230501687 w 23"/>
                <a:gd name="T11" fmla="*/ 172042667 h 15"/>
                <a:gd name="T12" fmla="*/ 252453913 w 23"/>
                <a:gd name="T13" fmla="*/ 160572027 h 15"/>
                <a:gd name="T14" fmla="*/ 252453913 w 23"/>
                <a:gd name="T15" fmla="*/ 22937893 h 15"/>
                <a:gd name="T16" fmla="*/ 230501687 w 23"/>
                <a:gd name="T17" fmla="*/ 0 h 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3" h="15">
                  <a:moveTo>
                    <a:pt x="2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2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3" y="15"/>
                    <a:pt x="23" y="15"/>
                    <a:pt x="23" y="14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3" y="0"/>
                    <a:pt x="21" y="0"/>
                  </a:cubicBezTo>
                  <a:close/>
                </a:path>
              </a:pathLst>
            </a:custGeom>
            <a:solidFill>
              <a:srgbClr val="DA2B89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92"/>
            <p:cNvSpPr>
              <a:spLocks noEditPoints="1"/>
            </p:cNvSpPr>
            <p:nvPr/>
          </p:nvSpPr>
          <p:spPr bwMode="auto">
            <a:xfrm>
              <a:off x="4133850" y="3494088"/>
              <a:ext cx="463550" cy="325437"/>
            </a:xfrm>
            <a:custGeom>
              <a:avLst/>
              <a:gdLst>
                <a:gd name="T0" fmla="*/ 1455540282 w 138"/>
                <a:gd name="T1" fmla="*/ 1091851200 h 97"/>
                <a:gd name="T2" fmla="*/ 1557091322 w 138"/>
                <a:gd name="T3" fmla="*/ 1091851200 h 97"/>
                <a:gd name="T4" fmla="*/ 1557091322 w 138"/>
                <a:gd name="T5" fmla="*/ 979290258 h 97"/>
                <a:gd name="T6" fmla="*/ 1557091322 w 138"/>
                <a:gd name="T7" fmla="*/ 979290258 h 97"/>
                <a:gd name="T8" fmla="*/ 1557091322 w 138"/>
                <a:gd name="T9" fmla="*/ 101304848 h 97"/>
                <a:gd name="T10" fmla="*/ 1455540282 w 138"/>
                <a:gd name="T11" fmla="*/ 0 h 97"/>
                <a:gd name="T12" fmla="*/ 101551041 w 138"/>
                <a:gd name="T13" fmla="*/ 0 h 97"/>
                <a:gd name="T14" fmla="*/ 0 w 138"/>
                <a:gd name="T15" fmla="*/ 101304848 h 97"/>
                <a:gd name="T16" fmla="*/ 0 w 138"/>
                <a:gd name="T17" fmla="*/ 979290258 h 97"/>
                <a:gd name="T18" fmla="*/ 0 w 138"/>
                <a:gd name="T19" fmla="*/ 979290258 h 97"/>
                <a:gd name="T20" fmla="*/ 0 w 138"/>
                <a:gd name="T21" fmla="*/ 1091851200 h 97"/>
                <a:gd name="T22" fmla="*/ 101551041 w 138"/>
                <a:gd name="T23" fmla="*/ 1091851200 h 97"/>
                <a:gd name="T24" fmla="*/ 1455540282 w 138"/>
                <a:gd name="T25" fmla="*/ 1091851200 h 97"/>
                <a:gd name="T26" fmla="*/ 78981530 w 138"/>
                <a:gd name="T27" fmla="*/ 67536565 h 97"/>
                <a:gd name="T28" fmla="*/ 1478109792 w 138"/>
                <a:gd name="T29" fmla="*/ 67536565 h 97"/>
                <a:gd name="T30" fmla="*/ 1478109792 w 138"/>
                <a:gd name="T31" fmla="*/ 979290258 h 97"/>
                <a:gd name="T32" fmla="*/ 78981530 w 138"/>
                <a:gd name="T33" fmla="*/ 979290258 h 97"/>
                <a:gd name="T34" fmla="*/ 78981530 w 138"/>
                <a:gd name="T35" fmla="*/ 67536565 h 9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38" h="97">
                  <a:moveTo>
                    <a:pt x="129" y="97"/>
                  </a:moveTo>
                  <a:cubicBezTo>
                    <a:pt x="138" y="97"/>
                    <a:pt x="138" y="97"/>
                    <a:pt x="138" y="9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8" y="4"/>
                    <a:pt x="134" y="0"/>
                    <a:pt x="12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9" y="97"/>
                    <a:pt x="9" y="97"/>
                    <a:pt x="9" y="97"/>
                  </a:cubicBezTo>
                  <a:lnTo>
                    <a:pt x="129" y="97"/>
                  </a:lnTo>
                  <a:close/>
                  <a:moveTo>
                    <a:pt x="7" y="6"/>
                  </a:moveTo>
                  <a:cubicBezTo>
                    <a:pt x="131" y="6"/>
                    <a:pt x="131" y="6"/>
                    <a:pt x="131" y="6"/>
                  </a:cubicBezTo>
                  <a:cubicBezTo>
                    <a:pt x="131" y="87"/>
                    <a:pt x="131" y="87"/>
                    <a:pt x="131" y="87"/>
                  </a:cubicBezTo>
                  <a:cubicBezTo>
                    <a:pt x="7" y="87"/>
                    <a:pt x="7" y="87"/>
                    <a:pt x="7" y="87"/>
                  </a:cubicBezTo>
                  <a:lnTo>
                    <a:pt x="7" y="6"/>
                  </a:lnTo>
                  <a:close/>
                </a:path>
              </a:pathLst>
            </a:custGeom>
            <a:solidFill>
              <a:srgbClr val="DA2B89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089391" y="3361116"/>
            <a:ext cx="30593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en-US" altLang="zh-CN" sz="2400" dirty="0" smtClean="0">
                <a:solidFill>
                  <a:schemeClr val="bg1"/>
                </a:solidFill>
              </a:rPr>
              <a:t>Type something here</a:t>
            </a:r>
          </a:p>
          <a:p>
            <a:pPr>
              <a:buClr>
                <a:schemeClr val="accent3"/>
              </a:buClr>
            </a:pPr>
            <a:r>
              <a:rPr lang="en-US" altLang="zh-CN" sz="2400" dirty="0">
                <a:solidFill>
                  <a:schemeClr val="bg1"/>
                </a:solidFill>
              </a:rPr>
              <a:t>Type something here</a:t>
            </a:r>
            <a:endParaRPr lang="zh-CN" altLang="en-US" sz="2400" dirty="0">
              <a:solidFill>
                <a:schemeClr val="bg1"/>
              </a:solidFill>
            </a:endParaRPr>
          </a:p>
          <a:p>
            <a:pPr>
              <a:buClr>
                <a:schemeClr val="accent3"/>
              </a:buClr>
            </a:pPr>
            <a:r>
              <a:rPr lang="en-US" altLang="zh-CN" sz="2400" dirty="0">
                <a:solidFill>
                  <a:schemeClr val="bg1"/>
                </a:solidFill>
              </a:rPr>
              <a:t>Type something here</a:t>
            </a:r>
            <a:endParaRPr lang="zh-CN" altLang="en-US" sz="2400" dirty="0">
              <a:solidFill>
                <a:schemeClr val="bg1"/>
              </a:solidFill>
            </a:endParaRPr>
          </a:p>
          <a:p>
            <a:pPr>
              <a:buClr>
                <a:schemeClr val="accent3"/>
              </a:buClr>
            </a:pPr>
            <a:r>
              <a:rPr lang="en-US" altLang="zh-CN" sz="2400" dirty="0">
                <a:solidFill>
                  <a:schemeClr val="bg1"/>
                </a:solidFill>
              </a:rPr>
              <a:t>Type something here</a:t>
            </a:r>
            <a:endParaRPr lang="zh-CN" altLang="en-US" sz="2400" dirty="0">
              <a:solidFill>
                <a:schemeClr val="bg1"/>
              </a:solidFill>
            </a:endParaRPr>
          </a:p>
          <a:p>
            <a:pPr>
              <a:buClr>
                <a:schemeClr val="accent6"/>
              </a:buClr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705717" y="3361116"/>
            <a:ext cx="30593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en-US" altLang="zh-CN" sz="2400" dirty="0" smtClean="0">
                <a:solidFill>
                  <a:schemeClr val="bg1"/>
                </a:solidFill>
              </a:rPr>
              <a:t>Type something here</a:t>
            </a:r>
          </a:p>
          <a:p>
            <a:pPr>
              <a:buClr>
                <a:schemeClr val="accent3"/>
              </a:buClr>
            </a:pPr>
            <a:r>
              <a:rPr lang="en-US" altLang="zh-CN" sz="2400" dirty="0">
                <a:solidFill>
                  <a:schemeClr val="bg1"/>
                </a:solidFill>
              </a:rPr>
              <a:t>Type something here</a:t>
            </a:r>
            <a:endParaRPr lang="zh-CN" altLang="en-US" sz="2400" dirty="0">
              <a:solidFill>
                <a:schemeClr val="bg1"/>
              </a:solidFill>
            </a:endParaRPr>
          </a:p>
          <a:p>
            <a:pPr>
              <a:buClr>
                <a:schemeClr val="accent3"/>
              </a:buClr>
            </a:pPr>
            <a:r>
              <a:rPr lang="en-US" altLang="zh-CN" sz="2400" dirty="0">
                <a:solidFill>
                  <a:schemeClr val="bg1"/>
                </a:solidFill>
              </a:rPr>
              <a:t>Type something here</a:t>
            </a:r>
            <a:endParaRPr lang="zh-CN" altLang="en-US" sz="2400" dirty="0">
              <a:solidFill>
                <a:schemeClr val="bg1"/>
              </a:solidFill>
            </a:endParaRPr>
          </a:p>
          <a:p>
            <a:pPr>
              <a:buClr>
                <a:schemeClr val="accent3"/>
              </a:buClr>
            </a:pPr>
            <a:r>
              <a:rPr lang="en-US" altLang="zh-CN" sz="2400" dirty="0">
                <a:solidFill>
                  <a:schemeClr val="bg1"/>
                </a:solidFill>
              </a:rPr>
              <a:t>Type something here</a:t>
            </a:r>
            <a:endParaRPr lang="zh-CN" altLang="en-US" sz="2400" dirty="0">
              <a:solidFill>
                <a:schemeClr val="bg1"/>
              </a:solidFill>
            </a:endParaRPr>
          </a:p>
          <a:p>
            <a:pPr>
              <a:buClr>
                <a:schemeClr val="accent6"/>
              </a:buClr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322043" y="3361116"/>
            <a:ext cx="30593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en-US" altLang="zh-CN" sz="2400" dirty="0" smtClean="0">
                <a:solidFill>
                  <a:schemeClr val="bg1"/>
                </a:solidFill>
              </a:rPr>
              <a:t>Type something here</a:t>
            </a:r>
          </a:p>
          <a:p>
            <a:pPr>
              <a:buClr>
                <a:schemeClr val="accent3"/>
              </a:buClr>
            </a:pPr>
            <a:r>
              <a:rPr lang="en-US" altLang="zh-CN" sz="2400" dirty="0">
                <a:solidFill>
                  <a:schemeClr val="bg1"/>
                </a:solidFill>
              </a:rPr>
              <a:t>Type something here</a:t>
            </a:r>
            <a:endParaRPr lang="zh-CN" altLang="en-US" sz="2400" dirty="0">
              <a:solidFill>
                <a:schemeClr val="bg1"/>
              </a:solidFill>
            </a:endParaRPr>
          </a:p>
          <a:p>
            <a:pPr>
              <a:buClr>
                <a:schemeClr val="accent3"/>
              </a:buClr>
            </a:pPr>
            <a:r>
              <a:rPr lang="en-US" altLang="zh-CN" sz="2400" dirty="0">
                <a:solidFill>
                  <a:schemeClr val="bg1"/>
                </a:solidFill>
              </a:rPr>
              <a:t>Type something here</a:t>
            </a:r>
            <a:endParaRPr lang="zh-CN" altLang="en-US" sz="2400" dirty="0">
              <a:solidFill>
                <a:schemeClr val="bg1"/>
              </a:solidFill>
            </a:endParaRPr>
          </a:p>
          <a:p>
            <a:pPr>
              <a:buClr>
                <a:schemeClr val="accent3"/>
              </a:buClr>
            </a:pPr>
            <a:r>
              <a:rPr lang="en-US" altLang="zh-CN" sz="2400" dirty="0">
                <a:solidFill>
                  <a:schemeClr val="bg1"/>
                </a:solidFill>
              </a:rPr>
              <a:t>Type something here</a:t>
            </a:r>
            <a:endParaRPr lang="zh-CN" altLang="en-US" sz="2400" dirty="0">
              <a:solidFill>
                <a:schemeClr val="bg1"/>
              </a:solidFill>
            </a:endParaRPr>
          </a:p>
          <a:p>
            <a:pPr>
              <a:buClr>
                <a:schemeClr val="accent6"/>
              </a:buClr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20" name="矩形 19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任意多边形 22"/>
          <p:cNvSpPr/>
          <p:nvPr/>
        </p:nvSpPr>
        <p:spPr>
          <a:xfrm>
            <a:off x="1140147" y="3243263"/>
            <a:ext cx="9758363" cy="0"/>
          </a:xfrm>
          <a:custGeom>
            <a:avLst/>
            <a:gdLst>
              <a:gd name="connsiteX0" fmla="*/ 0 w 9758362"/>
              <a:gd name="connsiteY0" fmla="*/ 0 h 0"/>
              <a:gd name="connsiteX1" fmla="*/ 9758362 w 975836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58362">
                <a:moveTo>
                  <a:pt x="0" y="0"/>
                </a:moveTo>
                <a:lnTo>
                  <a:pt x="9758362" y="0"/>
                </a:lnTo>
              </a:path>
            </a:pathLst>
          </a:cu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2894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1775150064"/>
              </p:ext>
            </p:extLst>
          </p:nvPr>
        </p:nvGraphicFramePr>
        <p:xfrm>
          <a:off x="6237181" y="1376334"/>
          <a:ext cx="5435600" cy="395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6702637" y="5491135"/>
            <a:ext cx="571500" cy="511493"/>
            <a:chOff x="814388" y="902970"/>
            <a:chExt cx="571500" cy="511493"/>
          </a:xfrm>
          <a:solidFill>
            <a:schemeClr val="accent6"/>
          </a:solidFill>
        </p:grpSpPr>
        <p:sp>
          <p:nvSpPr>
            <p:cNvPr id="4" name="矩形 3"/>
            <p:cNvSpPr/>
            <p:nvPr/>
          </p:nvSpPr>
          <p:spPr>
            <a:xfrm>
              <a:off x="814388" y="1114425"/>
              <a:ext cx="571500" cy="3000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5" name="等腰三角形 4"/>
            <p:cNvSpPr/>
            <p:nvPr/>
          </p:nvSpPr>
          <p:spPr>
            <a:xfrm>
              <a:off x="950119" y="902970"/>
              <a:ext cx="300038" cy="22574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998037" y="5491135"/>
            <a:ext cx="571500" cy="511493"/>
            <a:chOff x="814388" y="902970"/>
            <a:chExt cx="571500" cy="511493"/>
          </a:xfrm>
          <a:solidFill>
            <a:schemeClr val="accent3"/>
          </a:solidFill>
        </p:grpSpPr>
        <p:sp>
          <p:nvSpPr>
            <p:cNvPr id="7" name="矩形 6"/>
            <p:cNvSpPr/>
            <p:nvPr/>
          </p:nvSpPr>
          <p:spPr>
            <a:xfrm>
              <a:off x="814388" y="1114425"/>
              <a:ext cx="571500" cy="3000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950119" y="902970"/>
              <a:ext cx="300038" cy="22574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293437" y="5491135"/>
            <a:ext cx="571500" cy="511493"/>
            <a:chOff x="814388" y="902970"/>
            <a:chExt cx="571500" cy="511493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0" name="矩形 9"/>
            <p:cNvSpPr/>
            <p:nvPr/>
          </p:nvSpPr>
          <p:spPr>
            <a:xfrm>
              <a:off x="814388" y="1114425"/>
              <a:ext cx="571500" cy="3000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50119" y="902970"/>
              <a:ext cx="300038" cy="22574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588837" y="5491135"/>
            <a:ext cx="571500" cy="511493"/>
            <a:chOff x="814388" y="902970"/>
            <a:chExt cx="571500" cy="511493"/>
          </a:xfrm>
          <a:solidFill>
            <a:schemeClr val="accent4"/>
          </a:solidFill>
        </p:grpSpPr>
        <p:sp>
          <p:nvSpPr>
            <p:cNvPr id="13" name="矩形 12"/>
            <p:cNvSpPr/>
            <p:nvPr/>
          </p:nvSpPr>
          <p:spPr>
            <a:xfrm>
              <a:off x="814388" y="1114425"/>
              <a:ext cx="571500" cy="3000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950119" y="902970"/>
              <a:ext cx="300038" cy="22574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6" name="矩形 15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867253" y="1918429"/>
            <a:ext cx="452585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One is always on a strange road, watching strange scenery and listening to strange music. Then one day, you will find that the things you try hard to forget are already gone. 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One is always on a strange road, watching strange scenery and listening to strange music. Then one day, you will find that the things you try hard to forget are already gone. </a:t>
            </a:r>
            <a:br>
              <a:rPr lang="en-US" altLang="zh-CN" sz="2000" dirty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705011" y="1447800"/>
            <a:ext cx="4648200" cy="4846320"/>
          </a:xfrm>
          <a:custGeom>
            <a:avLst/>
            <a:gdLst>
              <a:gd name="connsiteX0" fmla="*/ 944880 w 4648200"/>
              <a:gd name="connsiteY0" fmla="*/ 0 h 4846320"/>
              <a:gd name="connsiteX1" fmla="*/ 0 w 4648200"/>
              <a:gd name="connsiteY1" fmla="*/ 0 h 4846320"/>
              <a:gd name="connsiteX2" fmla="*/ 0 w 4648200"/>
              <a:gd name="connsiteY2" fmla="*/ 4846320 h 4846320"/>
              <a:gd name="connsiteX3" fmla="*/ 4648200 w 4648200"/>
              <a:gd name="connsiteY3" fmla="*/ 4846320 h 484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8200" h="4846320">
                <a:moveTo>
                  <a:pt x="944880" y="0"/>
                </a:moveTo>
                <a:lnTo>
                  <a:pt x="0" y="0"/>
                </a:lnTo>
                <a:lnTo>
                  <a:pt x="0" y="4846320"/>
                </a:lnTo>
                <a:lnTo>
                  <a:pt x="4648200" y="4846320"/>
                </a:ln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700718" y="1263136"/>
            <a:ext cx="23112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One is always</a:t>
            </a:r>
            <a:endParaRPr lang="zh-CN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4400973" y="422119"/>
            <a:ext cx="3969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Type something here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539148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354817" y="2367011"/>
            <a:ext cx="735007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www.1ppt.com/kejian/lishi/        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0" name="矩形 9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63979" y="2148840"/>
            <a:ext cx="10935615" cy="1478280"/>
            <a:chOff x="762000" y="2590800"/>
            <a:chExt cx="10935614" cy="1478280"/>
          </a:xfrm>
        </p:grpSpPr>
        <p:grpSp>
          <p:nvGrpSpPr>
            <p:cNvPr id="8" name="组合 7"/>
            <p:cNvGrpSpPr/>
            <p:nvPr/>
          </p:nvGrpSpPr>
          <p:grpSpPr>
            <a:xfrm>
              <a:off x="762000" y="2590800"/>
              <a:ext cx="10935614" cy="1478280"/>
              <a:chOff x="762000" y="2590800"/>
              <a:chExt cx="10935614" cy="1478280"/>
            </a:xfrm>
          </p:grpSpPr>
          <p:sp>
            <p:nvSpPr>
              <p:cNvPr id="7" name="燕尾形箭头 6"/>
              <p:cNvSpPr/>
              <p:nvPr/>
            </p:nvSpPr>
            <p:spPr>
              <a:xfrm>
                <a:off x="762000" y="2796540"/>
                <a:ext cx="10935614" cy="1066800"/>
              </a:xfrm>
              <a:prstGeom prst="notchedRightArrow">
                <a:avLst>
                  <a:gd name="adj1" fmla="val 47143"/>
                  <a:gd name="adj2" fmla="val 88571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1981200" y="2590800"/>
                <a:ext cx="1478280" cy="147828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4244797" y="2590800"/>
                <a:ext cx="1478280" cy="147828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508394" y="2590800"/>
                <a:ext cx="1478280" cy="147828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771991" y="2590800"/>
                <a:ext cx="1478280" cy="147828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1866900" y="3129885"/>
              <a:ext cx="1706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223054"/>
                  </a:solidFill>
                </a:rPr>
                <a:t>组织存在理由</a:t>
              </a:r>
              <a:endParaRPr lang="zh-CN" altLang="en-US" sz="2000" b="1" dirty="0">
                <a:solidFill>
                  <a:srgbClr val="223054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972585" y="3139440"/>
              <a:ext cx="20103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223054"/>
                  </a:solidFill>
                </a:rPr>
                <a:t>组织主张的价值</a:t>
              </a:r>
              <a:endParaRPr lang="zh-CN" altLang="en-US" sz="2000" b="1" dirty="0">
                <a:solidFill>
                  <a:srgbClr val="223054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158061" y="3143310"/>
              <a:ext cx="23331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223054"/>
                  </a:solidFill>
                </a:rPr>
                <a:t>组织提供服务对象</a:t>
              </a:r>
              <a:endParaRPr lang="zh-CN" altLang="en-US" sz="2000" b="1" dirty="0">
                <a:solidFill>
                  <a:srgbClr val="223054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12174" y="3139440"/>
              <a:ext cx="20103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223054"/>
                  </a:solidFill>
                </a:rPr>
                <a:t>组织成功的标准</a:t>
              </a:r>
              <a:endParaRPr lang="zh-CN" altLang="en-US" sz="2000" b="1" dirty="0">
                <a:solidFill>
                  <a:srgbClr val="223054"/>
                </a:solidFill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369433" y="518882"/>
            <a:ext cx="3299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战略树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55171" y="4693397"/>
            <a:ext cx="192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根本目的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55293" y="4508730"/>
            <a:ext cx="1927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业务界定和销售价值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518141" y="4508730"/>
            <a:ext cx="1927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目标客户和细分市场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8514154" y="4672307"/>
            <a:ext cx="21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目标衡量</a:t>
            </a:r>
            <a:r>
              <a:rPr lang="zh-CN" altLang="en-US" dirty="0"/>
              <a:t>指标</a:t>
            </a:r>
          </a:p>
        </p:txBody>
      </p:sp>
    </p:spTree>
    <p:extLst>
      <p:ext uri="{BB962C8B-B14F-4D97-AF65-F5344CB8AC3E}">
        <p14:creationId xmlns:p14="http://schemas.microsoft.com/office/powerpoint/2010/main" val="21741206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3" name="矩形 2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3441919149"/>
              </p:ext>
            </p:extLst>
          </p:nvPr>
        </p:nvGraphicFramePr>
        <p:xfrm>
          <a:off x="6348588" y="1772357"/>
          <a:ext cx="5207000" cy="4340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矩形 6"/>
          <p:cNvSpPr/>
          <p:nvPr/>
        </p:nvSpPr>
        <p:spPr>
          <a:xfrm>
            <a:off x="7634109" y="5983783"/>
            <a:ext cx="871539" cy="2571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23054"/>
                </a:solidFill>
              </a:rPr>
              <a:t>销售额</a:t>
            </a:r>
          </a:p>
        </p:txBody>
      </p:sp>
      <p:sp>
        <p:nvSpPr>
          <p:cNvPr id="8" name="矩形 7"/>
          <p:cNvSpPr/>
          <p:nvPr/>
        </p:nvSpPr>
        <p:spPr>
          <a:xfrm>
            <a:off x="9662636" y="5983784"/>
            <a:ext cx="871539" cy="2571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223054"/>
                </a:solidFill>
              </a:rPr>
              <a:t>盈利</a:t>
            </a:r>
            <a:endParaRPr lang="zh-CN" altLang="en-US" dirty="0">
              <a:solidFill>
                <a:srgbClr val="223054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2449" y="1574097"/>
            <a:ext cx="3474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223054"/>
                </a:solidFill>
              </a:rPr>
              <a:t>Type something here</a:t>
            </a:r>
            <a:endParaRPr lang="zh-CN" altLang="en-US" sz="2400" dirty="0">
              <a:solidFill>
                <a:srgbClr val="223054"/>
              </a:solidFill>
            </a:endParaRPr>
          </a:p>
        </p:txBody>
      </p:sp>
      <p:sp>
        <p:nvSpPr>
          <p:cNvPr id="10" name="任意多边形 9"/>
          <p:cNvSpPr/>
          <p:nvPr/>
        </p:nvSpPr>
        <p:spPr>
          <a:xfrm flipV="1">
            <a:off x="646749" y="2211585"/>
            <a:ext cx="2257425" cy="71438"/>
          </a:xfrm>
          <a:custGeom>
            <a:avLst/>
            <a:gdLst>
              <a:gd name="connsiteX0" fmla="*/ 0 w 1185863"/>
              <a:gd name="connsiteY0" fmla="*/ 0 h 0"/>
              <a:gd name="connsiteX1" fmla="*/ 1185863 w 118586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85863">
                <a:moveTo>
                  <a:pt x="0" y="0"/>
                </a:moveTo>
                <a:lnTo>
                  <a:pt x="1185863" y="0"/>
                </a:ln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904173" y="2130865"/>
            <a:ext cx="3511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 something here</a:t>
            </a:r>
            <a:endParaRPr lang="zh-CN" alt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05815" y="3401619"/>
            <a:ext cx="4924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223054"/>
                </a:solidFill>
              </a:rPr>
              <a:t>Happiness </a:t>
            </a:r>
            <a:r>
              <a:rPr lang="en-US" altLang="zh-CN" sz="2400" dirty="0">
                <a:solidFill>
                  <a:srgbClr val="223054"/>
                </a:solidFill>
              </a:rPr>
              <a:t>is not about being immortal nor having food or rights in one's hand. It’s about having each tiny wish come true, or having something to </a:t>
            </a:r>
            <a:r>
              <a:rPr lang="en-US" altLang="zh-CN" sz="2400" dirty="0" smtClean="0">
                <a:solidFill>
                  <a:srgbClr val="223054"/>
                </a:solidFill>
              </a:rPr>
              <a:t>eat</a:t>
            </a:r>
            <a:endParaRPr lang="zh-CN" altLang="en-US" sz="2400" dirty="0">
              <a:solidFill>
                <a:srgbClr val="223054"/>
              </a:solidFill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646755" y="2982537"/>
            <a:ext cx="4648200" cy="3001244"/>
          </a:xfrm>
          <a:custGeom>
            <a:avLst/>
            <a:gdLst>
              <a:gd name="connsiteX0" fmla="*/ 944880 w 4648200"/>
              <a:gd name="connsiteY0" fmla="*/ 0 h 4846320"/>
              <a:gd name="connsiteX1" fmla="*/ 0 w 4648200"/>
              <a:gd name="connsiteY1" fmla="*/ 0 h 4846320"/>
              <a:gd name="connsiteX2" fmla="*/ 0 w 4648200"/>
              <a:gd name="connsiteY2" fmla="*/ 4846320 h 4846320"/>
              <a:gd name="connsiteX3" fmla="*/ 4648200 w 4648200"/>
              <a:gd name="connsiteY3" fmla="*/ 4846320 h 484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8200" h="4846320">
                <a:moveTo>
                  <a:pt x="944880" y="0"/>
                </a:moveTo>
                <a:lnTo>
                  <a:pt x="0" y="0"/>
                </a:lnTo>
                <a:lnTo>
                  <a:pt x="0" y="4846320"/>
                </a:lnTo>
                <a:lnTo>
                  <a:pt x="4648200" y="4846320"/>
                </a:ln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635949" y="2751706"/>
            <a:ext cx="23112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223054"/>
                </a:solidFill>
              </a:rPr>
              <a:t>One is always</a:t>
            </a:r>
            <a:endParaRPr lang="zh-CN" altLang="en-US" sz="2400" dirty="0">
              <a:solidFill>
                <a:srgbClr val="223054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00973" y="422119"/>
            <a:ext cx="3969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223054"/>
                </a:solidFill>
              </a:rPr>
              <a:t>Type something here</a:t>
            </a:r>
            <a:endParaRPr lang="zh-CN" altLang="en-US" sz="2800" dirty="0">
              <a:solidFill>
                <a:srgbClr val="2230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4491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125392" y="2626881"/>
            <a:ext cx="74341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chemeClr val="bg1"/>
                </a:solidFill>
              </a:rPr>
              <a:t>Part </a:t>
            </a:r>
            <a:r>
              <a:rPr lang="en-US" altLang="zh-CN" sz="8800" b="1" dirty="0">
                <a:solidFill>
                  <a:schemeClr val="bg1"/>
                </a:solidFill>
              </a:rPr>
              <a:t>two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 rot="18969064">
            <a:off x="2276200" y="2522017"/>
            <a:ext cx="1908633" cy="1964086"/>
            <a:chOff x="10049748" y="-402452"/>
            <a:chExt cx="2586102" cy="2661243"/>
          </a:xfrm>
        </p:grpSpPr>
        <p:sp>
          <p:nvSpPr>
            <p:cNvPr id="8" name="矩形 7"/>
            <p:cNvSpPr/>
            <p:nvPr/>
          </p:nvSpPr>
          <p:spPr>
            <a:xfrm>
              <a:off x="12143442" y="388887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1978363" y="-148965"/>
              <a:ext cx="492405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1630426" y="617623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476619" y="-379930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570990" y="633982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114746" y="604966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21568511">
              <a:off x="10049748" y="782654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927333" y="-402452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 rot="21364025">
              <a:off x="10548287" y="1261954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288442">
              <a:off x="11065345" y="1766384"/>
              <a:ext cx="492409" cy="492406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30384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/>
          <p:cNvSpPr>
            <a:spLocks/>
          </p:cNvSpPr>
          <p:nvPr/>
        </p:nvSpPr>
        <p:spPr bwMode="auto">
          <a:xfrm>
            <a:off x="1943101" y="1388686"/>
            <a:ext cx="1773759" cy="1226304"/>
          </a:xfrm>
          <a:custGeom>
            <a:avLst/>
            <a:gdLst>
              <a:gd name="T0" fmla="*/ 500063 w 171"/>
              <a:gd name="T1" fmla="*/ 0 h 118"/>
              <a:gd name="T2" fmla="*/ 541421 w 171"/>
              <a:gd name="T3" fmla="*/ 26369 h 118"/>
              <a:gd name="T4" fmla="*/ 586540 w 171"/>
              <a:gd name="T5" fmla="*/ 37669 h 118"/>
              <a:gd name="T6" fmla="*/ 605339 w 171"/>
              <a:gd name="T7" fmla="*/ 26369 h 118"/>
              <a:gd name="T8" fmla="*/ 639178 w 171"/>
              <a:gd name="T9" fmla="*/ 79106 h 118"/>
              <a:gd name="T10" fmla="*/ 631658 w 171"/>
              <a:gd name="T11" fmla="*/ 97941 h 118"/>
              <a:gd name="T12" fmla="*/ 560221 w 171"/>
              <a:gd name="T13" fmla="*/ 120542 h 118"/>
              <a:gd name="T14" fmla="*/ 556461 w 171"/>
              <a:gd name="T15" fmla="*/ 124309 h 118"/>
              <a:gd name="T16" fmla="*/ 503823 w 171"/>
              <a:gd name="T17" fmla="*/ 195881 h 118"/>
              <a:gd name="T18" fmla="*/ 454944 w 171"/>
              <a:gd name="T19" fmla="*/ 210949 h 118"/>
              <a:gd name="T20" fmla="*/ 447425 w 171"/>
              <a:gd name="T21" fmla="*/ 237318 h 118"/>
              <a:gd name="T22" fmla="*/ 439905 w 171"/>
              <a:gd name="T23" fmla="*/ 252386 h 118"/>
              <a:gd name="T24" fmla="*/ 428625 w 171"/>
              <a:gd name="T25" fmla="*/ 286288 h 118"/>
              <a:gd name="T26" fmla="*/ 409826 w 171"/>
              <a:gd name="T27" fmla="*/ 346559 h 118"/>
              <a:gd name="T28" fmla="*/ 383507 w 171"/>
              <a:gd name="T29" fmla="*/ 357860 h 118"/>
              <a:gd name="T30" fmla="*/ 353428 w 171"/>
              <a:gd name="T31" fmla="*/ 384229 h 118"/>
              <a:gd name="T32" fmla="*/ 342148 w 171"/>
              <a:gd name="T33" fmla="*/ 399297 h 118"/>
              <a:gd name="T34" fmla="*/ 338388 w 171"/>
              <a:gd name="T35" fmla="*/ 418131 h 118"/>
              <a:gd name="T36" fmla="*/ 308309 w 171"/>
              <a:gd name="T37" fmla="*/ 414364 h 118"/>
              <a:gd name="T38" fmla="*/ 289510 w 171"/>
              <a:gd name="T39" fmla="*/ 403064 h 118"/>
              <a:gd name="T40" fmla="*/ 236872 w 171"/>
              <a:gd name="T41" fmla="*/ 414364 h 118"/>
              <a:gd name="T42" fmla="*/ 199273 w 171"/>
              <a:gd name="T43" fmla="*/ 410597 h 118"/>
              <a:gd name="T44" fmla="*/ 180474 w 171"/>
              <a:gd name="T45" fmla="*/ 406831 h 118"/>
              <a:gd name="T46" fmla="*/ 142875 w 171"/>
              <a:gd name="T47" fmla="*/ 436966 h 118"/>
              <a:gd name="T48" fmla="*/ 93997 w 171"/>
              <a:gd name="T49" fmla="*/ 433199 h 118"/>
              <a:gd name="T50" fmla="*/ 63918 w 171"/>
              <a:gd name="T51" fmla="*/ 421898 h 118"/>
              <a:gd name="T52" fmla="*/ 56398 w 171"/>
              <a:gd name="T53" fmla="*/ 391763 h 118"/>
              <a:gd name="T54" fmla="*/ 48878 w 171"/>
              <a:gd name="T55" fmla="*/ 365394 h 118"/>
              <a:gd name="T56" fmla="*/ 48878 w 171"/>
              <a:gd name="T57" fmla="*/ 335258 h 118"/>
              <a:gd name="T58" fmla="*/ 0 w 171"/>
              <a:gd name="T59" fmla="*/ 256153 h 118"/>
              <a:gd name="T60" fmla="*/ 0 w 171"/>
              <a:gd name="T61" fmla="*/ 256153 h 118"/>
              <a:gd name="T62" fmla="*/ 3760 w 171"/>
              <a:gd name="T63" fmla="*/ 256153 h 118"/>
              <a:gd name="T64" fmla="*/ 52638 w 171"/>
              <a:gd name="T65" fmla="*/ 226017 h 118"/>
              <a:gd name="T66" fmla="*/ 67678 w 171"/>
              <a:gd name="T67" fmla="*/ 177047 h 118"/>
              <a:gd name="T68" fmla="*/ 86477 w 171"/>
              <a:gd name="T69" fmla="*/ 139377 h 118"/>
              <a:gd name="T70" fmla="*/ 105276 w 171"/>
              <a:gd name="T71" fmla="*/ 120542 h 118"/>
              <a:gd name="T72" fmla="*/ 120316 w 171"/>
              <a:gd name="T73" fmla="*/ 105475 h 118"/>
              <a:gd name="T74" fmla="*/ 131595 w 171"/>
              <a:gd name="T75" fmla="*/ 105475 h 118"/>
              <a:gd name="T76" fmla="*/ 154155 w 171"/>
              <a:gd name="T77" fmla="*/ 105475 h 118"/>
              <a:gd name="T78" fmla="*/ 187994 w 171"/>
              <a:gd name="T79" fmla="*/ 116775 h 118"/>
              <a:gd name="T80" fmla="*/ 195513 w 171"/>
              <a:gd name="T81" fmla="*/ 109242 h 118"/>
              <a:gd name="T82" fmla="*/ 206793 w 171"/>
              <a:gd name="T83" fmla="*/ 82873 h 118"/>
              <a:gd name="T84" fmla="*/ 218073 w 171"/>
              <a:gd name="T85" fmla="*/ 67805 h 118"/>
              <a:gd name="T86" fmla="*/ 233112 w 171"/>
              <a:gd name="T87" fmla="*/ 48970 h 118"/>
              <a:gd name="T88" fmla="*/ 255671 w 171"/>
              <a:gd name="T89" fmla="*/ 15068 h 118"/>
              <a:gd name="T90" fmla="*/ 274471 w 171"/>
              <a:gd name="T91" fmla="*/ 15068 h 118"/>
              <a:gd name="T92" fmla="*/ 342148 w 171"/>
              <a:gd name="T93" fmla="*/ 33903 h 118"/>
              <a:gd name="T94" fmla="*/ 364708 w 171"/>
              <a:gd name="T95" fmla="*/ 56504 h 118"/>
              <a:gd name="T96" fmla="*/ 368467 w 171"/>
              <a:gd name="T97" fmla="*/ 82873 h 118"/>
              <a:gd name="T98" fmla="*/ 368467 w 171"/>
              <a:gd name="T99" fmla="*/ 94174 h 118"/>
              <a:gd name="T100" fmla="*/ 375987 w 171"/>
              <a:gd name="T101" fmla="*/ 94174 h 118"/>
              <a:gd name="T102" fmla="*/ 409826 w 171"/>
              <a:gd name="T103" fmla="*/ 56504 h 118"/>
              <a:gd name="T104" fmla="*/ 439905 w 171"/>
              <a:gd name="T105" fmla="*/ 3767 h 118"/>
              <a:gd name="T106" fmla="*/ 473744 w 171"/>
              <a:gd name="T107" fmla="*/ 0 h 118"/>
              <a:gd name="T108" fmla="*/ 492543 w 171"/>
              <a:gd name="T109" fmla="*/ 3767 h 118"/>
              <a:gd name="T110" fmla="*/ 492543 w 171"/>
              <a:gd name="T111" fmla="*/ 3767 h 118"/>
              <a:gd name="T112" fmla="*/ 500063 w 171"/>
              <a:gd name="T113" fmla="*/ 0 h 118"/>
              <a:gd name="T114" fmla="*/ 500063 w 171"/>
              <a:gd name="T115" fmla="*/ 0 h 11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171" h="118">
                <a:moveTo>
                  <a:pt x="133" y="0"/>
                </a:moveTo>
                <a:cubicBezTo>
                  <a:pt x="138" y="0"/>
                  <a:pt x="141" y="4"/>
                  <a:pt x="144" y="7"/>
                </a:cubicBezTo>
                <a:cubicBezTo>
                  <a:pt x="148" y="9"/>
                  <a:pt x="151" y="10"/>
                  <a:pt x="156" y="10"/>
                </a:cubicBezTo>
                <a:cubicBezTo>
                  <a:pt x="157" y="9"/>
                  <a:pt x="159" y="7"/>
                  <a:pt x="161" y="7"/>
                </a:cubicBezTo>
                <a:cubicBezTo>
                  <a:pt x="167" y="6"/>
                  <a:pt x="171" y="16"/>
                  <a:pt x="170" y="21"/>
                </a:cubicBezTo>
                <a:cubicBezTo>
                  <a:pt x="170" y="22"/>
                  <a:pt x="169" y="24"/>
                  <a:pt x="168" y="26"/>
                </a:cubicBezTo>
                <a:cubicBezTo>
                  <a:pt x="163" y="31"/>
                  <a:pt x="154" y="29"/>
                  <a:pt x="149" y="32"/>
                </a:cubicBezTo>
                <a:cubicBezTo>
                  <a:pt x="149" y="32"/>
                  <a:pt x="148" y="33"/>
                  <a:pt x="148" y="33"/>
                </a:cubicBezTo>
                <a:cubicBezTo>
                  <a:pt x="142" y="38"/>
                  <a:pt x="140" y="46"/>
                  <a:pt x="134" y="52"/>
                </a:cubicBezTo>
                <a:cubicBezTo>
                  <a:pt x="131" y="54"/>
                  <a:pt x="124" y="53"/>
                  <a:pt x="121" y="56"/>
                </a:cubicBezTo>
                <a:cubicBezTo>
                  <a:pt x="120" y="57"/>
                  <a:pt x="120" y="61"/>
                  <a:pt x="119" y="63"/>
                </a:cubicBezTo>
                <a:cubicBezTo>
                  <a:pt x="118" y="64"/>
                  <a:pt x="118" y="66"/>
                  <a:pt x="117" y="67"/>
                </a:cubicBezTo>
                <a:cubicBezTo>
                  <a:pt x="116" y="70"/>
                  <a:pt x="115" y="73"/>
                  <a:pt x="114" y="76"/>
                </a:cubicBezTo>
                <a:cubicBezTo>
                  <a:pt x="112" y="81"/>
                  <a:pt x="112" y="87"/>
                  <a:pt x="109" y="92"/>
                </a:cubicBezTo>
                <a:cubicBezTo>
                  <a:pt x="107" y="94"/>
                  <a:pt x="104" y="94"/>
                  <a:pt x="102" y="95"/>
                </a:cubicBezTo>
                <a:cubicBezTo>
                  <a:pt x="99" y="96"/>
                  <a:pt x="97" y="100"/>
                  <a:pt x="94" y="102"/>
                </a:cubicBezTo>
                <a:cubicBezTo>
                  <a:pt x="93" y="104"/>
                  <a:pt x="92" y="104"/>
                  <a:pt x="91" y="106"/>
                </a:cubicBezTo>
                <a:cubicBezTo>
                  <a:pt x="90" y="108"/>
                  <a:pt x="90" y="109"/>
                  <a:pt x="90" y="111"/>
                </a:cubicBezTo>
                <a:cubicBezTo>
                  <a:pt x="87" y="111"/>
                  <a:pt x="85" y="111"/>
                  <a:pt x="82" y="110"/>
                </a:cubicBezTo>
                <a:cubicBezTo>
                  <a:pt x="80" y="109"/>
                  <a:pt x="79" y="107"/>
                  <a:pt x="77" y="107"/>
                </a:cubicBezTo>
                <a:cubicBezTo>
                  <a:pt x="72" y="106"/>
                  <a:pt x="68" y="110"/>
                  <a:pt x="63" y="110"/>
                </a:cubicBezTo>
                <a:cubicBezTo>
                  <a:pt x="60" y="110"/>
                  <a:pt x="57" y="110"/>
                  <a:pt x="53" y="109"/>
                </a:cubicBezTo>
                <a:cubicBezTo>
                  <a:pt x="52" y="109"/>
                  <a:pt x="50" y="108"/>
                  <a:pt x="48" y="108"/>
                </a:cubicBezTo>
                <a:cubicBezTo>
                  <a:pt x="44" y="108"/>
                  <a:pt x="38" y="113"/>
                  <a:pt x="38" y="116"/>
                </a:cubicBezTo>
                <a:cubicBezTo>
                  <a:pt x="34" y="118"/>
                  <a:pt x="29" y="117"/>
                  <a:pt x="25" y="115"/>
                </a:cubicBezTo>
                <a:cubicBezTo>
                  <a:pt x="23" y="114"/>
                  <a:pt x="19" y="114"/>
                  <a:pt x="17" y="112"/>
                </a:cubicBezTo>
                <a:cubicBezTo>
                  <a:pt x="15" y="110"/>
                  <a:pt x="16" y="106"/>
                  <a:pt x="15" y="104"/>
                </a:cubicBezTo>
                <a:cubicBezTo>
                  <a:pt x="15" y="101"/>
                  <a:pt x="14" y="100"/>
                  <a:pt x="13" y="97"/>
                </a:cubicBezTo>
                <a:cubicBezTo>
                  <a:pt x="13" y="95"/>
                  <a:pt x="14" y="92"/>
                  <a:pt x="13" y="89"/>
                </a:cubicBezTo>
                <a:cubicBezTo>
                  <a:pt x="12" y="83"/>
                  <a:pt x="7" y="68"/>
                  <a:pt x="0" y="68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8"/>
                  <a:pt x="0" y="68"/>
                  <a:pt x="1" y="68"/>
                </a:cubicBezTo>
                <a:cubicBezTo>
                  <a:pt x="4" y="65"/>
                  <a:pt x="11" y="63"/>
                  <a:pt x="14" y="60"/>
                </a:cubicBezTo>
                <a:cubicBezTo>
                  <a:pt x="17" y="57"/>
                  <a:pt x="17" y="51"/>
                  <a:pt x="18" y="47"/>
                </a:cubicBezTo>
                <a:cubicBezTo>
                  <a:pt x="19" y="44"/>
                  <a:pt x="21" y="40"/>
                  <a:pt x="23" y="37"/>
                </a:cubicBezTo>
                <a:cubicBezTo>
                  <a:pt x="24" y="36"/>
                  <a:pt x="26" y="34"/>
                  <a:pt x="28" y="32"/>
                </a:cubicBezTo>
                <a:cubicBezTo>
                  <a:pt x="29" y="31"/>
                  <a:pt x="30" y="28"/>
                  <a:pt x="32" y="28"/>
                </a:cubicBezTo>
                <a:cubicBezTo>
                  <a:pt x="33" y="28"/>
                  <a:pt x="34" y="28"/>
                  <a:pt x="35" y="28"/>
                </a:cubicBezTo>
                <a:cubicBezTo>
                  <a:pt x="37" y="28"/>
                  <a:pt x="39" y="28"/>
                  <a:pt x="41" y="28"/>
                </a:cubicBezTo>
                <a:cubicBezTo>
                  <a:pt x="44" y="29"/>
                  <a:pt x="46" y="31"/>
                  <a:pt x="50" y="31"/>
                </a:cubicBezTo>
                <a:cubicBezTo>
                  <a:pt x="50" y="31"/>
                  <a:pt x="51" y="30"/>
                  <a:pt x="52" y="29"/>
                </a:cubicBezTo>
                <a:cubicBezTo>
                  <a:pt x="53" y="27"/>
                  <a:pt x="54" y="24"/>
                  <a:pt x="55" y="22"/>
                </a:cubicBezTo>
                <a:cubicBezTo>
                  <a:pt x="56" y="21"/>
                  <a:pt x="57" y="20"/>
                  <a:pt x="58" y="18"/>
                </a:cubicBezTo>
                <a:cubicBezTo>
                  <a:pt x="60" y="16"/>
                  <a:pt x="61" y="15"/>
                  <a:pt x="62" y="13"/>
                </a:cubicBezTo>
                <a:cubicBezTo>
                  <a:pt x="64" y="10"/>
                  <a:pt x="65" y="6"/>
                  <a:pt x="68" y="4"/>
                </a:cubicBezTo>
                <a:cubicBezTo>
                  <a:pt x="69" y="4"/>
                  <a:pt x="72" y="4"/>
                  <a:pt x="73" y="4"/>
                </a:cubicBezTo>
                <a:cubicBezTo>
                  <a:pt x="80" y="4"/>
                  <a:pt x="86" y="5"/>
                  <a:pt x="91" y="9"/>
                </a:cubicBezTo>
                <a:cubicBezTo>
                  <a:pt x="93" y="10"/>
                  <a:pt x="96" y="13"/>
                  <a:pt x="97" y="15"/>
                </a:cubicBezTo>
                <a:cubicBezTo>
                  <a:pt x="97" y="18"/>
                  <a:pt x="98" y="20"/>
                  <a:pt x="98" y="22"/>
                </a:cubicBezTo>
                <a:cubicBezTo>
                  <a:pt x="98" y="23"/>
                  <a:pt x="98" y="25"/>
                  <a:pt x="98" y="25"/>
                </a:cubicBezTo>
                <a:cubicBezTo>
                  <a:pt x="99" y="25"/>
                  <a:pt x="99" y="25"/>
                  <a:pt x="100" y="25"/>
                </a:cubicBezTo>
                <a:cubicBezTo>
                  <a:pt x="104" y="24"/>
                  <a:pt x="108" y="19"/>
                  <a:pt x="109" y="15"/>
                </a:cubicBezTo>
                <a:cubicBezTo>
                  <a:pt x="111" y="10"/>
                  <a:pt x="110" y="3"/>
                  <a:pt x="117" y="1"/>
                </a:cubicBezTo>
                <a:cubicBezTo>
                  <a:pt x="120" y="0"/>
                  <a:pt x="123" y="0"/>
                  <a:pt x="126" y="0"/>
                </a:cubicBezTo>
                <a:cubicBezTo>
                  <a:pt x="128" y="1"/>
                  <a:pt x="129" y="1"/>
                  <a:pt x="131" y="1"/>
                </a:cubicBezTo>
                <a:cubicBezTo>
                  <a:pt x="131" y="1"/>
                  <a:pt x="131" y="1"/>
                  <a:pt x="131" y="1"/>
                </a:cubicBezTo>
                <a:cubicBezTo>
                  <a:pt x="132" y="0"/>
                  <a:pt x="132" y="0"/>
                  <a:pt x="133" y="0"/>
                </a:cubicBezTo>
                <a:cubicBezTo>
                  <a:pt x="133" y="0"/>
                  <a:pt x="133" y="0"/>
                  <a:pt x="133" y="0"/>
                </a:cubicBezTo>
                <a:close/>
              </a:path>
            </a:pathLst>
          </a:custGeom>
          <a:solidFill>
            <a:srgbClr val="DA2B8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Freeform 20"/>
          <p:cNvSpPr>
            <a:spLocks/>
          </p:cNvSpPr>
          <p:nvPr/>
        </p:nvSpPr>
        <p:spPr bwMode="auto">
          <a:xfrm>
            <a:off x="4941821" y="1388687"/>
            <a:ext cx="1918289" cy="1252581"/>
          </a:xfrm>
          <a:custGeom>
            <a:avLst/>
            <a:gdLst>
              <a:gd name="T0" fmla="*/ 236786 w 185"/>
              <a:gd name="T1" fmla="*/ 11257 h 121"/>
              <a:gd name="T2" fmla="*/ 274371 w 185"/>
              <a:gd name="T3" fmla="*/ 15009 h 121"/>
              <a:gd name="T4" fmla="*/ 300681 w 185"/>
              <a:gd name="T5" fmla="*/ 71293 h 121"/>
              <a:gd name="T6" fmla="*/ 323232 w 185"/>
              <a:gd name="T7" fmla="*/ 101311 h 121"/>
              <a:gd name="T8" fmla="*/ 342025 w 185"/>
              <a:gd name="T9" fmla="*/ 101311 h 121"/>
              <a:gd name="T10" fmla="*/ 390885 w 185"/>
              <a:gd name="T11" fmla="*/ 101311 h 121"/>
              <a:gd name="T12" fmla="*/ 439746 w 185"/>
              <a:gd name="T13" fmla="*/ 123825 h 121"/>
              <a:gd name="T14" fmla="*/ 514916 w 185"/>
              <a:gd name="T15" fmla="*/ 150091 h 121"/>
              <a:gd name="T16" fmla="*/ 578811 w 185"/>
              <a:gd name="T17" fmla="*/ 172605 h 121"/>
              <a:gd name="T18" fmla="*/ 627672 w 185"/>
              <a:gd name="T19" fmla="*/ 183861 h 121"/>
              <a:gd name="T20" fmla="*/ 653981 w 185"/>
              <a:gd name="T21" fmla="*/ 191366 h 121"/>
              <a:gd name="T22" fmla="*/ 672774 w 185"/>
              <a:gd name="T23" fmla="*/ 213880 h 121"/>
              <a:gd name="T24" fmla="*/ 691566 w 185"/>
              <a:gd name="T25" fmla="*/ 262659 h 121"/>
              <a:gd name="T26" fmla="*/ 695325 w 185"/>
              <a:gd name="T27" fmla="*/ 318943 h 121"/>
              <a:gd name="T28" fmla="*/ 691566 w 185"/>
              <a:gd name="T29" fmla="*/ 378980 h 121"/>
              <a:gd name="T30" fmla="*/ 627672 w 185"/>
              <a:gd name="T31" fmla="*/ 405245 h 121"/>
              <a:gd name="T32" fmla="*/ 560019 w 185"/>
              <a:gd name="T33" fmla="*/ 439016 h 121"/>
              <a:gd name="T34" fmla="*/ 484848 w 185"/>
              <a:gd name="T35" fmla="*/ 390236 h 121"/>
              <a:gd name="T36" fmla="*/ 326991 w 185"/>
              <a:gd name="T37" fmla="*/ 360218 h 121"/>
              <a:gd name="T38" fmla="*/ 251820 w 185"/>
              <a:gd name="T39" fmla="*/ 367723 h 121"/>
              <a:gd name="T40" fmla="*/ 176650 w 185"/>
              <a:gd name="T41" fmla="*/ 397741 h 121"/>
              <a:gd name="T42" fmla="*/ 93963 w 185"/>
              <a:gd name="T43" fmla="*/ 442768 h 121"/>
              <a:gd name="T44" fmla="*/ 82687 w 185"/>
              <a:gd name="T45" fmla="*/ 454025 h 121"/>
              <a:gd name="T46" fmla="*/ 30068 w 185"/>
              <a:gd name="T47" fmla="*/ 371475 h 121"/>
              <a:gd name="T48" fmla="*/ 3759 w 185"/>
              <a:gd name="T49" fmla="*/ 337705 h 121"/>
              <a:gd name="T50" fmla="*/ 45102 w 185"/>
              <a:gd name="T51" fmla="*/ 307686 h 121"/>
              <a:gd name="T52" fmla="*/ 105238 w 185"/>
              <a:gd name="T53" fmla="*/ 285173 h 121"/>
              <a:gd name="T54" fmla="*/ 161616 w 185"/>
              <a:gd name="T55" fmla="*/ 262659 h 121"/>
              <a:gd name="T56" fmla="*/ 169133 w 185"/>
              <a:gd name="T57" fmla="*/ 195118 h 121"/>
              <a:gd name="T58" fmla="*/ 120272 w 185"/>
              <a:gd name="T59" fmla="*/ 135082 h 121"/>
              <a:gd name="T60" fmla="*/ 169133 w 185"/>
              <a:gd name="T61" fmla="*/ 82550 h 121"/>
              <a:gd name="T62" fmla="*/ 120272 w 185"/>
              <a:gd name="T63" fmla="*/ 33770 h 121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85" h="121">
                <a:moveTo>
                  <a:pt x="41" y="0"/>
                </a:moveTo>
                <a:cubicBezTo>
                  <a:pt x="48" y="0"/>
                  <a:pt x="56" y="2"/>
                  <a:pt x="63" y="3"/>
                </a:cubicBezTo>
                <a:cubicBezTo>
                  <a:pt x="65" y="3"/>
                  <a:pt x="67" y="4"/>
                  <a:pt x="69" y="4"/>
                </a:cubicBezTo>
                <a:cubicBezTo>
                  <a:pt x="71" y="4"/>
                  <a:pt x="72" y="4"/>
                  <a:pt x="73" y="4"/>
                </a:cubicBezTo>
                <a:cubicBezTo>
                  <a:pt x="73" y="4"/>
                  <a:pt x="73" y="4"/>
                  <a:pt x="73" y="4"/>
                </a:cubicBezTo>
                <a:cubicBezTo>
                  <a:pt x="76" y="9"/>
                  <a:pt x="77" y="14"/>
                  <a:pt x="80" y="19"/>
                </a:cubicBezTo>
                <a:cubicBezTo>
                  <a:pt x="81" y="20"/>
                  <a:pt x="82" y="22"/>
                  <a:pt x="84" y="23"/>
                </a:cubicBezTo>
                <a:cubicBezTo>
                  <a:pt x="85" y="24"/>
                  <a:pt x="85" y="25"/>
                  <a:pt x="86" y="27"/>
                </a:cubicBezTo>
                <a:cubicBezTo>
                  <a:pt x="86" y="27"/>
                  <a:pt x="86" y="27"/>
                  <a:pt x="86" y="27"/>
                </a:cubicBezTo>
                <a:cubicBezTo>
                  <a:pt x="88" y="27"/>
                  <a:pt x="90" y="27"/>
                  <a:pt x="91" y="27"/>
                </a:cubicBezTo>
                <a:cubicBezTo>
                  <a:pt x="92" y="26"/>
                  <a:pt x="93" y="26"/>
                  <a:pt x="94" y="26"/>
                </a:cubicBezTo>
                <a:cubicBezTo>
                  <a:pt x="98" y="25"/>
                  <a:pt x="100" y="26"/>
                  <a:pt x="104" y="27"/>
                </a:cubicBezTo>
                <a:cubicBezTo>
                  <a:pt x="105" y="27"/>
                  <a:pt x="106" y="27"/>
                  <a:pt x="107" y="27"/>
                </a:cubicBezTo>
                <a:cubicBezTo>
                  <a:pt x="111" y="29"/>
                  <a:pt x="113" y="33"/>
                  <a:pt x="117" y="33"/>
                </a:cubicBezTo>
                <a:cubicBezTo>
                  <a:pt x="121" y="34"/>
                  <a:pt x="125" y="30"/>
                  <a:pt x="129" y="32"/>
                </a:cubicBezTo>
                <a:cubicBezTo>
                  <a:pt x="132" y="34"/>
                  <a:pt x="134" y="38"/>
                  <a:pt x="137" y="40"/>
                </a:cubicBezTo>
                <a:cubicBezTo>
                  <a:pt x="139" y="41"/>
                  <a:pt x="146" y="45"/>
                  <a:pt x="148" y="46"/>
                </a:cubicBezTo>
                <a:cubicBezTo>
                  <a:pt x="150" y="46"/>
                  <a:pt x="152" y="46"/>
                  <a:pt x="154" y="46"/>
                </a:cubicBezTo>
                <a:cubicBezTo>
                  <a:pt x="156" y="46"/>
                  <a:pt x="157" y="48"/>
                  <a:pt x="159" y="48"/>
                </a:cubicBezTo>
                <a:cubicBezTo>
                  <a:pt x="162" y="49"/>
                  <a:pt x="165" y="48"/>
                  <a:pt x="167" y="49"/>
                </a:cubicBezTo>
                <a:cubicBezTo>
                  <a:pt x="170" y="49"/>
                  <a:pt x="171" y="51"/>
                  <a:pt x="174" y="51"/>
                </a:cubicBezTo>
                <a:cubicBezTo>
                  <a:pt x="174" y="51"/>
                  <a:pt x="174" y="51"/>
                  <a:pt x="174" y="51"/>
                </a:cubicBezTo>
                <a:cubicBezTo>
                  <a:pt x="174" y="51"/>
                  <a:pt x="174" y="51"/>
                  <a:pt x="174" y="52"/>
                </a:cubicBezTo>
                <a:cubicBezTo>
                  <a:pt x="174" y="55"/>
                  <a:pt x="178" y="55"/>
                  <a:pt x="179" y="57"/>
                </a:cubicBezTo>
                <a:cubicBezTo>
                  <a:pt x="180" y="59"/>
                  <a:pt x="179" y="61"/>
                  <a:pt x="180" y="63"/>
                </a:cubicBezTo>
                <a:cubicBezTo>
                  <a:pt x="181" y="66"/>
                  <a:pt x="184" y="67"/>
                  <a:pt x="184" y="70"/>
                </a:cubicBezTo>
                <a:cubicBezTo>
                  <a:pt x="185" y="72"/>
                  <a:pt x="184" y="74"/>
                  <a:pt x="184" y="76"/>
                </a:cubicBezTo>
                <a:cubicBezTo>
                  <a:pt x="184" y="79"/>
                  <a:pt x="185" y="82"/>
                  <a:pt x="185" y="85"/>
                </a:cubicBezTo>
                <a:cubicBezTo>
                  <a:pt x="184" y="88"/>
                  <a:pt x="183" y="90"/>
                  <a:pt x="183" y="93"/>
                </a:cubicBezTo>
                <a:cubicBezTo>
                  <a:pt x="183" y="96"/>
                  <a:pt x="184" y="98"/>
                  <a:pt x="184" y="101"/>
                </a:cubicBezTo>
                <a:cubicBezTo>
                  <a:pt x="184" y="101"/>
                  <a:pt x="184" y="101"/>
                  <a:pt x="184" y="101"/>
                </a:cubicBezTo>
                <a:cubicBezTo>
                  <a:pt x="179" y="104"/>
                  <a:pt x="173" y="105"/>
                  <a:pt x="167" y="108"/>
                </a:cubicBezTo>
                <a:cubicBezTo>
                  <a:pt x="166" y="109"/>
                  <a:pt x="165" y="110"/>
                  <a:pt x="163" y="111"/>
                </a:cubicBezTo>
                <a:cubicBezTo>
                  <a:pt x="159" y="113"/>
                  <a:pt x="154" y="115"/>
                  <a:pt x="149" y="117"/>
                </a:cubicBezTo>
                <a:cubicBezTo>
                  <a:pt x="148" y="117"/>
                  <a:pt x="147" y="118"/>
                  <a:pt x="146" y="118"/>
                </a:cubicBezTo>
                <a:cubicBezTo>
                  <a:pt x="143" y="115"/>
                  <a:pt x="133" y="104"/>
                  <a:pt x="129" y="104"/>
                </a:cubicBezTo>
                <a:cubicBezTo>
                  <a:pt x="124" y="104"/>
                  <a:pt x="125" y="115"/>
                  <a:pt x="118" y="113"/>
                </a:cubicBezTo>
                <a:cubicBezTo>
                  <a:pt x="107" y="110"/>
                  <a:pt x="98" y="100"/>
                  <a:pt x="87" y="96"/>
                </a:cubicBezTo>
                <a:cubicBezTo>
                  <a:pt x="83" y="95"/>
                  <a:pt x="80" y="97"/>
                  <a:pt x="76" y="98"/>
                </a:cubicBezTo>
                <a:cubicBezTo>
                  <a:pt x="73" y="98"/>
                  <a:pt x="70" y="98"/>
                  <a:pt x="67" y="98"/>
                </a:cubicBezTo>
                <a:cubicBezTo>
                  <a:pt x="63" y="100"/>
                  <a:pt x="60" y="101"/>
                  <a:pt x="57" y="102"/>
                </a:cubicBezTo>
                <a:cubicBezTo>
                  <a:pt x="54" y="103"/>
                  <a:pt x="50" y="105"/>
                  <a:pt x="47" y="106"/>
                </a:cubicBezTo>
                <a:cubicBezTo>
                  <a:pt x="41" y="108"/>
                  <a:pt x="30" y="107"/>
                  <a:pt x="26" y="113"/>
                </a:cubicBezTo>
                <a:cubicBezTo>
                  <a:pt x="25" y="115"/>
                  <a:pt x="25" y="116"/>
                  <a:pt x="25" y="118"/>
                </a:cubicBezTo>
                <a:cubicBezTo>
                  <a:pt x="24" y="119"/>
                  <a:pt x="24" y="120"/>
                  <a:pt x="23" y="121"/>
                </a:cubicBezTo>
                <a:cubicBezTo>
                  <a:pt x="23" y="121"/>
                  <a:pt x="23" y="121"/>
                  <a:pt x="22" y="121"/>
                </a:cubicBezTo>
                <a:cubicBezTo>
                  <a:pt x="21" y="113"/>
                  <a:pt x="17" y="114"/>
                  <a:pt x="13" y="108"/>
                </a:cubicBezTo>
                <a:cubicBezTo>
                  <a:pt x="11" y="106"/>
                  <a:pt x="10" y="102"/>
                  <a:pt x="8" y="99"/>
                </a:cubicBezTo>
                <a:cubicBezTo>
                  <a:pt x="6" y="97"/>
                  <a:pt x="1" y="97"/>
                  <a:pt x="0" y="94"/>
                </a:cubicBezTo>
                <a:cubicBezTo>
                  <a:pt x="0" y="93"/>
                  <a:pt x="1" y="91"/>
                  <a:pt x="1" y="90"/>
                </a:cubicBezTo>
                <a:cubicBezTo>
                  <a:pt x="2" y="84"/>
                  <a:pt x="3" y="87"/>
                  <a:pt x="6" y="85"/>
                </a:cubicBezTo>
                <a:cubicBezTo>
                  <a:pt x="8" y="83"/>
                  <a:pt x="10" y="82"/>
                  <a:pt x="12" y="82"/>
                </a:cubicBezTo>
                <a:cubicBezTo>
                  <a:pt x="14" y="81"/>
                  <a:pt x="16" y="82"/>
                  <a:pt x="18" y="82"/>
                </a:cubicBezTo>
                <a:cubicBezTo>
                  <a:pt x="22" y="78"/>
                  <a:pt x="22" y="76"/>
                  <a:pt x="28" y="76"/>
                </a:cubicBezTo>
                <a:cubicBezTo>
                  <a:pt x="29" y="76"/>
                  <a:pt x="30" y="75"/>
                  <a:pt x="31" y="75"/>
                </a:cubicBezTo>
                <a:cubicBezTo>
                  <a:pt x="35" y="73"/>
                  <a:pt x="39" y="70"/>
                  <a:pt x="43" y="70"/>
                </a:cubicBezTo>
                <a:cubicBezTo>
                  <a:pt x="46" y="69"/>
                  <a:pt x="50" y="68"/>
                  <a:pt x="51" y="64"/>
                </a:cubicBezTo>
                <a:cubicBezTo>
                  <a:pt x="51" y="61"/>
                  <a:pt x="46" y="55"/>
                  <a:pt x="45" y="52"/>
                </a:cubicBezTo>
                <a:cubicBezTo>
                  <a:pt x="43" y="48"/>
                  <a:pt x="42" y="43"/>
                  <a:pt x="39" y="39"/>
                </a:cubicBezTo>
                <a:cubicBezTo>
                  <a:pt x="38" y="38"/>
                  <a:pt x="33" y="36"/>
                  <a:pt x="32" y="36"/>
                </a:cubicBezTo>
                <a:cubicBezTo>
                  <a:pt x="30" y="31"/>
                  <a:pt x="38" y="26"/>
                  <a:pt x="42" y="26"/>
                </a:cubicBezTo>
                <a:cubicBezTo>
                  <a:pt x="43" y="25"/>
                  <a:pt x="44" y="24"/>
                  <a:pt x="45" y="22"/>
                </a:cubicBezTo>
                <a:cubicBezTo>
                  <a:pt x="46" y="20"/>
                  <a:pt x="47" y="10"/>
                  <a:pt x="44" y="8"/>
                </a:cubicBezTo>
                <a:cubicBezTo>
                  <a:pt x="40" y="6"/>
                  <a:pt x="35" y="13"/>
                  <a:pt x="32" y="9"/>
                </a:cubicBezTo>
                <a:cubicBezTo>
                  <a:pt x="30" y="5"/>
                  <a:pt x="39" y="1"/>
                  <a:pt x="4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28"/>
          <p:cNvSpPr>
            <a:spLocks/>
          </p:cNvSpPr>
          <p:nvPr/>
        </p:nvSpPr>
        <p:spPr bwMode="auto">
          <a:xfrm>
            <a:off x="8085069" y="1388687"/>
            <a:ext cx="2106613" cy="1493461"/>
          </a:xfrm>
          <a:custGeom>
            <a:avLst/>
            <a:gdLst>
              <a:gd name="T0" fmla="*/ 410005 w 203"/>
              <a:gd name="T1" fmla="*/ 3759 h 144"/>
              <a:gd name="T2" fmla="*/ 451382 w 203"/>
              <a:gd name="T3" fmla="*/ 33834 h 144"/>
              <a:gd name="T4" fmla="*/ 455144 w 203"/>
              <a:gd name="T5" fmla="*/ 33834 h 144"/>
              <a:gd name="T6" fmla="*/ 477713 w 203"/>
              <a:gd name="T7" fmla="*/ 101501 h 144"/>
              <a:gd name="T8" fmla="*/ 537897 w 203"/>
              <a:gd name="T9" fmla="*/ 105260 h 144"/>
              <a:gd name="T10" fmla="*/ 583035 w 203"/>
              <a:gd name="T11" fmla="*/ 86464 h 144"/>
              <a:gd name="T12" fmla="*/ 635696 w 203"/>
              <a:gd name="T13" fmla="*/ 48871 h 144"/>
              <a:gd name="T14" fmla="*/ 662027 w 203"/>
              <a:gd name="T15" fmla="*/ 60149 h 144"/>
              <a:gd name="T16" fmla="*/ 703404 w 203"/>
              <a:gd name="T17" fmla="*/ 63908 h 144"/>
              <a:gd name="T18" fmla="*/ 722211 w 203"/>
              <a:gd name="T19" fmla="*/ 90223 h 144"/>
              <a:gd name="T20" fmla="*/ 763588 w 203"/>
              <a:gd name="T21" fmla="*/ 176687 h 144"/>
              <a:gd name="T22" fmla="*/ 759826 w 203"/>
              <a:gd name="T23" fmla="*/ 176687 h 144"/>
              <a:gd name="T24" fmla="*/ 744780 w 203"/>
              <a:gd name="T25" fmla="*/ 195483 h 144"/>
              <a:gd name="T26" fmla="*/ 707165 w 203"/>
              <a:gd name="T27" fmla="*/ 229317 h 144"/>
              <a:gd name="T28" fmla="*/ 662027 w 203"/>
              <a:gd name="T29" fmla="*/ 259391 h 144"/>
              <a:gd name="T30" fmla="*/ 601843 w 203"/>
              <a:gd name="T31" fmla="*/ 285706 h 144"/>
              <a:gd name="T32" fmla="*/ 522851 w 203"/>
              <a:gd name="T33" fmla="*/ 304503 h 144"/>
              <a:gd name="T34" fmla="*/ 413767 w 203"/>
              <a:gd name="T35" fmla="*/ 319540 h 144"/>
              <a:gd name="T36" fmla="*/ 353583 w 203"/>
              <a:gd name="T37" fmla="*/ 360892 h 144"/>
              <a:gd name="T38" fmla="*/ 308444 w 203"/>
              <a:gd name="T39" fmla="*/ 387207 h 144"/>
              <a:gd name="T40" fmla="*/ 259545 w 203"/>
              <a:gd name="T41" fmla="*/ 413522 h 144"/>
              <a:gd name="T42" fmla="*/ 180553 w 203"/>
              <a:gd name="T43" fmla="*/ 443596 h 144"/>
              <a:gd name="T44" fmla="*/ 105322 w 203"/>
              <a:gd name="T45" fmla="*/ 533819 h 144"/>
              <a:gd name="T46" fmla="*/ 78992 w 203"/>
              <a:gd name="T47" fmla="*/ 541338 h 144"/>
              <a:gd name="T48" fmla="*/ 3762 w 203"/>
              <a:gd name="T49" fmla="*/ 466152 h 144"/>
              <a:gd name="T50" fmla="*/ 7523 w 203"/>
              <a:gd name="T51" fmla="*/ 428559 h 144"/>
              <a:gd name="T52" fmla="*/ 33854 w 203"/>
              <a:gd name="T53" fmla="*/ 387207 h 144"/>
              <a:gd name="T54" fmla="*/ 78992 w 203"/>
              <a:gd name="T55" fmla="*/ 349614 h 144"/>
              <a:gd name="T56" fmla="*/ 131653 w 203"/>
              <a:gd name="T57" fmla="*/ 319540 h 144"/>
              <a:gd name="T58" fmla="*/ 150461 w 203"/>
              <a:gd name="T59" fmla="*/ 296984 h 144"/>
              <a:gd name="T60" fmla="*/ 169268 w 203"/>
              <a:gd name="T61" fmla="*/ 229317 h 144"/>
              <a:gd name="T62" fmla="*/ 225691 w 203"/>
              <a:gd name="T63" fmla="*/ 169168 h 144"/>
              <a:gd name="T64" fmla="*/ 229453 w 203"/>
              <a:gd name="T65" fmla="*/ 97742 h 144"/>
              <a:gd name="T66" fmla="*/ 248260 w 203"/>
              <a:gd name="T67" fmla="*/ 71427 h 144"/>
              <a:gd name="T68" fmla="*/ 282114 w 203"/>
              <a:gd name="T69" fmla="*/ 37593 h 144"/>
              <a:gd name="T70" fmla="*/ 327252 w 203"/>
              <a:gd name="T71" fmla="*/ 56389 h 144"/>
              <a:gd name="T72" fmla="*/ 349821 w 203"/>
              <a:gd name="T73" fmla="*/ 7519 h 14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03" h="144">
                <a:moveTo>
                  <a:pt x="104" y="0"/>
                </a:moveTo>
                <a:cubicBezTo>
                  <a:pt x="105" y="0"/>
                  <a:pt x="108" y="0"/>
                  <a:pt x="109" y="1"/>
                </a:cubicBezTo>
                <a:cubicBezTo>
                  <a:pt x="112" y="3"/>
                  <a:pt x="113" y="8"/>
                  <a:pt x="118" y="8"/>
                </a:cubicBezTo>
                <a:cubicBezTo>
                  <a:pt x="119" y="8"/>
                  <a:pt x="120" y="8"/>
                  <a:pt x="120" y="9"/>
                </a:cubicBezTo>
                <a:cubicBezTo>
                  <a:pt x="120" y="9"/>
                  <a:pt x="120" y="9"/>
                  <a:pt x="121" y="9"/>
                </a:cubicBezTo>
                <a:cubicBezTo>
                  <a:pt x="121" y="9"/>
                  <a:pt x="121" y="9"/>
                  <a:pt x="121" y="9"/>
                </a:cubicBezTo>
                <a:cubicBezTo>
                  <a:pt x="119" y="10"/>
                  <a:pt x="118" y="12"/>
                  <a:pt x="118" y="14"/>
                </a:cubicBezTo>
                <a:cubicBezTo>
                  <a:pt x="118" y="18"/>
                  <a:pt x="122" y="27"/>
                  <a:pt x="127" y="27"/>
                </a:cubicBezTo>
                <a:cubicBezTo>
                  <a:pt x="130" y="26"/>
                  <a:pt x="132" y="31"/>
                  <a:pt x="136" y="30"/>
                </a:cubicBezTo>
                <a:cubicBezTo>
                  <a:pt x="138" y="29"/>
                  <a:pt x="141" y="28"/>
                  <a:pt x="143" y="28"/>
                </a:cubicBezTo>
                <a:cubicBezTo>
                  <a:pt x="145" y="27"/>
                  <a:pt x="146" y="25"/>
                  <a:pt x="148" y="24"/>
                </a:cubicBezTo>
                <a:cubicBezTo>
                  <a:pt x="151" y="23"/>
                  <a:pt x="153" y="24"/>
                  <a:pt x="155" y="23"/>
                </a:cubicBezTo>
                <a:cubicBezTo>
                  <a:pt x="158" y="21"/>
                  <a:pt x="160" y="20"/>
                  <a:pt x="163" y="18"/>
                </a:cubicBezTo>
                <a:cubicBezTo>
                  <a:pt x="165" y="16"/>
                  <a:pt x="167" y="15"/>
                  <a:pt x="169" y="13"/>
                </a:cubicBezTo>
                <a:cubicBezTo>
                  <a:pt x="169" y="13"/>
                  <a:pt x="169" y="13"/>
                  <a:pt x="169" y="13"/>
                </a:cubicBezTo>
                <a:cubicBezTo>
                  <a:pt x="172" y="13"/>
                  <a:pt x="174" y="16"/>
                  <a:pt x="176" y="16"/>
                </a:cubicBezTo>
                <a:cubicBezTo>
                  <a:pt x="179" y="17"/>
                  <a:pt x="184" y="16"/>
                  <a:pt x="187" y="17"/>
                </a:cubicBezTo>
                <a:cubicBezTo>
                  <a:pt x="187" y="17"/>
                  <a:pt x="187" y="17"/>
                  <a:pt x="187" y="17"/>
                </a:cubicBezTo>
                <a:cubicBezTo>
                  <a:pt x="188" y="18"/>
                  <a:pt x="189" y="20"/>
                  <a:pt x="190" y="21"/>
                </a:cubicBezTo>
                <a:cubicBezTo>
                  <a:pt x="190" y="22"/>
                  <a:pt x="191" y="23"/>
                  <a:pt x="192" y="24"/>
                </a:cubicBezTo>
                <a:cubicBezTo>
                  <a:pt x="194" y="33"/>
                  <a:pt x="185" y="41"/>
                  <a:pt x="196" y="45"/>
                </a:cubicBezTo>
                <a:cubicBezTo>
                  <a:pt x="198" y="46"/>
                  <a:pt x="200" y="46"/>
                  <a:pt x="203" y="47"/>
                </a:cubicBezTo>
                <a:cubicBezTo>
                  <a:pt x="203" y="47"/>
                  <a:pt x="203" y="47"/>
                  <a:pt x="203" y="47"/>
                </a:cubicBezTo>
                <a:cubicBezTo>
                  <a:pt x="202" y="47"/>
                  <a:pt x="202" y="47"/>
                  <a:pt x="202" y="47"/>
                </a:cubicBezTo>
                <a:cubicBezTo>
                  <a:pt x="202" y="48"/>
                  <a:pt x="202" y="48"/>
                  <a:pt x="202" y="48"/>
                </a:cubicBezTo>
                <a:cubicBezTo>
                  <a:pt x="201" y="49"/>
                  <a:pt x="199" y="51"/>
                  <a:pt x="198" y="52"/>
                </a:cubicBezTo>
                <a:cubicBezTo>
                  <a:pt x="196" y="54"/>
                  <a:pt x="194" y="55"/>
                  <a:pt x="192" y="56"/>
                </a:cubicBezTo>
                <a:cubicBezTo>
                  <a:pt x="191" y="58"/>
                  <a:pt x="190" y="59"/>
                  <a:pt x="188" y="61"/>
                </a:cubicBezTo>
                <a:cubicBezTo>
                  <a:pt x="186" y="63"/>
                  <a:pt x="183" y="65"/>
                  <a:pt x="180" y="66"/>
                </a:cubicBezTo>
                <a:cubicBezTo>
                  <a:pt x="179" y="67"/>
                  <a:pt x="177" y="68"/>
                  <a:pt x="176" y="69"/>
                </a:cubicBezTo>
                <a:cubicBezTo>
                  <a:pt x="174" y="70"/>
                  <a:pt x="172" y="71"/>
                  <a:pt x="170" y="73"/>
                </a:cubicBezTo>
                <a:cubicBezTo>
                  <a:pt x="167" y="74"/>
                  <a:pt x="163" y="75"/>
                  <a:pt x="160" y="76"/>
                </a:cubicBezTo>
                <a:cubicBezTo>
                  <a:pt x="157" y="77"/>
                  <a:pt x="154" y="79"/>
                  <a:pt x="151" y="80"/>
                </a:cubicBezTo>
                <a:cubicBezTo>
                  <a:pt x="147" y="81"/>
                  <a:pt x="143" y="80"/>
                  <a:pt x="139" y="81"/>
                </a:cubicBezTo>
                <a:cubicBezTo>
                  <a:pt x="135" y="82"/>
                  <a:pt x="132" y="85"/>
                  <a:pt x="128" y="85"/>
                </a:cubicBezTo>
                <a:cubicBezTo>
                  <a:pt x="121" y="85"/>
                  <a:pt x="117" y="82"/>
                  <a:pt x="110" y="85"/>
                </a:cubicBezTo>
                <a:cubicBezTo>
                  <a:pt x="108" y="85"/>
                  <a:pt x="107" y="87"/>
                  <a:pt x="106" y="87"/>
                </a:cubicBezTo>
                <a:cubicBezTo>
                  <a:pt x="102" y="90"/>
                  <a:pt x="98" y="93"/>
                  <a:pt x="94" y="96"/>
                </a:cubicBezTo>
                <a:cubicBezTo>
                  <a:pt x="92" y="98"/>
                  <a:pt x="91" y="100"/>
                  <a:pt x="89" y="101"/>
                </a:cubicBezTo>
                <a:cubicBezTo>
                  <a:pt x="87" y="102"/>
                  <a:pt x="84" y="102"/>
                  <a:pt x="82" y="103"/>
                </a:cubicBezTo>
                <a:cubicBezTo>
                  <a:pt x="80" y="104"/>
                  <a:pt x="78" y="105"/>
                  <a:pt x="76" y="106"/>
                </a:cubicBezTo>
                <a:cubicBezTo>
                  <a:pt x="74" y="108"/>
                  <a:pt x="72" y="108"/>
                  <a:pt x="69" y="110"/>
                </a:cubicBezTo>
                <a:cubicBezTo>
                  <a:pt x="65" y="112"/>
                  <a:pt x="59" y="114"/>
                  <a:pt x="54" y="116"/>
                </a:cubicBezTo>
                <a:cubicBezTo>
                  <a:pt x="52" y="116"/>
                  <a:pt x="50" y="117"/>
                  <a:pt x="48" y="118"/>
                </a:cubicBezTo>
                <a:cubicBezTo>
                  <a:pt x="36" y="121"/>
                  <a:pt x="29" y="119"/>
                  <a:pt x="27" y="133"/>
                </a:cubicBezTo>
                <a:cubicBezTo>
                  <a:pt x="26" y="137"/>
                  <a:pt x="28" y="139"/>
                  <a:pt x="28" y="142"/>
                </a:cubicBezTo>
                <a:cubicBezTo>
                  <a:pt x="27" y="143"/>
                  <a:pt x="26" y="143"/>
                  <a:pt x="25" y="144"/>
                </a:cubicBezTo>
                <a:cubicBezTo>
                  <a:pt x="24" y="144"/>
                  <a:pt x="22" y="144"/>
                  <a:pt x="21" y="144"/>
                </a:cubicBezTo>
                <a:cubicBezTo>
                  <a:pt x="12" y="144"/>
                  <a:pt x="10" y="136"/>
                  <a:pt x="6" y="130"/>
                </a:cubicBezTo>
                <a:cubicBezTo>
                  <a:pt x="4" y="128"/>
                  <a:pt x="1" y="127"/>
                  <a:pt x="1" y="124"/>
                </a:cubicBezTo>
                <a:cubicBezTo>
                  <a:pt x="0" y="122"/>
                  <a:pt x="0" y="119"/>
                  <a:pt x="0" y="117"/>
                </a:cubicBezTo>
                <a:cubicBezTo>
                  <a:pt x="1" y="116"/>
                  <a:pt x="1" y="115"/>
                  <a:pt x="2" y="114"/>
                </a:cubicBezTo>
                <a:cubicBezTo>
                  <a:pt x="2" y="113"/>
                  <a:pt x="2" y="111"/>
                  <a:pt x="2" y="110"/>
                </a:cubicBezTo>
                <a:cubicBezTo>
                  <a:pt x="3" y="107"/>
                  <a:pt x="6" y="105"/>
                  <a:pt x="9" y="103"/>
                </a:cubicBezTo>
                <a:cubicBezTo>
                  <a:pt x="11" y="101"/>
                  <a:pt x="11" y="98"/>
                  <a:pt x="14" y="96"/>
                </a:cubicBezTo>
                <a:cubicBezTo>
                  <a:pt x="16" y="94"/>
                  <a:pt x="19" y="94"/>
                  <a:pt x="21" y="93"/>
                </a:cubicBezTo>
                <a:cubicBezTo>
                  <a:pt x="24" y="91"/>
                  <a:pt x="26" y="89"/>
                  <a:pt x="28" y="87"/>
                </a:cubicBezTo>
                <a:cubicBezTo>
                  <a:pt x="30" y="86"/>
                  <a:pt x="33" y="86"/>
                  <a:pt x="35" y="85"/>
                </a:cubicBezTo>
                <a:cubicBezTo>
                  <a:pt x="36" y="84"/>
                  <a:pt x="38" y="82"/>
                  <a:pt x="40" y="80"/>
                </a:cubicBezTo>
                <a:cubicBezTo>
                  <a:pt x="40" y="80"/>
                  <a:pt x="40" y="80"/>
                  <a:pt x="40" y="79"/>
                </a:cubicBezTo>
                <a:cubicBezTo>
                  <a:pt x="43" y="76"/>
                  <a:pt x="45" y="73"/>
                  <a:pt x="45" y="68"/>
                </a:cubicBezTo>
                <a:cubicBezTo>
                  <a:pt x="45" y="65"/>
                  <a:pt x="44" y="63"/>
                  <a:pt x="45" y="61"/>
                </a:cubicBezTo>
                <a:cubicBezTo>
                  <a:pt x="46" y="60"/>
                  <a:pt x="47" y="60"/>
                  <a:pt x="48" y="59"/>
                </a:cubicBezTo>
                <a:cubicBezTo>
                  <a:pt x="52" y="54"/>
                  <a:pt x="58" y="51"/>
                  <a:pt x="60" y="45"/>
                </a:cubicBezTo>
                <a:cubicBezTo>
                  <a:pt x="60" y="43"/>
                  <a:pt x="60" y="41"/>
                  <a:pt x="60" y="39"/>
                </a:cubicBezTo>
                <a:cubicBezTo>
                  <a:pt x="60" y="34"/>
                  <a:pt x="60" y="30"/>
                  <a:pt x="61" y="26"/>
                </a:cubicBezTo>
                <a:cubicBezTo>
                  <a:pt x="61" y="24"/>
                  <a:pt x="62" y="23"/>
                  <a:pt x="62" y="22"/>
                </a:cubicBezTo>
                <a:cubicBezTo>
                  <a:pt x="64" y="21"/>
                  <a:pt x="65" y="20"/>
                  <a:pt x="66" y="19"/>
                </a:cubicBezTo>
                <a:cubicBezTo>
                  <a:pt x="68" y="16"/>
                  <a:pt x="70" y="13"/>
                  <a:pt x="73" y="11"/>
                </a:cubicBezTo>
                <a:cubicBezTo>
                  <a:pt x="73" y="10"/>
                  <a:pt x="74" y="10"/>
                  <a:pt x="75" y="10"/>
                </a:cubicBezTo>
                <a:cubicBezTo>
                  <a:pt x="76" y="11"/>
                  <a:pt x="77" y="12"/>
                  <a:pt x="78" y="13"/>
                </a:cubicBezTo>
                <a:cubicBezTo>
                  <a:pt x="80" y="15"/>
                  <a:pt x="84" y="16"/>
                  <a:pt x="87" y="15"/>
                </a:cubicBezTo>
                <a:cubicBezTo>
                  <a:pt x="90" y="13"/>
                  <a:pt x="92" y="1"/>
                  <a:pt x="93" y="1"/>
                </a:cubicBezTo>
                <a:cubicBezTo>
                  <a:pt x="93" y="1"/>
                  <a:pt x="93" y="2"/>
                  <a:pt x="93" y="2"/>
                </a:cubicBezTo>
                <a:cubicBezTo>
                  <a:pt x="97" y="4"/>
                  <a:pt x="101" y="3"/>
                  <a:pt x="104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12203" y="3580448"/>
            <a:ext cx="30593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en-US" altLang="zh-CN" sz="2000" dirty="0" smtClean="0">
                <a:solidFill>
                  <a:srgbClr val="DA2B89"/>
                </a:solidFill>
              </a:rPr>
              <a:t>Type something here</a:t>
            </a: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rgbClr val="DA2B89"/>
                </a:solidFill>
              </a:rPr>
              <a:t>Type something here</a:t>
            </a:r>
            <a:endParaRPr lang="zh-CN" altLang="en-US" sz="2000" dirty="0">
              <a:solidFill>
                <a:srgbClr val="DA2B89"/>
              </a:solidFill>
            </a:endParaRP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rgbClr val="DA2B89"/>
                </a:solidFill>
              </a:rPr>
              <a:t>Type something here</a:t>
            </a:r>
            <a:endParaRPr lang="zh-CN" altLang="en-US" sz="2000" dirty="0">
              <a:solidFill>
                <a:srgbClr val="DA2B89"/>
              </a:solidFill>
            </a:endParaRP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rgbClr val="DA2B89"/>
                </a:solidFill>
              </a:rPr>
              <a:t>Type something here</a:t>
            </a:r>
            <a:endParaRPr lang="zh-CN" altLang="en-US" sz="2000" dirty="0">
              <a:solidFill>
                <a:srgbClr val="DA2B89"/>
              </a:solidFill>
            </a:endParaRPr>
          </a:p>
          <a:p>
            <a:pPr>
              <a:buClr>
                <a:schemeClr val="accent6"/>
              </a:buClr>
            </a:pPr>
            <a:endParaRPr lang="en-US" altLang="zh-CN" sz="2000" dirty="0">
              <a:solidFill>
                <a:srgbClr val="DA2B89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98636" y="3580448"/>
            <a:ext cx="30593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en-US" altLang="zh-CN" sz="2000" dirty="0" smtClean="0">
                <a:solidFill>
                  <a:schemeClr val="accent6"/>
                </a:solidFill>
              </a:rPr>
              <a:t>Type something here</a:t>
            </a: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accent6"/>
                </a:solidFill>
              </a:rPr>
              <a:t>Type something here</a:t>
            </a:r>
            <a:endParaRPr lang="zh-CN" altLang="en-US" sz="2000" dirty="0">
              <a:solidFill>
                <a:schemeClr val="accent6"/>
              </a:solidFill>
            </a:endParaRP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accent6"/>
                </a:solidFill>
              </a:rPr>
              <a:t>Type something here</a:t>
            </a:r>
            <a:endParaRPr lang="zh-CN" altLang="en-US" sz="2000" dirty="0">
              <a:solidFill>
                <a:schemeClr val="accent6"/>
              </a:solidFill>
            </a:endParaRP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accent6"/>
                </a:solidFill>
              </a:rPr>
              <a:t>Type something here</a:t>
            </a:r>
            <a:endParaRPr lang="zh-CN" altLang="en-US" sz="2000" dirty="0">
              <a:solidFill>
                <a:schemeClr val="accent6"/>
              </a:solidFill>
            </a:endParaRPr>
          </a:p>
          <a:p>
            <a:pPr>
              <a:buClr>
                <a:schemeClr val="accent6"/>
              </a:buClr>
            </a:pPr>
            <a:endParaRPr lang="en-US" altLang="zh-CN" sz="2000" dirty="0">
              <a:solidFill>
                <a:schemeClr val="accent6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085069" y="3580448"/>
            <a:ext cx="30593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 something here</a:t>
            </a: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Type something here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Type something here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Clr>
                <a:schemeClr val="accent3"/>
              </a:buClr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Type something here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Clr>
                <a:schemeClr val="accent6"/>
              </a:buClr>
            </a:pPr>
            <a:endParaRPr lang="en-US" altLang="zh-CN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9" name="矩形 8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47943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2"/>
  <p:tag name="ISPRING_RESOURCE_PATHS_HASH_PRESENTER" val="1348c8709b96ef98e54fe61752c0beaaaed1a53d"/>
</p:tagLst>
</file>

<file path=ppt/theme/theme1.xml><?xml version="1.0" encoding="utf-8"?>
<a:theme xmlns:a="http://schemas.openxmlformats.org/drawingml/2006/main" name="Office 主题">
  <a:themeElements>
    <a:clrScheme name="开朗">
      <a:dk1>
        <a:srgbClr val="000000"/>
      </a:dk1>
      <a:lt1>
        <a:sysClr val="window" lastClr="FFFFFF"/>
      </a:lt1>
      <a:dk2>
        <a:srgbClr val="04617B"/>
      </a:dk2>
      <a:lt2>
        <a:srgbClr val="DBF5F9"/>
      </a:lt2>
      <a:accent1>
        <a:srgbClr val="3D9E89"/>
      </a:accent1>
      <a:accent2>
        <a:srgbClr val="385090"/>
      </a:accent2>
      <a:accent3>
        <a:srgbClr val="C7006B"/>
      </a:accent3>
      <a:accent4>
        <a:srgbClr val="FABE00"/>
      </a:accent4>
      <a:accent5>
        <a:srgbClr val="8BA842"/>
      </a:accent5>
      <a:accent6>
        <a:srgbClr val="23D515"/>
      </a:accent6>
      <a:hlink>
        <a:srgbClr val="E2D700"/>
      </a:hlink>
      <a:folHlink>
        <a:srgbClr val="85DFD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1080</Words>
  <Application>Microsoft Office PowerPoint</Application>
  <PresentationFormat>自定义</PresentationFormat>
  <Paragraphs>177</Paragraphs>
  <Slides>23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123</cp:lastModifiedBy>
  <cp:revision>55</cp:revision>
  <dcterms:created xsi:type="dcterms:W3CDTF">2015-05-31T14:21:44Z</dcterms:created>
  <dcterms:modified xsi:type="dcterms:W3CDTF">2016-04-22T07:03:10Z</dcterms:modified>
  <cp:category>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220C0CBC-9E86-4BF3-3F51-453F613F3F3F</vt:lpwstr>
  </property>
  <property fmtid="{D5CDD505-2E9C-101B-9397-08002B2CF9AE}" pid="3" name="ArticulatePath">
    <vt:lpwstr>作品3</vt:lpwstr>
  </property>
</Properties>
</file>