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4" r:id="rId3"/>
    <p:sldId id="265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17/5/22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5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38457" y="203847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3862687" y="656008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300012" y="2009091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873696" y="2000029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18035" y="1994914"/>
            <a:ext cx="123303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6453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</a:t>
            </a:r>
            <a:r>
              <a:rPr lang="en-US" altLang="zh-CN" sz="8800" b="1" dirty="0" smtClean="0">
                <a:solidFill>
                  <a:schemeClr val="bg1"/>
                </a:solidFill>
              </a:rPr>
              <a:t>two</a:t>
            </a:r>
            <a:endParaRPr lang="en-US" altLang="zh-CN" sz="88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内容建模</a:t>
            </a:r>
            <a:r>
              <a:rPr lang="zh-CN" altLang="en-US" sz="6600" b="1" dirty="0">
                <a:solidFill>
                  <a:schemeClr val="bg1"/>
                </a:solidFill>
              </a:rPr>
              <a:t>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zh-CN" altLang="en-US" sz="6600" b="1" dirty="0" smtClean="0">
                <a:solidFill>
                  <a:schemeClr val="bg1"/>
                </a:solidFill>
              </a:rPr>
              <a:t>类图</a:t>
            </a:r>
            <a:endParaRPr lang="zh-CN" altLang="en-US" sz="6600" b="1" dirty="0">
              <a:solidFill>
                <a:schemeClr val="bg1"/>
              </a:solidFill>
            </a:endParaRP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30491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类图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34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21831" y="1470016"/>
            <a:ext cx="80053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展示建模：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UWE</a:t>
            </a:r>
            <a:r>
              <a:rPr lang="zh-CN" altLang="en-US" sz="6600" b="1" dirty="0">
                <a:solidFill>
                  <a:schemeClr val="bg1"/>
                </a:solidFill>
              </a:rPr>
              <a:t>建模</a:t>
            </a:r>
          </a:p>
          <a:p>
            <a:endParaRPr lang="en-US" altLang="zh-CN" sz="88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70310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7" y="1324947"/>
            <a:ext cx="8159547" cy="5411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登录页面</a:t>
            </a:r>
          </a:p>
        </p:txBody>
      </p:sp>
    </p:spTree>
    <p:extLst>
      <p:ext uri="{BB962C8B-B14F-4D97-AF65-F5344CB8AC3E}">
        <p14:creationId xmlns:p14="http://schemas.microsoft.com/office/powerpoint/2010/main" val="13314931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注册页面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0" y="1324800"/>
            <a:ext cx="8158107" cy="5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596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6" name="矩形 5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美食</a:t>
            </a:r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67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</Words>
  <Application>Microsoft Macintosh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DengXian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gaoxian15002970749@163.com</cp:lastModifiedBy>
  <cp:revision>4</cp:revision>
  <dcterms:created xsi:type="dcterms:W3CDTF">2017-05-22T09:14:33Z</dcterms:created>
  <dcterms:modified xsi:type="dcterms:W3CDTF">2017-05-22T10:28:55Z</dcterms:modified>
</cp:coreProperties>
</file>