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72" r:id="rId3"/>
    <p:sldId id="273" r:id="rId4"/>
    <p:sldId id="274" r:id="rId5"/>
    <p:sldId id="275" r:id="rId6"/>
    <p:sldId id="276" r:id="rId7"/>
    <p:sldId id="277" r:id="rId8"/>
    <p:sldId id="264" r:id="rId9"/>
    <p:sldId id="265" r:id="rId10"/>
    <p:sldId id="266" r:id="rId11"/>
    <p:sldId id="271" r:id="rId12"/>
    <p:sldId id="261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61" d="100"/>
          <a:sy n="61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3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91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30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4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4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54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User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状态图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景点类的状态图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5867" y="2409462"/>
            <a:ext cx="77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one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3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用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例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8055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5392" y="2626881"/>
            <a:ext cx="7434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en-US" altLang="zh-CN" sz="8800" b="1" dirty="0">
                <a:solidFill>
                  <a:schemeClr val="bg1"/>
                </a:solidFill>
              </a:rPr>
              <a:t>two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活动图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83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574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7268" y="2495188"/>
            <a:ext cx="769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？？？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超文本访问模型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7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</a:t>
            </a:r>
            <a:r>
              <a:rPr lang="en-US" altLang="zh-CN" sz="8800" b="1" dirty="0" smtClean="0">
                <a:solidFill>
                  <a:schemeClr val="bg1"/>
                </a:solidFill>
              </a:rPr>
              <a:t>three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内容建模</a:t>
            </a:r>
            <a:r>
              <a:rPr lang="zh-CN" altLang="en-US" sz="6600" b="1" dirty="0">
                <a:solidFill>
                  <a:schemeClr val="bg1"/>
                </a:solidFill>
              </a:rPr>
              <a:t>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类图及状态图</a:t>
            </a:r>
            <a:endParaRPr lang="zh-CN" altLang="en-US" sz="66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类图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Kevin coco</cp:lastModifiedBy>
  <cp:revision>8</cp:revision>
  <dcterms:created xsi:type="dcterms:W3CDTF">2017-05-22T09:14:00Z</dcterms:created>
  <dcterms:modified xsi:type="dcterms:W3CDTF">2017-05-22T11:44:02Z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