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Taux de clic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26-4EFE-B083-1866786A98C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26-4EFE-B083-1866786A98CA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26-4EFE-B083-1866786A98C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026-4EFE-B083-1866786A98CA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026-4EFE-B083-1866786A98CA}"/>
              </c:ext>
            </c:extLst>
          </c:dPt>
          <c:cat>
            <c:strRef>
              <c:f>Feuil1!$A$2:$A$6</c:f>
              <c:strCache>
                <c:ptCount val="5"/>
                <c:pt idx="0">
                  <c:v>Campagne 4</c:v>
                </c:pt>
                <c:pt idx="1">
                  <c:v>Campagne 2</c:v>
                </c:pt>
                <c:pt idx="2">
                  <c:v>Campagne 1</c:v>
                </c:pt>
                <c:pt idx="3">
                  <c:v>Campagne 5</c:v>
                </c:pt>
                <c:pt idx="4">
                  <c:v>Campagne 3</c:v>
                </c:pt>
              </c:strCache>
            </c:strRef>
          </c:cat>
          <c:val>
            <c:numRef>
              <c:f>Feuil1!$B$2:$B$6</c:f>
              <c:numCache>
                <c:formatCode>0.0%</c:formatCode>
                <c:ptCount val="5"/>
                <c:pt idx="0">
                  <c:v>0.79100000000000004</c:v>
                </c:pt>
                <c:pt idx="1">
                  <c:v>0.66200000000000003</c:v>
                </c:pt>
                <c:pt idx="2">
                  <c:v>0.55400000000000005</c:v>
                </c:pt>
                <c:pt idx="3">
                  <c:v>0.45800000000000002</c:v>
                </c:pt>
                <c:pt idx="4">
                  <c:v>0.34899999999999998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026-4EFE-B083-1866786A98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939328"/>
        <c:axId val="764943072"/>
      </c:barChart>
      <c:catAx>
        <c:axId val="764939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64943072"/>
        <c:crosses val="autoZero"/>
        <c:auto val="1"/>
        <c:lblAlgn val="ctr"/>
        <c:lblOffset val="100"/>
        <c:noMultiLvlLbl val="0"/>
      </c:catAx>
      <c:valAx>
        <c:axId val="764943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76493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BD-43BE-81E2-135EBC9B5DD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BD-43BE-81E2-135EBC9B5DD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82BD-43BE-81E2-135EBC9B5DD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2BD-43BE-81E2-135EBC9B5DD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Feuil1!$A$22:$A$23</c:f>
              <c:strCache>
                <c:ptCount val="2"/>
                <c:pt idx="0">
                  <c:v>Oui</c:v>
                </c:pt>
                <c:pt idx="1">
                  <c:v>Non</c:v>
                </c:pt>
              </c:strCache>
            </c:strRef>
          </c:cat>
          <c:val>
            <c:numRef>
              <c:f>Feuil1!$B$22:$B$23</c:f>
              <c:numCache>
                <c:formatCode>0.0%</c:formatCode>
                <c:ptCount val="2"/>
                <c:pt idx="0">
                  <c:v>0.55400000000000005</c:v>
                </c:pt>
                <c:pt idx="1">
                  <c:v>0.44599999999999995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2BD-43BE-81E2-135EBC9B5DD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4C84A-6C60-4E5C-A075-653474F7826D}" type="datetimeFigureOut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46DE5-4232-40C6-B8F0-5327C63C5C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74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48828-C054-C83C-03D5-E152F3939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D33910C-7B3B-CCEC-B66B-828C7A2FF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62F65-A08D-5F80-E84F-C2FEB02B1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39523-AC3D-425F-97FC-D8FCFB2BD48A}" type="datetime1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5A7BD7-ECDE-67CD-CD10-A9357DDB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311FC-FB8B-7F8D-FE2E-E71F83B1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17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2EAFB-7E02-4050-EE64-D88D698E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37EE85-C127-901D-DCF0-CA486EAC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0B5AE6-57DB-3FC4-654E-110424EA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3420-0A6E-4957-91AC-95996FF1CB19}" type="datetime1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694BE-0A18-8FFA-05EA-DEE35F78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A36F43-4440-F526-FE0E-6ADFF28D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332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2C7C89-8333-BEBC-7E0C-C905E373C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66E77F-31F7-70EE-3662-3C772407C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9570-43A9-7C16-00C5-7FD13E9A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C4D5A-6847-42F9-AA5E-73F916412F47}" type="datetime1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FD75-989C-C9B2-E505-B8854495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47DCE1-14E6-5FC9-8B80-1EFC1DC2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70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CFDA2-1258-A665-4EBC-15B5A60E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ACD3B-B00B-60FD-FC36-D54226A8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D841F-B1DE-2968-F977-F2830F0F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A7C19-4DEA-4BB1-904E-F1A7777DB772}" type="datetime1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719E1F-48C5-FDA9-8992-F53E5317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5AE307-DA43-0DF2-3DC8-DDE32DFE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49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BE8DD-3F0C-E7EC-F2AD-7A60E03F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4870B5-3330-2C05-8678-169273F2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B48B5-7ACE-4D05-C187-904C367D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1AA38-24E7-467D-BC2E-1819D5991EAE}" type="datetime1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647F8-151F-66B9-6E22-A87AF4DF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94FB5E-E9D2-79B2-9D93-8DB6EFC6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FEA15-E680-B573-84C3-4430E007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E943A2-7FA9-6283-40DA-C29F5D11F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19869-EE24-9528-50D2-F78278E7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6671A7-CB0E-6F94-66F4-0107581D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1AF6-B21A-4B1C-89BA-41CFF9D88352}" type="datetime1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97885-ECB3-ECD1-09ED-A7D297AE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2CD982-05D2-BCA7-3A17-D109D87C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37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B57D1F-6292-484E-CB5F-109EAED1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2FDB47-A023-E3DE-B89F-0734D07E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247A73-68DF-C5C3-C445-1E960C9A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668178-CE1C-9D81-4D5D-7DB21A3AB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618688-3BB0-90E7-4815-2249E14C9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A641E1-4313-8DAA-63E7-82EA4A44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5D6FE-8ABF-499A-B58D-8DFE2DD77180}" type="datetime1">
              <a:rPr lang="fr-FR" smtClean="0"/>
              <a:t>09/01/2023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D218D3-D465-24F0-7777-D1341D50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49D5CD8-6E7C-25A1-F331-F7A34FD3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87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27617-ABD8-CEA6-D35C-0D0B3253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CFEAB2-1133-7759-2010-6985269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741E-4372-486E-8F26-4F0A9E26C467}" type="datetime1">
              <a:rPr lang="fr-FR" smtClean="0"/>
              <a:t>09/01/2023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8C1AA7-484D-2087-F307-F5147129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31FE90-7157-FF6E-3003-7590A062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68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1958CC-1968-D69A-4DF8-30D717A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1FD-51F5-4C1A-9FF7-32AE59D836C4}" type="datetime1">
              <a:rPr lang="fr-FR" smtClean="0"/>
              <a:t>09/01/2023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6991097-2193-9B4A-A695-1D56F313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C8B157-1ECB-893E-A6E7-5A65A1B1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68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7E3D8-F39B-3D11-AF13-0F29F6CC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047C6-610D-743D-1B87-38EBB5BBA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09D882-15D4-0BB2-521B-B399C1E0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2D47CF-1D1D-595C-0F15-508F25C3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6940-5AFA-4E6F-A36E-24C788223C03}" type="datetime1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768BB-F0F9-565D-4454-9916AD7C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EEF69E-473D-F1C5-4FB5-9D9499F2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3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BEE83-2BF3-6F15-2466-224ADA2B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53FB4C-9715-7BDB-1FDA-4754F2DE8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47C42-B0FC-6E58-1DB0-E57BF2710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9C3BE3-C4AE-1C66-5661-7E9D120D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6D5AA-CC74-45FC-9CC3-C4D6B83D9D19}" type="datetime1">
              <a:rPr lang="fr-FR" smtClean="0"/>
              <a:t>09/01/2023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FF5E42-0035-BE60-9E72-971E519F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91ADB0-E063-70C4-52D4-40DDE93D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17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27985B4-48A2-A04F-BFFF-D1630E01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1E5718-3A86-2A57-DB15-7573997D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62A26-9173-AB64-D4CD-6C9AD8B3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35A2-CBBB-420B-9B83-853FC23EFBD4}" type="datetime1">
              <a:rPr lang="fr-FR" smtClean="0"/>
              <a:t>09/01/2023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671CB1-035E-D28F-6682-2B68F65C4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Mattéo ROUANNE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912D16-5C5F-DBD0-5852-27AF7F040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2C37-2CEA-4094-BFD4-1B254CD07A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45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041BBF-83B6-B53D-522C-893AF21E7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2063"/>
            <a:ext cx="9144000" cy="833875"/>
          </a:xfrm>
        </p:spPr>
        <p:txBody>
          <a:bodyPr>
            <a:normAutofit fontScale="90000"/>
          </a:bodyPr>
          <a:lstStyle/>
          <a:p>
            <a:r>
              <a:rPr lang="fr-FR" dirty="0"/>
              <a:t>Entretien personnalisé - PPP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F25ED3-9977-C9F7-A67A-4F34E7B5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857" y="5744511"/>
            <a:ext cx="1482143" cy="11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059E7-BF59-FAC7-C799-466DA9F8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083"/>
            <a:ext cx="10515600" cy="1325563"/>
          </a:xfrm>
        </p:spPr>
        <p:txBody>
          <a:bodyPr/>
          <a:lstStyle/>
          <a:p>
            <a:r>
              <a:rPr lang="fr-FR" dirty="0"/>
              <a:t>Data </a:t>
            </a:r>
            <a:r>
              <a:rPr lang="fr-FR" dirty="0" err="1"/>
              <a:t>Analyst</a:t>
            </a:r>
            <a:r>
              <a:rPr lang="fr-FR" dirty="0"/>
              <a:t> en études marketing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1B8CD-A57B-E013-09AB-A70659558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286"/>
            <a:ext cx="10515600" cy="3147428"/>
          </a:xfrm>
        </p:spPr>
        <p:txBody>
          <a:bodyPr/>
          <a:lstStyle/>
          <a:p>
            <a:r>
              <a:rPr lang="fr-FR" dirty="0"/>
              <a:t>Recueillir, traiter, analyser</a:t>
            </a:r>
          </a:p>
          <a:p>
            <a:r>
              <a:rPr lang="fr-FR" dirty="0"/>
              <a:t>Ajuste les stratégies marketing</a:t>
            </a:r>
          </a:p>
          <a:p>
            <a:r>
              <a:rPr lang="fr-FR" dirty="0"/>
              <a:t>Forte demande d’emploi dans le domaine</a:t>
            </a:r>
          </a:p>
          <a:p>
            <a:r>
              <a:rPr lang="fr-FR" dirty="0"/>
              <a:t>Option proposée à Vannes</a:t>
            </a:r>
          </a:p>
          <a:p>
            <a:r>
              <a:rPr lang="fr-FR" dirty="0"/>
              <a:t>Interview avec un profil atypique</a:t>
            </a:r>
          </a:p>
          <a:p>
            <a:r>
              <a:rPr lang="fr-FR" dirty="0"/>
              <a:t>Métier avec de nombreuses facettes à explorer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F2934-B2C5-7EF1-E28D-ACD5EBF7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4D8DA4C-1DF7-16A2-0F8D-B7FCACFA7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5243713"/>
              </p:ext>
            </p:extLst>
          </p:nvPr>
        </p:nvGraphicFramePr>
        <p:xfrm>
          <a:off x="7379368" y="1588041"/>
          <a:ext cx="4664242" cy="2727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4A11751C-7089-7F38-53B6-15ADA0E8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F6462-9769-41FD-A3E8-E9427FCFEF69}" type="datetime1">
              <a:rPr lang="fr-FR" smtClean="0"/>
              <a:t>09/01/2023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D35FB6D-5FBD-C0AA-24BD-E5828425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</p:spTree>
    <p:extLst>
      <p:ext uri="{BB962C8B-B14F-4D97-AF65-F5344CB8AC3E}">
        <p14:creationId xmlns:p14="http://schemas.microsoft.com/office/powerpoint/2010/main" val="296790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1D81E-FC7C-3713-ECE5-267F5EA1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545"/>
            <a:ext cx="10515600" cy="1325563"/>
          </a:xfrm>
        </p:spPr>
        <p:txBody>
          <a:bodyPr/>
          <a:lstStyle/>
          <a:p>
            <a:r>
              <a:rPr lang="fr-FR" dirty="0"/>
              <a:t>Ingénieur décisionnel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3F4281-988A-8FFD-3501-970AB604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044"/>
            <a:ext cx="10515600" cy="2569912"/>
          </a:xfrm>
        </p:spPr>
        <p:txBody>
          <a:bodyPr/>
          <a:lstStyle/>
          <a:p>
            <a:r>
              <a:rPr lang="fr-FR" dirty="0"/>
              <a:t>Concevoir des outils pour la récolte et l’analyse de données</a:t>
            </a:r>
          </a:p>
          <a:p>
            <a:r>
              <a:rPr lang="fr-FR" dirty="0"/>
              <a:t>Aide à la prise de décision en entreprise</a:t>
            </a:r>
          </a:p>
          <a:p>
            <a:r>
              <a:rPr lang="fr-FR" dirty="0"/>
              <a:t>Dans le nom du diplôme</a:t>
            </a:r>
          </a:p>
          <a:p>
            <a:r>
              <a:rPr lang="fr-FR" dirty="0"/>
              <a:t>Valeur du travail car métier important pour l’entreprise</a:t>
            </a:r>
          </a:p>
          <a:p>
            <a:r>
              <a:rPr lang="fr-FR" dirty="0"/>
              <a:t>Métier vraiment intéressant mais avec responsabilité certaine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BC07DC-9ED5-E5FC-74BE-47BD1830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E7C86393-358C-D519-5231-C2403147D6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581982"/>
              </p:ext>
            </p:extLst>
          </p:nvPr>
        </p:nvGraphicFramePr>
        <p:xfrm>
          <a:off x="4162926" y="4713956"/>
          <a:ext cx="3296653" cy="19771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9DDFEED-5ABE-814D-F4F4-1CF69F1D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0F3B-B14A-4773-9363-8E6310B28DB4}" type="datetime1">
              <a:rPr lang="fr-FR" smtClean="0"/>
              <a:t>09/01/2023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82AA3AE5-910B-42E9-EC66-D08802E7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</p:spTree>
    <p:extLst>
      <p:ext uri="{BB962C8B-B14F-4D97-AF65-F5344CB8AC3E}">
        <p14:creationId xmlns:p14="http://schemas.microsoft.com/office/powerpoint/2010/main" val="36465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55F3-F5ED-39E3-55FA-2154116E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089"/>
            <a:ext cx="10515600" cy="1325563"/>
          </a:xfrm>
        </p:spPr>
        <p:txBody>
          <a:bodyPr/>
          <a:lstStyle/>
          <a:p>
            <a:r>
              <a:rPr lang="fr-FR" dirty="0"/>
              <a:t>Bilan du semestre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9A849-C0D5-F8D6-722A-3D224BE9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785"/>
            <a:ext cx="10515600" cy="2074430"/>
          </a:xfrm>
        </p:spPr>
        <p:txBody>
          <a:bodyPr/>
          <a:lstStyle/>
          <a:p>
            <a:r>
              <a:rPr lang="fr-FR" dirty="0"/>
              <a:t>Ouverture sur les différentes issues du BUT</a:t>
            </a:r>
          </a:p>
          <a:p>
            <a:r>
              <a:rPr lang="fr-FR" dirty="0"/>
              <a:t>Découverte de métiers</a:t>
            </a:r>
          </a:p>
          <a:p>
            <a:r>
              <a:rPr lang="fr-FR" dirty="0"/>
              <a:t>Compétences requises</a:t>
            </a:r>
          </a:p>
          <a:p>
            <a:r>
              <a:rPr lang="fr-FR" dirty="0"/>
              <a:t>Découverte de différent milieu d’application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EB0B70-D843-E34B-40B1-8D2D3583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2867FB-6F94-15C7-BD47-56392481D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46" y="1849253"/>
            <a:ext cx="1296712" cy="2444376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16EBE3-6D6D-3280-81BA-E69FBD96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D26D7-E6A0-412C-B368-765C10BE805D}" type="datetime1">
              <a:rPr lang="fr-FR" smtClean="0"/>
              <a:t>09/01/2023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678599-A8C3-C9DC-6634-1039936C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</p:spTree>
    <p:extLst>
      <p:ext uri="{BB962C8B-B14F-4D97-AF65-F5344CB8AC3E}">
        <p14:creationId xmlns:p14="http://schemas.microsoft.com/office/powerpoint/2010/main" val="390071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FB1B2-5A5D-A4AA-61A1-05D86DC3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461"/>
            <a:ext cx="10515600" cy="1325563"/>
          </a:xfrm>
        </p:spPr>
        <p:txBody>
          <a:bodyPr/>
          <a:lstStyle/>
          <a:p>
            <a:r>
              <a:rPr lang="fr-FR" dirty="0"/>
              <a:t>Rapport d’étonnement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17D68-F20E-861E-3212-122586FF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2065"/>
            <a:ext cx="10515600" cy="2553870"/>
          </a:xfrm>
        </p:spPr>
        <p:txBody>
          <a:bodyPr/>
          <a:lstStyle/>
          <a:p>
            <a:r>
              <a:rPr lang="fr-FR" dirty="0"/>
              <a:t>Mon opinion sur le code</a:t>
            </a:r>
          </a:p>
          <a:p>
            <a:r>
              <a:rPr lang="fr-FR" dirty="0"/>
              <a:t>Le suivi des notes</a:t>
            </a:r>
          </a:p>
          <a:p>
            <a:r>
              <a:rPr lang="fr-FR" dirty="0"/>
              <a:t>Travail personnel trop superficiel dans certaine matière</a:t>
            </a:r>
          </a:p>
          <a:p>
            <a:r>
              <a:rPr lang="fr-FR" dirty="0"/>
              <a:t>Efficacité accrue</a:t>
            </a:r>
          </a:p>
          <a:p>
            <a:r>
              <a:rPr lang="fr-FR" dirty="0"/>
              <a:t>Délais sont plus court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D92BB2-D6B1-F1AF-21AD-C768681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7F8F39-42CD-3097-251D-34367B27B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035" y="3819025"/>
            <a:ext cx="2248934" cy="2719887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5F7364-651A-5537-0A71-3D0E30EB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AF55C-5E5C-4E1F-B0A3-60CCCABF8CE2}" type="datetime1">
              <a:rPr lang="fr-FR" smtClean="0"/>
              <a:t>09/01/2023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7B282D74-069B-CF90-20C4-99C271A3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</p:spTree>
    <p:extLst>
      <p:ext uri="{BB962C8B-B14F-4D97-AF65-F5344CB8AC3E}">
        <p14:creationId xmlns:p14="http://schemas.microsoft.com/office/powerpoint/2010/main" val="332686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E37C1-6944-3E8F-B813-CED91B1C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38"/>
            <a:ext cx="10515600" cy="1325563"/>
          </a:xfrm>
        </p:spPr>
        <p:txBody>
          <a:bodyPr/>
          <a:lstStyle/>
          <a:p>
            <a:r>
              <a:rPr lang="fr-FR" dirty="0"/>
              <a:t>L’année prochaine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7FDE7-B665-ACA6-EBC4-30B25507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2086"/>
            <a:ext cx="10515600" cy="1013828"/>
          </a:xfrm>
        </p:spPr>
        <p:txBody>
          <a:bodyPr/>
          <a:lstStyle/>
          <a:p>
            <a:r>
              <a:rPr lang="fr-FR" dirty="0"/>
              <a:t>Parcours VCOD</a:t>
            </a:r>
          </a:p>
          <a:p>
            <a:r>
              <a:rPr lang="fr-FR" dirty="0"/>
              <a:t>Options : Maths, Marketing ou IA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D826C2-93ED-AE1C-A48D-1E1F64B6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BAA008-8E39-5771-54D8-8793979F3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074" y="2147637"/>
            <a:ext cx="2562726" cy="2562726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5AE8AF-AE18-7129-E2C7-921894AF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7B9F-BE9D-4445-ABDD-9ADEF69334BB}" type="datetime1">
              <a:rPr lang="fr-FR" smtClean="0"/>
              <a:t>09/01/2023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82D789F-8E21-D189-CAFC-CF951967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</p:spTree>
    <p:extLst>
      <p:ext uri="{BB962C8B-B14F-4D97-AF65-F5344CB8AC3E}">
        <p14:creationId xmlns:p14="http://schemas.microsoft.com/office/powerpoint/2010/main" val="414657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BF85E-6A16-3E31-9FE1-9639581D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217"/>
            <a:ext cx="10515600" cy="1325563"/>
          </a:xfrm>
        </p:spPr>
        <p:txBody>
          <a:bodyPr/>
          <a:lstStyle/>
          <a:p>
            <a:r>
              <a:rPr lang="fr-FR" dirty="0"/>
              <a:t>L’alternance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FD615E-8813-C458-9AE0-DC8C72BC6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0613"/>
            <a:ext cx="10515600" cy="2136775"/>
          </a:xfrm>
        </p:spPr>
        <p:txBody>
          <a:bodyPr/>
          <a:lstStyle/>
          <a:p>
            <a:r>
              <a:rPr lang="fr-FR" dirty="0"/>
              <a:t>Pas d’alternance en deuxième année</a:t>
            </a:r>
          </a:p>
          <a:p>
            <a:r>
              <a:rPr lang="fr-FR" dirty="0"/>
              <a:t>Alternance en troisième année</a:t>
            </a:r>
          </a:p>
          <a:p>
            <a:r>
              <a:rPr lang="fr-FR" dirty="0"/>
              <a:t>Manque de confiance en mes capacités</a:t>
            </a:r>
          </a:p>
          <a:p>
            <a:r>
              <a:rPr lang="fr-FR" dirty="0"/>
              <a:t>Volonté d’approfondissement théorique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96A52-825A-64C5-5DA8-B115FF8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02C37-2CEA-4094-BFD4-1B254CD07A69}" type="slidenum">
              <a:rPr lang="fr-FR" smtClean="0"/>
              <a:t>7</a:t>
            </a:fld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A72EC06-D8FD-9E93-2B7B-5C6566066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1945" y="2360612"/>
            <a:ext cx="2136776" cy="2136776"/>
          </a:xfrm>
          <a:prstGeom prst="rect">
            <a:avLst/>
          </a:prstGeom>
        </p:spPr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9017A2-8615-A084-2173-178CE8F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0C825-9C16-4097-887B-283374CFE0E3}" type="datetime1">
              <a:rPr lang="fr-FR" smtClean="0"/>
              <a:t>09/01/2023</a:t>
            </a:fld>
            <a:endParaRPr 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1617D0E2-EF72-ACE3-8730-FC6EC5B6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Mattéo ROUANNE</a:t>
            </a:r>
          </a:p>
        </p:txBody>
      </p:sp>
    </p:spTree>
    <p:extLst>
      <p:ext uri="{BB962C8B-B14F-4D97-AF65-F5344CB8AC3E}">
        <p14:creationId xmlns:p14="http://schemas.microsoft.com/office/powerpoint/2010/main" val="40854966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Entretien personnalisé - PPP</vt:lpstr>
      <vt:lpstr>Data Analyst en études marketing</vt:lpstr>
      <vt:lpstr>Ingénieur décisionnel</vt:lpstr>
      <vt:lpstr>Bilan du semestre</vt:lpstr>
      <vt:lpstr>Rapport d’étonnement</vt:lpstr>
      <vt:lpstr>L’année prochaine</vt:lpstr>
      <vt:lpstr>L’alternance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Entretien personnalisé - PPP</dc:title>
  <dc:creator>Mattéo Rouanne</dc:creator>
  <cp:lastModifiedBy>Mattéo Rouanne</cp:lastModifiedBy>
  <cp:revision>2</cp:revision>
  <dcterms:created xsi:type="dcterms:W3CDTF">2023-01-08T22:29:43Z</dcterms:created>
  <dcterms:modified xsi:type="dcterms:W3CDTF">2023-01-09T11:32:39Z</dcterms:modified>
</cp:coreProperties>
</file>