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71F2-6B7C-4A2C-B148-766AFC76D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Сбор и обработка данных температуры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EC75E-AFA7-481B-9713-BB3167CEC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Романкенко Данила</a:t>
            </a:r>
          </a:p>
          <a:p>
            <a:r>
              <a:rPr lang="ru-RU" dirty="0"/>
              <a:t>Кодинцев Матвей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4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6467-38B6-4E64-A356-DA0EDD89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Анализ технических требований к оборудованию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0E488-82B6-4211-A9A0-32F4AA40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Наличие интернета</a:t>
            </a:r>
          </a:p>
          <a:p>
            <a:r>
              <a:rPr lang="en-US" dirty="0"/>
              <a:t>OS: Windows, Linux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1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5E0B-7EDC-402C-A6F1-775EE818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Обоснование выбора языка программирования и используемых программных средств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BE48-B3EA-47D0-AC0A-7B7DFE2C4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045591" cy="3599316"/>
          </a:xfrm>
        </p:spPr>
        <p:txBody>
          <a:bodyPr/>
          <a:lstStyle/>
          <a:p>
            <a:r>
              <a:rPr lang="en-US" dirty="0"/>
              <a:t>Python (requests), </a:t>
            </a:r>
            <a:r>
              <a:rPr lang="ru-RU" dirty="0"/>
              <a:t>Удобство и опыт</a:t>
            </a: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(jQuery, Electron, Google-charts)</a:t>
            </a:r>
            <a:r>
              <a:rPr lang="ru-RU" dirty="0"/>
              <a:t>, Функционал и удобство  </a:t>
            </a:r>
          </a:p>
          <a:p>
            <a:r>
              <a:rPr lang="en-US" dirty="0" err="1"/>
              <a:t>Mongodb</a:t>
            </a:r>
            <a:r>
              <a:rPr lang="ru-RU" dirty="0"/>
              <a:t>, Скорость</a:t>
            </a:r>
            <a:endParaRPr lang="en-US" dirty="0"/>
          </a:p>
          <a:p>
            <a:r>
              <a:rPr lang="en-US" dirty="0"/>
              <a:t>CSS (</a:t>
            </a:r>
            <a:r>
              <a:rPr lang="en-US" dirty="0" err="1"/>
              <a:t>Bulma</a:t>
            </a:r>
            <a:r>
              <a:rPr lang="en-US" dirty="0"/>
              <a:t>)</a:t>
            </a:r>
            <a:r>
              <a:rPr lang="ru-RU" dirty="0"/>
              <a:t>, Удобство и красота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5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D4D2-BEE1-460E-BFCA-C653A243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Структурная и функциональная схема программного продукта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2261A-16DC-4981-8223-5769DA9A0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1FF702-EE8F-402D-B73E-8118E693F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336873"/>
            <a:ext cx="10058400" cy="253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93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432A-CF01-4A86-8220-8F9DDE03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Workflow-</a:t>
            </a:r>
            <a:r>
              <a:rPr lang="ru-RU" b="1" dirty="0"/>
              <a:t>диаграмма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2CE17-D03B-4436-8256-5D8BDA42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8A284F-367C-4AD2-A839-524D02D13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07" y="2078491"/>
            <a:ext cx="4898325" cy="411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99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99A2-C924-4053-AF0B-176E131C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ER-</a:t>
            </a:r>
            <a:r>
              <a:rPr lang="ru-RU" b="1"/>
              <a:t>модель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8DDDC-E0A0-4124-B5A0-423C8AA8B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28684A-0E96-4659-BECD-10AA064D29B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398452" y="2100866"/>
            <a:ext cx="6540817" cy="45922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39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490F-852B-4EAE-B6E1-00C29618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Скриншоты работы программы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6AB31-6C2D-4632-BD70-F00834B55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1EE6B-767B-4264-989A-1283503A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62" y="1996070"/>
            <a:ext cx="4860650" cy="2593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1AB8E5-0F23-4B67-994A-F0BE8256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265" y="2001224"/>
            <a:ext cx="4914445" cy="2593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3B1EE-33CD-47DF-A32F-031C9A72D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290" y="3904748"/>
            <a:ext cx="4561840" cy="2424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96AFBD-4629-4603-8033-3016DECB7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359" y="3770678"/>
            <a:ext cx="4816351" cy="250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6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7FDC-5D77-4077-93B9-3A380D99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Программный код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CA670-D093-4402-BCB8-08A18B3A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GitHub: https://github.com/GlowDanBios/temperature</a:t>
            </a:r>
          </a:p>
        </p:txBody>
      </p:sp>
    </p:spTree>
    <p:extLst>
      <p:ext uri="{BB962C8B-B14F-4D97-AF65-F5344CB8AC3E}">
        <p14:creationId xmlns:p14="http://schemas.microsoft.com/office/powerpoint/2010/main" val="19266034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{3888DED0-19AC-4B3A-ABA1-E6236C0A5D63}tf04033917</Template>
  <TotalTime>1566</TotalTime>
  <Words>86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Сбор и обработка данных температуры</vt:lpstr>
      <vt:lpstr>Анализ технических требований к оборудованию</vt:lpstr>
      <vt:lpstr>Обоснование выбора языка программирования и используемых программных средств</vt:lpstr>
      <vt:lpstr>Структурная и функциональная схема программного продукта</vt:lpstr>
      <vt:lpstr> Workflow-диаграмма</vt:lpstr>
      <vt:lpstr>ER-модель</vt:lpstr>
      <vt:lpstr>Скриншоты работы программы</vt:lpstr>
      <vt:lpstr>Программный код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Сбор и обработка данных температуры</dc:title>
  <dc:creator>Семья Романенко</dc:creator>
  <cp:lastModifiedBy>Семья Романенко</cp:lastModifiedBy>
  <cp:revision>7</cp:revision>
  <dcterms:created xsi:type="dcterms:W3CDTF">2020-03-10T09:09:57Z</dcterms:created>
  <dcterms:modified xsi:type="dcterms:W3CDTF">2020-03-11T18:16:00Z</dcterms:modified>
</cp:coreProperties>
</file>