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FA4E-935A-7760-D2C1-348EBB770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0255F-9892-4938-B491-E3736E46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0660C-876E-A6E4-D37B-FC736C39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E4C8-3A50-A311-DD23-B6995F97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DF078-B1E5-D679-CDA0-5AAD0C8F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DF9FF-AA89-B2D7-D923-A43C7F36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B986C-3B6D-342E-EB40-BE53D41C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FE16E-4C53-DCFB-E262-2D092DB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8F896-F5A6-833C-0A9C-1925083D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EDC6F-BFB2-B610-B43F-60FF5D25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75912-C1FF-F4B4-28DF-7E148E186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21B0E-8448-C7E4-BEC8-B1C6F6C0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8B064-4EB0-2522-B45A-3111FC28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87B18-2A82-3963-0A43-A13866E9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00CD3-D238-0EC5-FFC6-5F9DC093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69403-35A0-A608-B8C8-6DB79B63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2B5AD-333B-63B4-95CB-13579AF4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5141E-D36C-83C1-01BE-58CF10D3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8E129-4AC4-4EEE-0681-0BE2A219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AA697-B2B3-6B5E-0020-720F501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5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A557-19B2-587D-0032-1D04DDE1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257A2-3968-7446-E26F-06C05B1C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340A1-98B7-9985-BC59-61B54A27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95B7A-527B-6073-B92E-04232A41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2CEFF-EA81-8F13-E78E-F3E76D9D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7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71F3-3BF9-D84D-FE05-BC029716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0E26A-6E49-FC0B-986B-3F33BE72D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8EFA8-C0E6-CC6C-D5BD-A748B5A6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9A8F-FBCE-8A4E-2ECE-5249C8E0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7E469-AB5E-FF53-D15A-7BA1D0CC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D4366-8238-6A4F-6C9A-CB6B3ACF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9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BDE0-E029-629E-7F34-A17F83C1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BA3D7-D04A-CE7B-65CA-A464921B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C0BBB-1E84-78C1-8B0A-EA4609DF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2479F-3C79-4F4F-EB0F-2C4E70527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E45BEE-FBE4-A873-A988-4935E9385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E5CD9-1F5E-0369-1407-F017858D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3B6EEA-2F0C-49DA-D31C-4E202F4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EEA943-9C1C-87D2-44C2-194A64B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99D1-5F07-B01E-6765-72A3CB3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506CB-D8FC-36F4-E694-6B237C03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61E4F-3013-771A-DEEE-2535E34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1122E-7711-FDA6-82BA-2482DF4E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2A7D0-650E-F4F8-10E5-7AD2C83A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E29C5C-16DD-5C18-C9E3-BAB30B05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0E5C8-EE52-92FA-2C9F-AB52158D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AC0F4-1AB3-3EA3-2C6C-1F50EEFA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9E1A2-B4AB-A6C1-FA6C-ED1CA39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47C8C-AF3C-D359-FB24-FDDBF783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B508D-9305-BF75-7C17-C57AA07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D58F4-E9E8-1A96-A95E-5904BB0E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11751-21EB-0AE4-88D6-E4299F91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A27B0-698C-54AE-BF4A-C9A77FEC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D6B4C-D381-1D99-7A0D-D86A347FB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294DC-41D6-9DF9-7D92-30FD493E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B08AB-2C24-B551-73DC-D71B38C7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892E6-C923-A4EB-0EFD-9D141385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3C9DC-E2E8-1276-49D0-D6B94168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BF0B4-BD90-38C2-2F64-7367984A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507CF-B8F9-7153-9CC2-166FD5EE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25567-EE0F-D651-3CE4-D1C289C08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1EA30-8E13-4F02-97AD-8F448CD1C1A2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335F9-5461-FF5A-56E0-BA6C61864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E47B4-8B67-2238-F822-25FFD61C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89137-7F62-4056-987E-D0CB2311B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8EF223-2EFD-57F5-589C-AD3571E2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55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48950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332485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677964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06195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813176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036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L7-</a:t>
                      </a:r>
                      <a:r>
                        <a:rPr lang="ko-KR" altLang="en-US" sz="28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FTP, SSH, DNS, …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386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353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961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L4-</a:t>
                      </a:r>
                      <a:r>
                        <a:rPr lang="ko-KR" altLang="en-US" sz="28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372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L3-</a:t>
                      </a:r>
                      <a:r>
                        <a:rPr lang="ko-KR" altLang="en-US" sz="28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366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L2-</a:t>
                      </a:r>
                      <a:r>
                        <a:rPr lang="ko-KR" altLang="en-US" sz="28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372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0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37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지도환</dc:creator>
  <cp:lastModifiedBy>지도환</cp:lastModifiedBy>
  <cp:revision>2</cp:revision>
  <dcterms:created xsi:type="dcterms:W3CDTF">2024-07-25T07:13:17Z</dcterms:created>
  <dcterms:modified xsi:type="dcterms:W3CDTF">2024-07-25T11:43:15Z</dcterms:modified>
</cp:coreProperties>
</file>