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3921904396"/>
              </p:ext>
            </p:extLst>
          </p:nvPr>
        </p:nvGraphicFramePr>
        <p:xfrm>
          <a:off x="5333760" y="1786680"/>
          <a:ext cx="4542120" cy="146304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9b14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4d7e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4d7e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9b14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168336646"/>
              </p:ext>
            </p:extLst>
          </p:nvPr>
        </p:nvGraphicFramePr>
        <p:xfrm>
          <a:off x="3750120" y="4147200"/>
          <a:ext cx="6177600" cy="146304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9b14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ffff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9b14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4d7e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9b14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4d7e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9b14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14</a:t>
                      </a:r>
                      <a:r>
                        <a:rPr lang="en-US" sz="1800" b="0" strike="noStrike" spc="-1" dirty="0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36:4f:07:f4:4d:7e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192.168.174.18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00:0f:00:00:31:b2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192.168.174.242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a0:47:d7:21:9b:14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latin typeface="Arial"/>
              </a:rPr>
              <a:t>192.168.174.142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63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지도환</cp:lastModifiedBy>
  <cp:revision>14</cp:revision>
  <dcterms:created xsi:type="dcterms:W3CDTF">2020-04-02T04:51:22Z</dcterms:created>
  <dcterms:modified xsi:type="dcterms:W3CDTF">2024-08-08T09:01:07Z</dcterms:modified>
  <dc:language>en-US</dc:language>
</cp:coreProperties>
</file>