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6"/>
  </p:notesMasterIdLst>
  <p:sldIdLst>
    <p:sldId id="30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4" d="100"/>
          <a:sy n="44" d="100"/>
        </p:scale>
        <p:origin x="12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92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71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94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85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83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41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80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39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809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24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70BC1078-46ED-40F9-8930-935BAD7C2B02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71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91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048690"/>
          <p:cNvSpPr>
            <a:spLocks noGrp="1"/>
          </p:cNvSpPr>
          <p:nvPr>
            <p:ph type="ctrTitle"/>
          </p:nvPr>
        </p:nvSpPr>
        <p:spPr>
          <a:xfrm>
            <a:off x="1719943" y="541042"/>
            <a:ext cx="6294891" cy="2541431"/>
          </a:xfrm>
        </p:spPr>
        <p:txBody>
          <a:bodyPr>
            <a:normAutofit/>
          </a:bodyPr>
          <a:lstStyle/>
          <a:p>
            <a:r>
              <a:rPr lang="en-US" sz="6600" b="1" dirty="0"/>
              <a:t>Glory </a:t>
            </a:r>
            <a:r>
              <a:rPr lang="en-US" sz="6600" b="1" dirty="0" err="1"/>
              <a:t>Ulor</a:t>
            </a:r>
            <a:endParaRPr lang="en-US" sz="6600" b="1" dirty="0"/>
          </a:p>
        </p:txBody>
      </p:sp>
      <p:sp>
        <p:nvSpPr>
          <p:cNvPr id="1048692" name="Subtitle 1048691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811510" cy="1476224"/>
          </a:xfrm>
        </p:spPr>
        <p:txBody>
          <a:bodyPr>
            <a:normAutofit/>
          </a:bodyPr>
          <a:lstStyle/>
          <a:p>
            <a:r>
              <a:rPr lang="en-US" sz="2000" b="1" dirty="0"/>
              <a:t>FE/23/48447826 </a:t>
            </a:r>
          </a:p>
          <a:p>
            <a:r>
              <a:rPr lang="en-US" sz="2000" dirty="0"/>
              <a:t>3MTT CAPSTONE PROJECT SLIDE PRESENTATION</a:t>
            </a:r>
            <a:r>
              <a:rPr lang="en-US" sz="1000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04860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1" name="Subtitle 10486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4" name="Picture 209716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0486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3" name="Subtitle 10486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5" name="Picture 209716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0486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5" name="Subtitle 10486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6" name="Picture 209716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0486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7" name="Subtitle 10486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7" name="Picture 209716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0486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9" name="Subtitle 10486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8" name="Picture 209716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0486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1" name="Subtitle 104862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9" name="Picture 209716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0486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3" name="Subtitle 10486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70" name="Picture 209716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0486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5" name="Subtitle 104862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71" name="Picture 209717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0486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7" name="Subtitle 104862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72" name="Picture 209717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04862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9" name="Subtitle 104862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73" name="Picture 209717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4859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/>
          </a:p>
        </p:txBody>
      </p:sp>
      <p:pic>
        <p:nvPicPr>
          <p:cNvPr id="2097156" name="Picture 209715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0486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1" name="Subtitle 104863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74" name="Picture 209717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04859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3" name="Subtitle 104859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5" name="Picture 209715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04858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1" name="Subtitle 104859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4" name="Picture 209715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3700"/>
            <a:ext cx="9144000" cy="353059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04858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9" name="Subtitle 104858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3" name="Picture 209715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04858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7" name="Subtitle 104858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2" name="Picture 209715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3700"/>
            <a:ext cx="9144000" cy="35305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04859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7" name="Subtitle 104859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7" name="Picture 209715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04859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9" name="Subtitle 104859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8" name="Picture 209715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04859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1" name="Subtitle 104860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9" name="Picture 209715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04860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3" name="Subtitle 104860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0" name="Picture 209715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04860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5" name="Subtitle 104860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1" name="Picture 209716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04860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7" name="Subtitle 10486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2" name="Picture 209716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04860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9" name="Subtitle 104860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3" name="Picture 209716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49</TotalTime>
  <Words>11</Words>
  <Application>Microsoft Office PowerPoint</Application>
  <PresentationFormat>On-screen Show (4:3)</PresentationFormat>
  <Paragraphs>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Gill Sans MT</vt:lpstr>
      <vt:lpstr>Gallery</vt:lpstr>
      <vt:lpstr>Glory Ulor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Bello shakirah olaoluwa</dc:title>
  <dc:creator>itel A662LM</dc:creator>
  <cp:lastModifiedBy>woleayomi@gmail.com</cp:lastModifiedBy>
  <cp:revision>4</cp:revision>
  <dcterms:created xsi:type="dcterms:W3CDTF">2015-05-12T05:30:45Z</dcterms:created>
  <dcterms:modified xsi:type="dcterms:W3CDTF">2024-11-30T22:35:19Z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2d176c8fbfe448b083fe72c23aa87c16</vt:lpwstr>
  </property>
</Properties>
</file>