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 id="256"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3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913B-69CB-409C-8552-FE034E6175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766BF7-27A5-4EE3-AA3C-72CA9B7B3F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223897-0600-4E23-A53F-33089F3E03F3}"/>
              </a:ext>
            </a:extLst>
          </p:cNvPr>
          <p:cNvSpPr>
            <a:spLocks noGrp="1"/>
          </p:cNvSpPr>
          <p:nvPr>
            <p:ph type="dt" sz="half" idx="10"/>
          </p:nvPr>
        </p:nvSpPr>
        <p:spPr/>
        <p:txBody>
          <a:bodyPr/>
          <a:lstStyle/>
          <a:p>
            <a:fld id="{8E548447-E5CE-4DC5-9C6F-3E69ECECF260}" type="datetimeFigureOut">
              <a:rPr lang="en-US" smtClean="0"/>
              <a:t>12/20/2024</a:t>
            </a:fld>
            <a:endParaRPr lang="en-US"/>
          </a:p>
        </p:txBody>
      </p:sp>
      <p:sp>
        <p:nvSpPr>
          <p:cNvPr id="5" name="Footer Placeholder 4">
            <a:extLst>
              <a:ext uri="{FF2B5EF4-FFF2-40B4-BE49-F238E27FC236}">
                <a16:creationId xmlns:a16="http://schemas.microsoft.com/office/drawing/2014/main" id="{ED207162-591C-4617-9712-B88E94893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24FAA3-4AE4-4B3F-88EE-2147DED6BE3B}"/>
              </a:ext>
            </a:extLst>
          </p:cNvPr>
          <p:cNvSpPr>
            <a:spLocks noGrp="1"/>
          </p:cNvSpPr>
          <p:nvPr>
            <p:ph type="sldNum" sz="quarter" idx="12"/>
          </p:nvPr>
        </p:nvSpPr>
        <p:spPr/>
        <p:txBody>
          <a:bodyPr/>
          <a:lstStyle/>
          <a:p>
            <a:fld id="{9D3C1921-D52B-4348-8A00-78C514381C4B}" type="slidenum">
              <a:rPr lang="en-US" smtClean="0"/>
              <a:t>‹#›</a:t>
            </a:fld>
            <a:endParaRPr lang="en-US"/>
          </a:p>
        </p:txBody>
      </p:sp>
    </p:spTree>
    <p:extLst>
      <p:ext uri="{BB962C8B-B14F-4D97-AF65-F5344CB8AC3E}">
        <p14:creationId xmlns:p14="http://schemas.microsoft.com/office/powerpoint/2010/main" val="2786686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46F9E-EC75-481A-A88F-0438FED68F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38F3E0-7349-455F-9268-B984EC1FDD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F798F2-5FE1-4306-9790-54EA6FEC770A}"/>
              </a:ext>
            </a:extLst>
          </p:cNvPr>
          <p:cNvSpPr>
            <a:spLocks noGrp="1"/>
          </p:cNvSpPr>
          <p:nvPr>
            <p:ph type="dt" sz="half" idx="10"/>
          </p:nvPr>
        </p:nvSpPr>
        <p:spPr/>
        <p:txBody>
          <a:bodyPr/>
          <a:lstStyle/>
          <a:p>
            <a:fld id="{8E548447-E5CE-4DC5-9C6F-3E69ECECF260}" type="datetimeFigureOut">
              <a:rPr lang="en-US" smtClean="0"/>
              <a:t>12/20/2024</a:t>
            </a:fld>
            <a:endParaRPr lang="en-US"/>
          </a:p>
        </p:txBody>
      </p:sp>
      <p:sp>
        <p:nvSpPr>
          <p:cNvPr id="5" name="Footer Placeholder 4">
            <a:extLst>
              <a:ext uri="{FF2B5EF4-FFF2-40B4-BE49-F238E27FC236}">
                <a16:creationId xmlns:a16="http://schemas.microsoft.com/office/drawing/2014/main" id="{52A688CA-B05B-40BB-BA3E-0E099688C9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76ABF6-44C1-4F2D-A2AB-440B6C800990}"/>
              </a:ext>
            </a:extLst>
          </p:cNvPr>
          <p:cNvSpPr>
            <a:spLocks noGrp="1"/>
          </p:cNvSpPr>
          <p:nvPr>
            <p:ph type="sldNum" sz="quarter" idx="12"/>
          </p:nvPr>
        </p:nvSpPr>
        <p:spPr/>
        <p:txBody>
          <a:bodyPr/>
          <a:lstStyle/>
          <a:p>
            <a:fld id="{9D3C1921-D52B-4348-8A00-78C514381C4B}" type="slidenum">
              <a:rPr lang="en-US" smtClean="0"/>
              <a:t>‹#›</a:t>
            </a:fld>
            <a:endParaRPr lang="en-US"/>
          </a:p>
        </p:txBody>
      </p:sp>
    </p:spTree>
    <p:extLst>
      <p:ext uri="{BB962C8B-B14F-4D97-AF65-F5344CB8AC3E}">
        <p14:creationId xmlns:p14="http://schemas.microsoft.com/office/powerpoint/2010/main" val="107082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BB2A55-C6AA-4BFB-B6EB-58EE1E954C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5DA4C2-460E-41EA-BAAF-F2CE8D6A90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F8E72E-5934-46C8-AD76-9654DAFC8561}"/>
              </a:ext>
            </a:extLst>
          </p:cNvPr>
          <p:cNvSpPr>
            <a:spLocks noGrp="1"/>
          </p:cNvSpPr>
          <p:nvPr>
            <p:ph type="dt" sz="half" idx="10"/>
          </p:nvPr>
        </p:nvSpPr>
        <p:spPr/>
        <p:txBody>
          <a:bodyPr/>
          <a:lstStyle/>
          <a:p>
            <a:fld id="{8E548447-E5CE-4DC5-9C6F-3E69ECECF260}" type="datetimeFigureOut">
              <a:rPr lang="en-US" smtClean="0"/>
              <a:t>12/20/2024</a:t>
            </a:fld>
            <a:endParaRPr lang="en-US"/>
          </a:p>
        </p:txBody>
      </p:sp>
      <p:sp>
        <p:nvSpPr>
          <p:cNvPr id="5" name="Footer Placeholder 4">
            <a:extLst>
              <a:ext uri="{FF2B5EF4-FFF2-40B4-BE49-F238E27FC236}">
                <a16:creationId xmlns:a16="http://schemas.microsoft.com/office/drawing/2014/main" id="{94A4E48C-EA16-4FA7-B8BF-DEE90E7FB0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A44D3F-B3DF-43CC-BA6B-66CAE7445C7C}"/>
              </a:ext>
            </a:extLst>
          </p:cNvPr>
          <p:cNvSpPr>
            <a:spLocks noGrp="1"/>
          </p:cNvSpPr>
          <p:nvPr>
            <p:ph type="sldNum" sz="quarter" idx="12"/>
          </p:nvPr>
        </p:nvSpPr>
        <p:spPr/>
        <p:txBody>
          <a:bodyPr/>
          <a:lstStyle/>
          <a:p>
            <a:fld id="{9D3C1921-D52B-4348-8A00-78C514381C4B}" type="slidenum">
              <a:rPr lang="en-US" smtClean="0"/>
              <a:t>‹#›</a:t>
            </a:fld>
            <a:endParaRPr lang="en-US"/>
          </a:p>
        </p:txBody>
      </p:sp>
    </p:spTree>
    <p:extLst>
      <p:ext uri="{BB962C8B-B14F-4D97-AF65-F5344CB8AC3E}">
        <p14:creationId xmlns:p14="http://schemas.microsoft.com/office/powerpoint/2010/main" val="1394336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8238-BF7B-40BB-B55C-32B078207A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58EEC0-65A5-417F-8F07-CDC5369490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E0261B-0368-4E24-A077-6A3E1E5961A2}"/>
              </a:ext>
            </a:extLst>
          </p:cNvPr>
          <p:cNvSpPr>
            <a:spLocks noGrp="1"/>
          </p:cNvSpPr>
          <p:nvPr>
            <p:ph type="dt" sz="half" idx="10"/>
          </p:nvPr>
        </p:nvSpPr>
        <p:spPr/>
        <p:txBody>
          <a:bodyPr/>
          <a:lstStyle/>
          <a:p>
            <a:fld id="{8E548447-E5CE-4DC5-9C6F-3E69ECECF260}" type="datetimeFigureOut">
              <a:rPr lang="en-US" smtClean="0"/>
              <a:t>12/20/2024</a:t>
            </a:fld>
            <a:endParaRPr lang="en-US"/>
          </a:p>
        </p:txBody>
      </p:sp>
      <p:sp>
        <p:nvSpPr>
          <p:cNvPr id="5" name="Footer Placeholder 4">
            <a:extLst>
              <a:ext uri="{FF2B5EF4-FFF2-40B4-BE49-F238E27FC236}">
                <a16:creationId xmlns:a16="http://schemas.microsoft.com/office/drawing/2014/main" id="{ADC9B751-DE01-4F5B-AAA9-53A139DE6B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9B607-715A-49F5-A735-1C5983895D7B}"/>
              </a:ext>
            </a:extLst>
          </p:cNvPr>
          <p:cNvSpPr>
            <a:spLocks noGrp="1"/>
          </p:cNvSpPr>
          <p:nvPr>
            <p:ph type="sldNum" sz="quarter" idx="12"/>
          </p:nvPr>
        </p:nvSpPr>
        <p:spPr/>
        <p:txBody>
          <a:bodyPr/>
          <a:lstStyle/>
          <a:p>
            <a:fld id="{9D3C1921-D52B-4348-8A00-78C514381C4B}" type="slidenum">
              <a:rPr lang="en-US" smtClean="0"/>
              <a:t>‹#›</a:t>
            </a:fld>
            <a:endParaRPr lang="en-US"/>
          </a:p>
        </p:txBody>
      </p:sp>
    </p:spTree>
    <p:extLst>
      <p:ext uri="{BB962C8B-B14F-4D97-AF65-F5344CB8AC3E}">
        <p14:creationId xmlns:p14="http://schemas.microsoft.com/office/powerpoint/2010/main" val="3244962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9062A-C9BE-43A2-96E1-7438873A1A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77D640-0D7A-422F-B7D9-30C1BB3F7B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CD6B7F-8EFE-4ABF-B598-8964DDC78EA2}"/>
              </a:ext>
            </a:extLst>
          </p:cNvPr>
          <p:cNvSpPr>
            <a:spLocks noGrp="1"/>
          </p:cNvSpPr>
          <p:nvPr>
            <p:ph type="dt" sz="half" idx="10"/>
          </p:nvPr>
        </p:nvSpPr>
        <p:spPr/>
        <p:txBody>
          <a:bodyPr/>
          <a:lstStyle/>
          <a:p>
            <a:fld id="{8E548447-E5CE-4DC5-9C6F-3E69ECECF260}" type="datetimeFigureOut">
              <a:rPr lang="en-US" smtClean="0"/>
              <a:t>12/20/2024</a:t>
            </a:fld>
            <a:endParaRPr lang="en-US"/>
          </a:p>
        </p:txBody>
      </p:sp>
      <p:sp>
        <p:nvSpPr>
          <p:cNvPr id="5" name="Footer Placeholder 4">
            <a:extLst>
              <a:ext uri="{FF2B5EF4-FFF2-40B4-BE49-F238E27FC236}">
                <a16:creationId xmlns:a16="http://schemas.microsoft.com/office/drawing/2014/main" id="{2286CCAC-91F3-48E9-BA6D-B535A47B26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0B1B2-53AA-4640-9487-0041088AF06A}"/>
              </a:ext>
            </a:extLst>
          </p:cNvPr>
          <p:cNvSpPr>
            <a:spLocks noGrp="1"/>
          </p:cNvSpPr>
          <p:nvPr>
            <p:ph type="sldNum" sz="quarter" idx="12"/>
          </p:nvPr>
        </p:nvSpPr>
        <p:spPr/>
        <p:txBody>
          <a:bodyPr/>
          <a:lstStyle/>
          <a:p>
            <a:fld id="{9D3C1921-D52B-4348-8A00-78C514381C4B}" type="slidenum">
              <a:rPr lang="en-US" smtClean="0"/>
              <a:t>‹#›</a:t>
            </a:fld>
            <a:endParaRPr lang="en-US"/>
          </a:p>
        </p:txBody>
      </p:sp>
    </p:spTree>
    <p:extLst>
      <p:ext uri="{BB962C8B-B14F-4D97-AF65-F5344CB8AC3E}">
        <p14:creationId xmlns:p14="http://schemas.microsoft.com/office/powerpoint/2010/main" val="1083769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F79B-A9CF-4EDE-80FA-DF0C22B9E5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7619C9-23EB-47E7-8880-32B926B58A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6A9862-2FDA-463A-98BE-84CDDE3787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729450-5181-4599-9259-983949DEFCB7}"/>
              </a:ext>
            </a:extLst>
          </p:cNvPr>
          <p:cNvSpPr>
            <a:spLocks noGrp="1"/>
          </p:cNvSpPr>
          <p:nvPr>
            <p:ph type="dt" sz="half" idx="10"/>
          </p:nvPr>
        </p:nvSpPr>
        <p:spPr/>
        <p:txBody>
          <a:bodyPr/>
          <a:lstStyle/>
          <a:p>
            <a:fld id="{8E548447-E5CE-4DC5-9C6F-3E69ECECF260}" type="datetimeFigureOut">
              <a:rPr lang="en-US" smtClean="0"/>
              <a:t>12/20/2024</a:t>
            </a:fld>
            <a:endParaRPr lang="en-US"/>
          </a:p>
        </p:txBody>
      </p:sp>
      <p:sp>
        <p:nvSpPr>
          <p:cNvPr id="6" name="Footer Placeholder 5">
            <a:extLst>
              <a:ext uri="{FF2B5EF4-FFF2-40B4-BE49-F238E27FC236}">
                <a16:creationId xmlns:a16="http://schemas.microsoft.com/office/drawing/2014/main" id="{9ADA263D-5F60-4F4E-98C7-C738DEEB30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18671D-1701-4D23-AD8B-0DE443D50690}"/>
              </a:ext>
            </a:extLst>
          </p:cNvPr>
          <p:cNvSpPr>
            <a:spLocks noGrp="1"/>
          </p:cNvSpPr>
          <p:nvPr>
            <p:ph type="sldNum" sz="quarter" idx="12"/>
          </p:nvPr>
        </p:nvSpPr>
        <p:spPr/>
        <p:txBody>
          <a:bodyPr/>
          <a:lstStyle/>
          <a:p>
            <a:fld id="{9D3C1921-D52B-4348-8A00-78C514381C4B}" type="slidenum">
              <a:rPr lang="en-US" smtClean="0"/>
              <a:t>‹#›</a:t>
            </a:fld>
            <a:endParaRPr lang="en-US"/>
          </a:p>
        </p:txBody>
      </p:sp>
    </p:spTree>
    <p:extLst>
      <p:ext uri="{BB962C8B-B14F-4D97-AF65-F5344CB8AC3E}">
        <p14:creationId xmlns:p14="http://schemas.microsoft.com/office/powerpoint/2010/main" val="1989290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3497-F773-4EDC-86BA-EBB0B72E7A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C34071-FACB-4D8D-992F-C32E962F2E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7D9D10-8EF3-4AB6-BBD3-45A87D8FC2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EFAF81-FFC9-4797-B141-A307C11E2B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F72404-2E13-4829-BE14-DD77E1EA3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E20C1C-F656-4BC9-9896-AABC1485D2F3}"/>
              </a:ext>
            </a:extLst>
          </p:cNvPr>
          <p:cNvSpPr>
            <a:spLocks noGrp="1"/>
          </p:cNvSpPr>
          <p:nvPr>
            <p:ph type="dt" sz="half" idx="10"/>
          </p:nvPr>
        </p:nvSpPr>
        <p:spPr/>
        <p:txBody>
          <a:bodyPr/>
          <a:lstStyle/>
          <a:p>
            <a:fld id="{8E548447-E5CE-4DC5-9C6F-3E69ECECF260}" type="datetimeFigureOut">
              <a:rPr lang="en-US" smtClean="0"/>
              <a:t>12/20/2024</a:t>
            </a:fld>
            <a:endParaRPr lang="en-US"/>
          </a:p>
        </p:txBody>
      </p:sp>
      <p:sp>
        <p:nvSpPr>
          <p:cNvPr id="8" name="Footer Placeholder 7">
            <a:extLst>
              <a:ext uri="{FF2B5EF4-FFF2-40B4-BE49-F238E27FC236}">
                <a16:creationId xmlns:a16="http://schemas.microsoft.com/office/drawing/2014/main" id="{087D7B30-265E-4D0D-9B0B-118A81885D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D182F8-43F1-4DD2-8ED6-35802F9EF8E3}"/>
              </a:ext>
            </a:extLst>
          </p:cNvPr>
          <p:cNvSpPr>
            <a:spLocks noGrp="1"/>
          </p:cNvSpPr>
          <p:nvPr>
            <p:ph type="sldNum" sz="quarter" idx="12"/>
          </p:nvPr>
        </p:nvSpPr>
        <p:spPr/>
        <p:txBody>
          <a:bodyPr/>
          <a:lstStyle/>
          <a:p>
            <a:fld id="{9D3C1921-D52B-4348-8A00-78C514381C4B}" type="slidenum">
              <a:rPr lang="en-US" smtClean="0"/>
              <a:t>‹#›</a:t>
            </a:fld>
            <a:endParaRPr lang="en-US"/>
          </a:p>
        </p:txBody>
      </p:sp>
    </p:spTree>
    <p:extLst>
      <p:ext uri="{BB962C8B-B14F-4D97-AF65-F5344CB8AC3E}">
        <p14:creationId xmlns:p14="http://schemas.microsoft.com/office/powerpoint/2010/main" val="642193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2BFC5-FF6D-496D-8B80-E2B5E1E522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4F6E6B-D46A-48D3-8348-D41F0E8A917F}"/>
              </a:ext>
            </a:extLst>
          </p:cNvPr>
          <p:cNvSpPr>
            <a:spLocks noGrp="1"/>
          </p:cNvSpPr>
          <p:nvPr>
            <p:ph type="dt" sz="half" idx="10"/>
          </p:nvPr>
        </p:nvSpPr>
        <p:spPr/>
        <p:txBody>
          <a:bodyPr/>
          <a:lstStyle/>
          <a:p>
            <a:fld id="{8E548447-E5CE-4DC5-9C6F-3E69ECECF260}" type="datetimeFigureOut">
              <a:rPr lang="en-US" smtClean="0"/>
              <a:t>12/20/2024</a:t>
            </a:fld>
            <a:endParaRPr lang="en-US"/>
          </a:p>
        </p:txBody>
      </p:sp>
      <p:sp>
        <p:nvSpPr>
          <p:cNvPr id="4" name="Footer Placeholder 3">
            <a:extLst>
              <a:ext uri="{FF2B5EF4-FFF2-40B4-BE49-F238E27FC236}">
                <a16:creationId xmlns:a16="http://schemas.microsoft.com/office/drawing/2014/main" id="{1C9577C7-8BFE-4B71-8FAC-10BDE08BC9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141C41-8F7C-487D-82CA-CB65C4F55125}"/>
              </a:ext>
            </a:extLst>
          </p:cNvPr>
          <p:cNvSpPr>
            <a:spLocks noGrp="1"/>
          </p:cNvSpPr>
          <p:nvPr>
            <p:ph type="sldNum" sz="quarter" idx="12"/>
          </p:nvPr>
        </p:nvSpPr>
        <p:spPr/>
        <p:txBody>
          <a:bodyPr/>
          <a:lstStyle/>
          <a:p>
            <a:fld id="{9D3C1921-D52B-4348-8A00-78C514381C4B}" type="slidenum">
              <a:rPr lang="en-US" smtClean="0"/>
              <a:t>‹#›</a:t>
            </a:fld>
            <a:endParaRPr lang="en-US"/>
          </a:p>
        </p:txBody>
      </p:sp>
    </p:spTree>
    <p:extLst>
      <p:ext uri="{BB962C8B-B14F-4D97-AF65-F5344CB8AC3E}">
        <p14:creationId xmlns:p14="http://schemas.microsoft.com/office/powerpoint/2010/main" val="2826966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FBE9A4-1B5C-447D-9997-C368562686F0}"/>
              </a:ext>
            </a:extLst>
          </p:cNvPr>
          <p:cNvSpPr>
            <a:spLocks noGrp="1"/>
          </p:cNvSpPr>
          <p:nvPr>
            <p:ph type="dt" sz="half" idx="10"/>
          </p:nvPr>
        </p:nvSpPr>
        <p:spPr/>
        <p:txBody>
          <a:bodyPr/>
          <a:lstStyle/>
          <a:p>
            <a:fld id="{8E548447-E5CE-4DC5-9C6F-3E69ECECF260}" type="datetimeFigureOut">
              <a:rPr lang="en-US" smtClean="0"/>
              <a:t>12/20/2024</a:t>
            </a:fld>
            <a:endParaRPr lang="en-US"/>
          </a:p>
        </p:txBody>
      </p:sp>
      <p:sp>
        <p:nvSpPr>
          <p:cNvPr id="3" name="Footer Placeholder 2">
            <a:extLst>
              <a:ext uri="{FF2B5EF4-FFF2-40B4-BE49-F238E27FC236}">
                <a16:creationId xmlns:a16="http://schemas.microsoft.com/office/drawing/2014/main" id="{5304B458-66B6-43BE-8685-C4083FF8A3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A6EFBC-C125-44D0-816B-41006F846989}"/>
              </a:ext>
            </a:extLst>
          </p:cNvPr>
          <p:cNvSpPr>
            <a:spLocks noGrp="1"/>
          </p:cNvSpPr>
          <p:nvPr>
            <p:ph type="sldNum" sz="quarter" idx="12"/>
          </p:nvPr>
        </p:nvSpPr>
        <p:spPr/>
        <p:txBody>
          <a:bodyPr/>
          <a:lstStyle/>
          <a:p>
            <a:fld id="{9D3C1921-D52B-4348-8A00-78C514381C4B}" type="slidenum">
              <a:rPr lang="en-US" smtClean="0"/>
              <a:t>‹#›</a:t>
            </a:fld>
            <a:endParaRPr lang="en-US"/>
          </a:p>
        </p:txBody>
      </p:sp>
    </p:spTree>
    <p:extLst>
      <p:ext uri="{BB962C8B-B14F-4D97-AF65-F5344CB8AC3E}">
        <p14:creationId xmlns:p14="http://schemas.microsoft.com/office/powerpoint/2010/main" val="1360542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B8D66-7B07-4908-9F0D-39823AE0BF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ABC73F-310D-44C3-9534-B4AC479773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9A5A20-24E6-4B1D-A6A9-A0D18B74C0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DC35CF-967F-4262-B23A-4156875AAEE1}"/>
              </a:ext>
            </a:extLst>
          </p:cNvPr>
          <p:cNvSpPr>
            <a:spLocks noGrp="1"/>
          </p:cNvSpPr>
          <p:nvPr>
            <p:ph type="dt" sz="half" idx="10"/>
          </p:nvPr>
        </p:nvSpPr>
        <p:spPr/>
        <p:txBody>
          <a:bodyPr/>
          <a:lstStyle/>
          <a:p>
            <a:fld id="{8E548447-E5CE-4DC5-9C6F-3E69ECECF260}" type="datetimeFigureOut">
              <a:rPr lang="en-US" smtClean="0"/>
              <a:t>12/20/2024</a:t>
            </a:fld>
            <a:endParaRPr lang="en-US"/>
          </a:p>
        </p:txBody>
      </p:sp>
      <p:sp>
        <p:nvSpPr>
          <p:cNvPr id="6" name="Footer Placeholder 5">
            <a:extLst>
              <a:ext uri="{FF2B5EF4-FFF2-40B4-BE49-F238E27FC236}">
                <a16:creationId xmlns:a16="http://schemas.microsoft.com/office/drawing/2014/main" id="{09471259-AFCC-4872-BDFA-136B19184B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D99278-C9AA-4ABE-A800-C034511F0F74}"/>
              </a:ext>
            </a:extLst>
          </p:cNvPr>
          <p:cNvSpPr>
            <a:spLocks noGrp="1"/>
          </p:cNvSpPr>
          <p:nvPr>
            <p:ph type="sldNum" sz="quarter" idx="12"/>
          </p:nvPr>
        </p:nvSpPr>
        <p:spPr/>
        <p:txBody>
          <a:bodyPr/>
          <a:lstStyle/>
          <a:p>
            <a:fld id="{9D3C1921-D52B-4348-8A00-78C514381C4B}" type="slidenum">
              <a:rPr lang="en-US" smtClean="0"/>
              <a:t>‹#›</a:t>
            </a:fld>
            <a:endParaRPr lang="en-US"/>
          </a:p>
        </p:txBody>
      </p:sp>
    </p:spTree>
    <p:extLst>
      <p:ext uri="{BB962C8B-B14F-4D97-AF65-F5344CB8AC3E}">
        <p14:creationId xmlns:p14="http://schemas.microsoft.com/office/powerpoint/2010/main" val="449280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A52B9-0D39-4F35-B457-25EF437D9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5B8DB2-F010-4C52-AC5D-C29DF448B2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B78267-BC4F-43E7-823B-064B51FD65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5742A7-7817-4FFC-A8D6-E122BED152FD}"/>
              </a:ext>
            </a:extLst>
          </p:cNvPr>
          <p:cNvSpPr>
            <a:spLocks noGrp="1"/>
          </p:cNvSpPr>
          <p:nvPr>
            <p:ph type="dt" sz="half" idx="10"/>
          </p:nvPr>
        </p:nvSpPr>
        <p:spPr/>
        <p:txBody>
          <a:bodyPr/>
          <a:lstStyle/>
          <a:p>
            <a:fld id="{8E548447-E5CE-4DC5-9C6F-3E69ECECF260}" type="datetimeFigureOut">
              <a:rPr lang="en-US" smtClean="0"/>
              <a:t>12/20/2024</a:t>
            </a:fld>
            <a:endParaRPr lang="en-US"/>
          </a:p>
        </p:txBody>
      </p:sp>
      <p:sp>
        <p:nvSpPr>
          <p:cNvPr id="6" name="Footer Placeholder 5">
            <a:extLst>
              <a:ext uri="{FF2B5EF4-FFF2-40B4-BE49-F238E27FC236}">
                <a16:creationId xmlns:a16="http://schemas.microsoft.com/office/drawing/2014/main" id="{2D85207B-915F-456E-9AA5-621C5B1433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D6F9C8-C4E2-440E-AF57-9FFDD207CE02}"/>
              </a:ext>
            </a:extLst>
          </p:cNvPr>
          <p:cNvSpPr>
            <a:spLocks noGrp="1"/>
          </p:cNvSpPr>
          <p:nvPr>
            <p:ph type="sldNum" sz="quarter" idx="12"/>
          </p:nvPr>
        </p:nvSpPr>
        <p:spPr/>
        <p:txBody>
          <a:bodyPr/>
          <a:lstStyle/>
          <a:p>
            <a:fld id="{9D3C1921-D52B-4348-8A00-78C514381C4B}" type="slidenum">
              <a:rPr lang="en-US" smtClean="0"/>
              <a:t>‹#›</a:t>
            </a:fld>
            <a:endParaRPr lang="en-US"/>
          </a:p>
        </p:txBody>
      </p:sp>
    </p:spTree>
    <p:extLst>
      <p:ext uri="{BB962C8B-B14F-4D97-AF65-F5344CB8AC3E}">
        <p14:creationId xmlns:p14="http://schemas.microsoft.com/office/powerpoint/2010/main" val="2149203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868D29-47FA-423C-812D-0B253894F5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241C21-B3F7-4148-BD28-9389132420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0DB98F-9973-4618-91F7-3EE2768F22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548447-E5CE-4DC5-9C6F-3E69ECECF260}" type="datetimeFigureOut">
              <a:rPr lang="en-US" smtClean="0"/>
              <a:t>12/20/2024</a:t>
            </a:fld>
            <a:endParaRPr lang="en-US"/>
          </a:p>
        </p:txBody>
      </p:sp>
      <p:sp>
        <p:nvSpPr>
          <p:cNvPr id="5" name="Footer Placeholder 4">
            <a:extLst>
              <a:ext uri="{FF2B5EF4-FFF2-40B4-BE49-F238E27FC236}">
                <a16:creationId xmlns:a16="http://schemas.microsoft.com/office/drawing/2014/main" id="{6C7EB641-34FE-43C3-A407-4A53BE3BB0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58116D-176B-4527-9802-5604B5D8EF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C1921-D52B-4348-8A00-78C514381C4B}" type="slidenum">
              <a:rPr lang="en-US" smtClean="0"/>
              <a:t>‹#›</a:t>
            </a:fld>
            <a:endParaRPr lang="en-US"/>
          </a:p>
        </p:txBody>
      </p:sp>
    </p:spTree>
    <p:extLst>
      <p:ext uri="{BB962C8B-B14F-4D97-AF65-F5344CB8AC3E}">
        <p14:creationId xmlns:p14="http://schemas.microsoft.com/office/powerpoint/2010/main" val="950830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C8E9C33-D1A6-459D-840C-F3748F18851F}"/>
              </a:ext>
            </a:extLst>
          </p:cNvPr>
          <p:cNvSpPr/>
          <p:nvPr/>
        </p:nvSpPr>
        <p:spPr>
          <a:xfrm>
            <a:off x="0" y="0"/>
            <a:ext cx="12007272"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cxnSp>
        <p:nvCxnSpPr>
          <p:cNvPr id="4" name="Straight Connector 3">
            <a:extLst>
              <a:ext uri="{FF2B5EF4-FFF2-40B4-BE49-F238E27FC236}">
                <a16:creationId xmlns:a16="http://schemas.microsoft.com/office/drawing/2014/main" id="{77D2BA87-04CB-43BA-B6AC-CCBA71507CCC}"/>
              </a:ext>
            </a:extLst>
          </p:cNvPr>
          <p:cNvCxnSpPr/>
          <p:nvPr/>
        </p:nvCxnSpPr>
        <p:spPr>
          <a:xfrm>
            <a:off x="6977676" y="76200"/>
            <a:ext cx="0" cy="6400800"/>
          </a:xfrm>
          <a:prstGeom prst="line">
            <a:avLst/>
          </a:prstGeom>
          <a:ln w="3810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357EFCE-E05D-4AD2-9B9C-FEC0CB2A0896}"/>
              </a:ext>
            </a:extLst>
          </p:cNvPr>
          <p:cNvCxnSpPr/>
          <p:nvPr/>
        </p:nvCxnSpPr>
        <p:spPr>
          <a:xfrm>
            <a:off x="7288209" y="76200"/>
            <a:ext cx="0" cy="6400800"/>
          </a:xfrm>
          <a:prstGeom prst="line">
            <a:avLst/>
          </a:prstGeom>
          <a:ln w="3810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92F2C3E-0D13-4B28-875B-DC419334D351}"/>
              </a:ext>
            </a:extLst>
          </p:cNvPr>
          <p:cNvCxnSpPr/>
          <p:nvPr/>
        </p:nvCxnSpPr>
        <p:spPr>
          <a:xfrm>
            <a:off x="7598742" y="76200"/>
            <a:ext cx="0" cy="6400800"/>
          </a:xfrm>
          <a:prstGeom prst="line">
            <a:avLst/>
          </a:prstGeom>
          <a:ln w="3810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656CA28-B5B4-4277-A093-33066CBCE6E8}"/>
              </a:ext>
            </a:extLst>
          </p:cNvPr>
          <p:cNvCxnSpPr/>
          <p:nvPr/>
        </p:nvCxnSpPr>
        <p:spPr>
          <a:xfrm>
            <a:off x="7909275" y="76200"/>
            <a:ext cx="0" cy="6400800"/>
          </a:xfrm>
          <a:prstGeom prst="line">
            <a:avLst/>
          </a:prstGeom>
          <a:ln w="3810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1036C07-10D0-4AD7-A03E-ECCEAF4C808C}"/>
              </a:ext>
            </a:extLst>
          </p:cNvPr>
          <p:cNvCxnSpPr/>
          <p:nvPr/>
        </p:nvCxnSpPr>
        <p:spPr>
          <a:xfrm>
            <a:off x="8219808" y="76200"/>
            <a:ext cx="0" cy="6400800"/>
          </a:xfrm>
          <a:prstGeom prst="line">
            <a:avLst/>
          </a:prstGeom>
          <a:ln w="3810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1FB909-4A6C-4042-B4E7-41AE9191765B}"/>
              </a:ext>
            </a:extLst>
          </p:cNvPr>
          <p:cNvCxnSpPr/>
          <p:nvPr/>
        </p:nvCxnSpPr>
        <p:spPr>
          <a:xfrm>
            <a:off x="8530340" y="76200"/>
            <a:ext cx="0" cy="6400800"/>
          </a:xfrm>
          <a:prstGeom prst="line">
            <a:avLst/>
          </a:prstGeom>
          <a:ln w="3810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4C4C271-4B38-4D02-8664-CE7676472D57}"/>
              </a:ext>
            </a:extLst>
          </p:cNvPr>
          <p:cNvCxnSpPr/>
          <p:nvPr/>
        </p:nvCxnSpPr>
        <p:spPr>
          <a:xfrm>
            <a:off x="8840873" y="76200"/>
            <a:ext cx="0" cy="6400800"/>
          </a:xfrm>
          <a:prstGeom prst="line">
            <a:avLst/>
          </a:prstGeom>
          <a:ln w="3810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C1452D4-EB3D-4888-9885-C596E6D5075B}"/>
              </a:ext>
            </a:extLst>
          </p:cNvPr>
          <p:cNvCxnSpPr/>
          <p:nvPr/>
        </p:nvCxnSpPr>
        <p:spPr>
          <a:xfrm>
            <a:off x="9151406" y="76200"/>
            <a:ext cx="0" cy="6400800"/>
          </a:xfrm>
          <a:prstGeom prst="line">
            <a:avLst/>
          </a:prstGeom>
          <a:ln w="3810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60ED220-4E52-41DA-9263-4D996778047E}"/>
              </a:ext>
            </a:extLst>
          </p:cNvPr>
          <p:cNvCxnSpPr/>
          <p:nvPr/>
        </p:nvCxnSpPr>
        <p:spPr>
          <a:xfrm>
            <a:off x="9461939" y="76200"/>
            <a:ext cx="0" cy="6400800"/>
          </a:xfrm>
          <a:prstGeom prst="line">
            <a:avLst/>
          </a:prstGeom>
          <a:ln w="3810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70F93F6-2184-43F7-A457-EBB337BC1A5A}"/>
              </a:ext>
            </a:extLst>
          </p:cNvPr>
          <p:cNvCxnSpPr/>
          <p:nvPr/>
        </p:nvCxnSpPr>
        <p:spPr>
          <a:xfrm>
            <a:off x="9772472" y="76200"/>
            <a:ext cx="0" cy="6400800"/>
          </a:xfrm>
          <a:prstGeom prst="line">
            <a:avLst/>
          </a:prstGeom>
          <a:ln w="3810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0A89FDF-79DE-4DB2-9EE2-F35A2F4CCFB8}"/>
              </a:ext>
            </a:extLst>
          </p:cNvPr>
          <p:cNvCxnSpPr/>
          <p:nvPr/>
        </p:nvCxnSpPr>
        <p:spPr>
          <a:xfrm>
            <a:off x="10083005" y="76200"/>
            <a:ext cx="0" cy="6400800"/>
          </a:xfrm>
          <a:prstGeom prst="line">
            <a:avLst/>
          </a:prstGeom>
          <a:ln w="3810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5A1FB1E-51EF-4DF8-AF6E-0DDF5A23C2BD}"/>
              </a:ext>
            </a:extLst>
          </p:cNvPr>
          <p:cNvCxnSpPr/>
          <p:nvPr/>
        </p:nvCxnSpPr>
        <p:spPr>
          <a:xfrm>
            <a:off x="10393538" y="76200"/>
            <a:ext cx="0" cy="6400800"/>
          </a:xfrm>
          <a:prstGeom prst="line">
            <a:avLst/>
          </a:prstGeom>
          <a:ln w="3810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FD79833-5887-47FE-9E58-1758408E4383}"/>
              </a:ext>
            </a:extLst>
          </p:cNvPr>
          <p:cNvCxnSpPr/>
          <p:nvPr/>
        </p:nvCxnSpPr>
        <p:spPr>
          <a:xfrm>
            <a:off x="10704071" y="76200"/>
            <a:ext cx="0" cy="6400800"/>
          </a:xfrm>
          <a:prstGeom prst="line">
            <a:avLst/>
          </a:prstGeom>
          <a:ln w="3810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277D0FB-AEC8-4F6A-B417-C0CB172B0828}"/>
              </a:ext>
            </a:extLst>
          </p:cNvPr>
          <p:cNvCxnSpPr/>
          <p:nvPr/>
        </p:nvCxnSpPr>
        <p:spPr>
          <a:xfrm>
            <a:off x="11014604" y="76200"/>
            <a:ext cx="0" cy="6400800"/>
          </a:xfrm>
          <a:prstGeom prst="line">
            <a:avLst/>
          </a:prstGeom>
          <a:ln w="3810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448B39-802C-4F44-BB01-3320BD534C79}"/>
              </a:ext>
            </a:extLst>
          </p:cNvPr>
          <p:cNvCxnSpPr/>
          <p:nvPr/>
        </p:nvCxnSpPr>
        <p:spPr>
          <a:xfrm>
            <a:off x="11325137" y="76200"/>
            <a:ext cx="0" cy="6400800"/>
          </a:xfrm>
          <a:prstGeom prst="line">
            <a:avLst/>
          </a:prstGeom>
          <a:ln w="3810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859E37-E45F-45A2-9491-1EAD31A2D11C}"/>
              </a:ext>
            </a:extLst>
          </p:cNvPr>
          <p:cNvCxnSpPr/>
          <p:nvPr/>
        </p:nvCxnSpPr>
        <p:spPr>
          <a:xfrm>
            <a:off x="11635669" y="76200"/>
            <a:ext cx="0" cy="6400800"/>
          </a:xfrm>
          <a:prstGeom prst="line">
            <a:avLst/>
          </a:prstGeom>
          <a:ln w="3810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A58895A-FCF3-4072-BF8D-F26E36EA884F}"/>
              </a:ext>
            </a:extLst>
          </p:cNvPr>
          <p:cNvCxnSpPr/>
          <p:nvPr/>
        </p:nvCxnSpPr>
        <p:spPr>
          <a:xfrm>
            <a:off x="11946202" y="76200"/>
            <a:ext cx="0" cy="6400800"/>
          </a:xfrm>
          <a:prstGeom prst="line">
            <a:avLst/>
          </a:prstGeom>
          <a:ln w="3810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B0E2F9A-945F-4EC1-AFB6-9BEF388BD9CD}"/>
              </a:ext>
            </a:extLst>
          </p:cNvPr>
          <p:cNvCxnSpPr/>
          <p:nvPr/>
        </p:nvCxnSpPr>
        <p:spPr>
          <a:xfrm>
            <a:off x="12256735" y="76200"/>
            <a:ext cx="0" cy="6400800"/>
          </a:xfrm>
          <a:prstGeom prst="line">
            <a:avLst/>
          </a:prstGeom>
          <a:ln w="3810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74063A6-4E78-4AFD-BDDE-855205F0B1C3}"/>
              </a:ext>
            </a:extLst>
          </p:cNvPr>
          <p:cNvCxnSpPr/>
          <p:nvPr/>
        </p:nvCxnSpPr>
        <p:spPr>
          <a:xfrm>
            <a:off x="12567268" y="76200"/>
            <a:ext cx="0" cy="6400800"/>
          </a:xfrm>
          <a:prstGeom prst="line">
            <a:avLst/>
          </a:prstGeom>
          <a:ln w="3810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144C27A-C5B0-424C-B1B3-B1B2792B070B}"/>
              </a:ext>
            </a:extLst>
          </p:cNvPr>
          <p:cNvCxnSpPr/>
          <p:nvPr/>
        </p:nvCxnSpPr>
        <p:spPr>
          <a:xfrm>
            <a:off x="12877801" y="76200"/>
            <a:ext cx="0" cy="6400800"/>
          </a:xfrm>
          <a:prstGeom prst="line">
            <a:avLst/>
          </a:prstGeom>
          <a:ln w="38100">
            <a:solidFill>
              <a:srgbClr val="002060"/>
            </a:solidFill>
            <a:prstDash val="sysDot"/>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2110E205-DC21-4A16-BF65-76DEE0480BBA}"/>
              </a:ext>
            </a:extLst>
          </p:cNvPr>
          <p:cNvSpPr/>
          <p:nvPr/>
        </p:nvSpPr>
        <p:spPr>
          <a:xfrm>
            <a:off x="3332540" y="1019704"/>
            <a:ext cx="3962399" cy="3019425"/>
          </a:xfrm>
          <a:prstGeom prst="ellipse">
            <a:avLst/>
          </a:prstGeom>
          <a:solidFill>
            <a:srgbClr val="002060"/>
          </a:solidFill>
          <a:effectLst>
            <a:outerShdw blurRad="50800" dist="1587500" dir="900000" algn="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02F2C13E-C76A-4A1B-BC2C-352AA67FC9F6}"/>
              </a:ext>
            </a:extLst>
          </p:cNvPr>
          <p:cNvSpPr txBox="1"/>
          <p:nvPr/>
        </p:nvSpPr>
        <p:spPr>
          <a:xfrm>
            <a:off x="3772433" y="1990807"/>
            <a:ext cx="3211973" cy="1077218"/>
          </a:xfrm>
          <a:prstGeom prst="rect">
            <a:avLst/>
          </a:prstGeom>
          <a:noFill/>
        </p:spPr>
        <p:txBody>
          <a:bodyPr wrap="square" rtlCol="0">
            <a:spAutoFit/>
          </a:bodyPr>
          <a:lstStyle/>
          <a:p>
            <a:r>
              <a:rPr lang="en-US" sz="3200" dirty="0">
                <a:solidFill>
                  <a:schemeClr val="bg1"/>
                </a:solidFill>
              </a:rPr>
              <a:t>THE COVID -19 ANALYSIS REPORT</a:t>
            </a:r>
          </a:p>
        </p:txBody>
      </p:sp>
    </p:spTree>
    <p:extLst>
      <p:ext uri="{BB962C8B-B14F-4D97-AF65-F5344CB8AC3E}">
        <p14:creationId xmlns:p14="http://schemas.microsoft.com/office/powerpoint/2010/main" val="95386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D18BC4A-59AE-423E-B40F-08013E5895BC}"/>
              </a:ext>
            </a:extLst>
          </p:cNvPr>
          <p:cNvGrpSpPr/>
          <p:nvPr/>
        </p:nvGrpSpPr>
        <p:grpSpPr>
          <a:xfrm>
            <a:off x="-5899" y="-404412"/>
            <a:ext cx="12262104" cy="7666821"/>
            <a:chOff x="82296" y="-228600"/>
            <a:chExt cx="9298411" cy="7666821"/>
          </a:xfrm>
        </p:grpSpPr>
        <p:sp>
          <p:nvSpPr>
            <p:cNvPr id="3" name="Rectangle 2">
              <a:extLst>
                <a:ext uri="{FF2B5EF4-FFF2-40B4-BE49-F238E27FC236}">
                  <a16:creationId xmlns:a16="http://schemas.microsoft.com/office/drawing/2014/main" id="{665634FE-8119-4AE0-9D95-A14753D90715}"/>
                </a:ext>
              </a:extLst>
            </p:cNvPr>
            <p:cNvSpPr/>
            <p:nvPr/>
          </p:nvSpPr>
          <p:spPr>
            <a:xfrm>
              <a:off x="82296" y="109176"/>
              <a:ext cx="5251704" cy="674882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760AA7EB-4984-40A0-9EE1-E72742BC7C61}"/>
                </a:ext>
              </a:extLst>
            </p:cNvPr>
            <p:cNvGrpSpPr/>
            <p:nvPr/>
          </p:nvGrpSpPr>
          <p:grpSpPr>
            <a:xfrm>
              <a:off x="4834128" y="6120934"/>
              <a:ext cx="1760707" cy="1317287"/>
              <a:chOff x="6292174" y="3102313"/>
              <a:chExt cx="1760707" cy="1317287"/>
            </a:xfrm>
          </p:grpSpPr>
          <p:sp>
            <p:nvSpPr>
              <p:cNvPr id="15" name="Oval 14">
                <a:extLst>
                  <a:ext uri="{FF2B5EF4-FFF2-40B4-BE49-F238E27FC236}">
                    <a16:creationId xmlns:a16="http://schemas.microsoft.com/office/drawing/2014/main" id="{D0FC4ADC-9729-4987-B988-57A4A13AF60A}"/>
                  </a:ext>
                </a:extLst>
              </p:cNvPr>
              <p:cNvSpPr/>
              <p:nvPr/>
            </p:nvSpPr>
            <p:spPr>
              <a:xfrm>
                <a:off x="6528881" y="3124200"/>
                <a:ext cx="1524000" cy="1295400"/>
              </a:xfrm>
              <a:prstGeom prst="ellipse">
                <a:avLst/>
              </a:prstGeom>
              <a:solidFill>
                <a:srgbClr val="7030A0"/>
              </a:solidFill>
              <a:ln>
                <a:solidFill>
                  <a:srgbClr val="7030A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Oval 15">
                <a:extLst>
                  <a:ext uri="{FF2B5EF4-FFF2-40B4-BE49-F238E27FC236}">
                    <a16:creationId xmlns:a16="http://schemas.microsoft.com/office/drawing/2014/main" id="{DFE4B9FC-7922-490A-A294-8BCC26B5DBF5}"/>
                  </a:ext>
                </a:extLst>
              </p:cNvPr>
              <p:cNvSpPr/>
              <p:nvPr/>
            </p:nvSpPr>
            <p:spPr>
              <a:xfrm>
                <a:off x="6292174" y="3102313"/>
                <a:ext cx="1524000" cy="1295400"/>
              </a:xfrm>
              <a:prstGeom prst="ellipse">
                <a:avLst/>
              </a:prstGeom>
              <a:solidFill>
                <a:schemeClr val="bg1"/>
              </a:solidFill>
              <a:ln>
                <a:solidFill>
                  <a:srgbClr val="7030A0"/>
                </a:solidFill>
              </a:ln>
              <a:effectLst>
                <a:outerShdw blurRad="50800" dist="469900" dir="21540000" algn="ctr" rotWithShape="0">
                  <a:srgbClr val="002060"/>
                </a:outerShdw>
              </a:effectLst>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5" name="Group 4">
              <a:extLst>
                <a:ext uri="{FF2B5EF4-FFF2-40B4-BE49-F238E27FC236}">
                  <a16:creationId xmlns:a16="http://schemas.microsoft.com/office/drawing/2014/main" id="{81683767-15E5-4029-8367-278967A0EF46}"/>
                </a:ext>
              </a:extLst>
            </p:cNvPr>
            <p:cNvGrpSpPr/>
            <p:nvPr/>
          </p:nvGrpSpPr>
          <p:grpSpPr>
            <a:xfrm>
              <a:off x="7620000" y="-228600"/>
              <a:ext cx="1760707" cy="1317287"/>
              <a:chOff x="6292174" y="3102313"/>
              <a:chExt cx="1760707" cy="1317287"/>
            </a:xfrm>
          </p:grpSpPr>
          <p:sp>
            <p:nvSpPr>
              <p:cNvPr id="13" name="Oval 12">
                <a:extLst>
                  <a:ext uri="{FF2B5EF4-FFF2-40B4-BE49-F238E27FC236}">
                    <a16:creationId xmlns:a16="http://schemas.microsoft.com/office/drawing/2014/main" id="{DA5B4219-CB7D-4992-8938-50C7CFE9A51A}"/>
                  </a:ext>
                </a:extLst>
              </p:cNvPr>
              <p:cNvSpPr/>
              <p:nvPr/>
            </p:nvSpPr>
            <p:spPr>
              <a:xfrm>
                <a:off x="6528881" y="3124200"/>
                <a:ext cx="1524000" cy="1295400"/>
              </a:xfrm>
              <a:prstGeom prst="ellipse">
                <a:avLst/>
              </a:prstGeom>
              <a:solidFill>
                <a:srgbClr val="7030A0"/>
              </a:solidFill>
              <a:ln>
                <a:solidFill>
                  <a:srgbClr val="7030A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4" name="Oval 13">
                <a:extLst>
                  <a:ext uri="{FF2B5EF4-FFF2-40B4-BE49-F238E27FC236}">
                    <a16:creationId xmlns:a16="http://schemas.microsoft.com/office/drawing/2014/main" id="{4435FBDA-1C36-4BC4-A771-8F153F6AAFF2}"/>
                  </a:ext>
                </a:extLst>
              </p:cNvPr>
              <p:cNvSpPr/>
              <p:nvPr/>
            </p:nvSpPr>
            <p:spPr>
              <a:xfrm>
                <a:off x="6292174" y="3102313"/>
                <a:ext cx="1524000" cy="1295400"/>
              </a:xfrm>
              <a:prstGeom prst="ellipse">
                <a:avLst/>
              </a:prstGeom>
              <a:solidFill>
                <a:schemeClr val="bg1"/>
              </a:solidFill>
              <a:ln>
                <a:solidFill>
                  <a:srgbClr val="7030A0"/>
                </a:solidFill>
              </a:ln>
              <a:effectLst>
                <a:outerShdw blurRad="50800" dist="431800" dir="21540000" algn="ctr" rotWithShape="0">
                  <a:srgbClr val="002060"/>
                </a:outerShdw>
              </a:effectLst>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cxnSp>
          <p:nvCxnSpPr>
            <p:cNvPr id="7" name="Straight Connector 6">
              <a:extLst>
                <a:ext uri="{FF2B5EF4-FFF2-40B4-BE49-F238E27FC236}">
                  <a16:creationId xmlns:a16="http://schemas.microsoft.com/office/drawing/2014/main" id="{2C9C1A79-8140-4D37-BBF6-C1460782D71A}"/>
                </a:ext>
              </a:extLst>
            </p:cNvPr>
            <p:cNvCxnSpPr/>
            <p:nvPr/>
          </p:nvCxnSpPr>
          <p:spPr>
            <a:xfrm>
              <a:off x="533400" y="304800"/>
              <a:ext cx="0" cy="6248400"/>
            </a:xfrm>
            <a:prstGeom prst="line">
              <a:avLst/>
            </a:prstGeom>
            <a:ln w="5715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5E3B58C-710B-41CB-AF33-14D97FDCDC68}"/>
                </a:ext>
              </a:extLst>
            </p:cNvPr>
            <p:cNvCxnSpPr/>
            <p:nvPr/>
          </p:nvCxnSpPr>
          <p:spPr>
            <a:xfrm>
              <a:off x="743712" y="304800"/>
              <a:ext cx="0" cy="6248400"/>
            </a:xfrm>
            <a:prstGeom prst="line">
              <a:avLst/>
            </a:prstGeom>
            <a:ln w="5715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3DB78FE-7654-4F0D-98CA-611E1D8BE299}"/>
                </a:ext>
              </a:extLst>
            </p:cNvPr>
            <p:cNvCxnSpPr/>
            <p:nvPr/>
          </p:nvCxnSpPr>
          <p:spPr>
            <a:xfrm>
              <a:off x="990600" y="304800"/>
              <a:ext cx="0" cy="6248400"/>
            </a:xfrm>
            <a:prstGeom prst="line">
              <a:avLst/>
            </a:prstGeom>
            <a:ln w="5715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813D69E-6479-438D-9BD9-7CE1366021CA}"/>
                </a:ext>
              </a:extLst>
            </p:cNvPr>
            <p:cNvCxnSpPr/>
            <p:nvPr/>
          </p:nvCxnSpPr>
          <p:spPr>
            <a:xfrm>
              <a:off x="1219200" y="304800"/>
              <a:ext cx="0" cy="6248400"/>
            </a:xfrm>
            <a:prstGeom prst="line">
              <a:avLst/>
            </a:prstGeom>
            <a:ln w="5715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01A8578-CCFC-44C2-A82B-0AF4E0DF47D8}"/>
                </a:ext>
              </a:extLst>
            </p:cNvPr>
            <p:cNvCxnSpPr/>
            <p:nvPr/>
          </p:nvCxnSpPr>
          <p:spPr>
            <a:xfrm>
              <a:off x="1447800" y="304800"/>
              <a:ext cx="0" cy="6248400"/>
            </a:xfrm>
            <a:prstGeom prst="line">
              <a:avLst/>
            </a:prstGeom>
            <a:ln w="57150">
              <a:solidFill>
                <a:srgbClr val="002060"/>
              </a:solidFill>
              <a:prstDash val="sysDot"/>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EC592745-203C-4AB0-8281-5A7BB6C20405}"/>
                </a:ext>
              </a:extLst>
            </p:cNvPr>
            <p:cNvSpPr/>
            <p:nvPr/>
          </p:nvSpPr>
          <p:spPr>
            <a:xfrm>
              <a:off x="2000394" y="1088687"/>
              <a:ext cx="2052307" cy="1971675"/>
            </a:xfrm>
            <a:prstGeom prst="ellipse">
              <a:avLst/>
            </a:prstGeom>
            <a:solidFill>
              <a:srgbClr val="002060"/>
            </a:solidFill>
            <a:ln>
              <a:solidFill>
                <a:schemeClr val="accent2">
                  <a:lumMod val="60000"/>
                  <a:lumOff val="40000"/>
                </a:schemeClr>
              </a:solidFill>
            </a:ln>
            <a:effectLst>
              <a:outerShdw blurRad="50800" dist="469900" dir="1074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a:extLst>
              <a:ext uri="{FF2B5EF4-FFF2-40B4-BE49-F238E27FC236}">
                <a16:creationId xmlns:a16="http://schemas.microsoft.com/office/drawing/2014/main" id="{5BA501D8-CC5C-431D-9FA5-ACE8F609F65E}"/>
              </a:ext>
            </a:extLst>
          </p:cNvPr>
          <p:cNvSpPr txBox="1"/>
          <p:nvPr/>
        </p:nvSpPr>
        <p:spPr>
          <a:xfrm>
            <a:off x="3273437" y="1404956"/>
            <a:ext cx="1778000" cy="1200329"/>
          </a:xfrm>
          <a:prstGeom prst="rect">
            <a:avLst/>
          </a:prstGeom>
          <a:noFill/>
        </p:spPr>
        <p:txBody>
          <a:bodyPr wrap="square" rtlCol="0">
            <a:spAutoFit/>
          </a:bodyPr>
          <a:lstStyle/>
          <a:p>
            <a:r>
              <a:rPr lang="en-US" sz="2400" dirty="0">
                <a:solidFill>
                  <a:schemeClr val="bg1"/>
                </a:solidFill>
              </a:rPr>
              <a:t>THE PROBLEM</a:t>
            </a:r>
          </a:p>
          <a:p>
            <a:endParaRPr lang="en-US" sz="2400" dirty="0">
              <a:solidFill>
                <a:schemeClr val="bg1"/>
              </a:solidFill>
            </a:endParaRPr>
          </a:p>
        </p:txBody>
      </p:sp>
      <p:pic>
        <p:nvPicPr>
          <p:cNvPr id="21" name="Picture 20">
            <a:extLst>
              <a:ext uri="{FF2B5EF4-FFF2-40B4-BE49-F238E27FC236}">
                <a16:creationId xmlns:a16="http://schemas.microsoft.com/office/drawing/2014/main" id="{F7C4BC96-8DE1-49B6-A3B2-AA4DDCBEDF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696" y="54588"/>
            <a:ext cx="4879663" cy="6748823"/>
          </a:xfrm>
          <a:prstGeom prst="rect">
            <a:avLst/>
          </a:prstGeom>
        </p:spPr>
      </p:pic>
      <p:sp>
        <p:nvSpPr>
          <p:cNvPr id="22" name="TextBox 21">
            <a:extLst>
              <a:ext uri="{FF2B5EF4-FFF2-40B4-BE49-F238E27FC236}">
                <a16:creationId xmlns:a16="http://schemas.microsoft.com/office/drawing/2014/main" id="{310DFCD1-D2F4-4DE2-BE18-A7D145ABFEB3}"/>
              </a:ext>
            </a:extLst>
          </p:cNvPr>
          <p:cNvSpPr txBox="1"/>
          <p:nvPr/>
        </p:nvSpPr>
        <p:spPr>
          <a:xfrm>
            <a:off x="2731472" y="3429000"/>
            <a:ext cx="3853688" cy="2970044"/>
          </a:xfrm>
          <a:prstGeom prst="rect">
            <a:avLst/>
          </a:prstGeom>
          <a:noFill/>
        </p:spPr>
        <p:txBody>
          <a:bodyPr wrap="square" rtlCol="0">
            <a:spAutoFit/>
          </a:bodyPr>
          <a:lstStyle/>
          <a:p>
            <a:pPr algn="l"/>
            <a:r>
              <a:rPr lang="en-US" sz="1300" b="0" i="0" dirty="0">
                <a:solidFill>
                  <a:srgbClr val="002060"/>
                </a:solidFill>
                <a:effectLst/>
                <a:latin typeface="Arial" panose="020B0604020202020204" pitchFamily="34" charset="0"/>
              </a:rPr>
              <a:t>COVID-19, caused by the SARS-CoV-2 virus, is a global pandemic that has disrupted lives, economies, and healthcare systems since its emergence in late 2019. The disease spreads rapidly, resulting in varying rates of infection, recovery, and fatalities across continents and regions.</a:t>
            </a:r>
          </a:p>
          <a:p>
            <a:pPr algn="l"/>
            <a:r>
              <a:rPr lang="en-US" sz="1300" b="0" i="0" dirty="0">
                <a:solidFill>
                  <a:srgbClr val="002060"/>
                </a:solidFill>
                <a:effectLst/>
                <a:latin typeface="Arial" panose="020B0604020202020204" pitchFamily="34" charset="0"/>
              </a:rPr>
              <a:t>This project leverages a Kaggle COVID-19 dataset to analyze key metrics, including total cases, total deaths, active cases, total recoveries, population distribution, and mortality rates. The analysis is segmented by continent, country, and WHO-designated regions</a:t>
            </a:r>
          </a:p>
          <a:p>
            <a:endParaRPr lang="en-US" dirty="0"/>
          </a:p>
        </p:txBody>
      </p:sp>
    </p:spTree>
    <p:extLst>
      <p:ext uri="{BB962C8B-B14F-4D97-AF65-F5344CB8AC3E}">
        <p14:creationId xmlns:p14="http://schemas.microsoft.com/office/powerpoint/2010/main" val="1338570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2C44031-6164-4701-90C3-60774687425B}"/>
              </a:ext>
            </a:extLst>
          </p:cNvPr>
          <p:cNvSpPr/>
          <p:nvPr/>
        </p:nvSpPr>
        <p:spPr>
          <a:xfrm>
            <a:off x="603267" y="417115"/>
            <a:ext cx="6199929" cy="6019800"/>
          </a:xfrm>
          <a:prstGeom prst="rect">
            <a:avLst/>
          </a:prstGeom>
          <a:solidFill>
            <a:schemeClr val="bg1"/>
          </a:solidFill>
          <a:ln w="38100" cap="rnd">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336CF08-B867-47DF-9AD4-4D56CBF08B3F}"/>
              </a:ext>
            </a:extLst>
          </p:cNvPr>
          <p:cNvSpPr/>
          <p:nvPr/>
        </p:nvSpPr>
        <p:spPr>
          <a:xfrm>
            <a:off x="773128" y="569515"/>
            <a:ext cx="5775276" cy="5562600"/>
          </a:xfrm>
          <a:prstGeom prst="rect">
            <a:avLst/>
          </a:prstGeom>
          <a:solidFill>
            <a:schemeClr val="bg1"/>
          </a:solidFill>
          <a:ln w="38100" cap="rnd">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23D6698-7D5C-4139-80EF-A28DC261F1EC}"/>
              </a:ext>
            </a:extLst>
          </p:cNvPr>
          <p:cNvSpPr/>
          <p:nvPr/>
        </p:nvSpPr>
        <p:spPr>
          <a:xfrm>
            <a:off x="942989" y="798115"/>
            <a:ext cx="5435554" cy="5181600"/>
          </a:xfrm>
          <a:prstGeom prst="rect">
            <a:avLst/>
          </a:prstGeom>
          <a:solidFill>
            <a:schemeClr val="bg1"/>
          </a:solidFill>
          <a:ln w="38100" cap="rnd">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74AB259-3536-4211-B60A-D65D553D1306}"/>
              </a:ext>
            </a:extLst>
          </p:cNvPr>
          <p:cNvSpPr/>
          <p:nvPr/>
        </p:nvSpPr>
        <p:spPr>
          <a:xfrm>
            <a:off x="1112850" y="950515"/>
            <a:ext cx="5095832" cy="4876800"/>
          </a:xfrm>
          <a:prstGeom prst="rect">
            <a:avLst/>
          </a:prstGeom>
          <a:solidFill>
            <a:schemeClr val="bg1"/>
          </a:solidFill>
          <a:ln w="38100" cap="rnd">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CAE01D6-5FD5-4EF7-A3A4-1C77695680F9}"/>
              </a:ext>
            </a:extLst>
          </p:cNvPr>
          <p:cNvSpPr txBox="1"/>
          <p:nvPr/>
        </p:nvSpPr>
        <p:spPr>
          <a:xfrm>
            <a:off x="2397396" y="2110279"/>
            <a:ext cx="3038203" cy="2800767"/>
          </a:xfrm>
          <a:prstGeom prst="rect">
            <a:avLst/>
          </a:prstGeom>
          <a:noFill/>
        </p:spPr>
        <p:txBody>
          <a:bodyPr wrap="square" rtlCol="0">
            <a:spAutoFit/>
          </a:bodyPr>
          <a:lstStyle/>
          <a:p>
            <a:r>
              <a:rPr lang="en-US" sz="4400" dirty="0"/>
              <a:t>The Pandemic insight  team</a:t>
            </a:r>
          </a:p>
        </p:txBody>
      </p:sp>
      <p:sp>
        <p:nvSpPr>
          <p:cNvPr id="8" name="TextBox 7">
            <a:extLst>
              <a:ext uri="{FF2B5EF4-FFF2-40B4-BE49-F238E27FC236}">
                <a16:creationId xmlns:a16="http://schemas.microsoft.com/office/drawing/2014/main" id="{0E7A88F6-E097-466D-872F-51E0D4FA3BC8}"/>
              </a:ext>
            </a:extLst>
          </p:cNvPr>
          <p:cNvSpPr txBox="1"/>
          <p:nvPr/>
        </p:nvSpPr>
        <p:spPr>
          <a:xfrm>
            <a:off x="8898535" y="2938603"/>
            <a:ext cx="1312778" cy="954107"/>
          </a:xfrm>
          <a:prstGeom prst="rect">
            <a:avLst/>
          </a:prstGeom>
          <a:noFill/>
        </p:spPr>
        <p:txBody>
          <a:bodyPr wrap="square" rtlCol="0">
            <a:spAutoFit/>
          </a:bodyPr>
          <a:lstStyle/>
          <a:p>
            <a:r>
              <a:rPr lang="en-US" sz="1400" b="1" dirty="0" err="1"/>
              <a:t>Aibangbee</a:t>
            </a:r>
            <a:r>
              <a:rPr lang="en-US" sz="1400" b="1" dirty="0"/>
              <a:t> Osayande</a:t>
            </a:r>
          </a:p>
          <a:p>
            <a:endParaRPr lang="en-US" sz="1400" dirty="0"/>
          </a:p>
          <a:p>
            <a:r>
              <a:rPr lang="en-US" sz="1400" dirty="0"/>
              <a:t>Data analyst</a:t>
            </a:r>
          </a:p>
        </p:txBody>
      </p:sp>
      <p:sp>
        <p:nvSpPr>
          <p:cNvPr id="9" name="TextBox 8">
            <a:extLst>
              <a:ext uri="{FF2B5EF4-FFF2-40B4-BE49-F238E27FC236}">
                <a16:creationId xmlns:a16="http://schemas.microsoft.com/office/drawing/2014/main" id="{E52E109F-D205-4F86-8EE9-7BC9AF64BBBF}"/>
              </a:ext>
            </a:extLst>
          </p:cNvPr>
          <p:cNvSpPr txBox="1"/>
          <p:nvPr/>
        </p:nvSpPr>
        <p:spPr>
          <a:xfrm>
            <a:off x="8857039" y="1601490"/>
            <a:ext cx="1137741" cy="954107"/>
          </a:xfrm>
          <a:prstGeom prst="rect">
            <a:avLst/>
          </a:prstGeom>
          <a:noFill/>
        </p:spPr>
        <p:txBody>
          <a:bodyPr wrap="square" rtlCol="0">
            <a:spAutoFit/>
          </a:bodyPr>
          <a:lstStyle/>
          <a:p>
            <a:r>
              <a:rPr lang="en-US" sz="1400" b="1" dirty="0" err="1"/>
              <a:t>Awoyemi</a:t>
            </a:r>
            <a:r>
              <a:rPr lang="en-US" sz="1400" b="1" dirty="0"/>
              <a:t> </a:t>
            </a:r>
            <a:r>
              <a:rPr lang="en-US" sz="1400" b="1" dirty="0" err="1"/>
              <a:t>omolabake</a:t>
            </a:r>
            <a:endParaRPr lang="en-US" sz="1400" b="1" dirty="0"/>
          </a:p>
          <a:p>
            <a:endParaRPr lang="en-US" sz="1400" dirty="0"/>
          </a:p>
          <a:p>
            <a:r>
              <a:rPr lang="en-US" sz="1400" dirty="0"/>
              <a:t>Data analyst</a:t>
            </a:r>
          </a:p>
        </p:txBody>
      </p:sp>
      <p:sp>
        <p:nvSpPr>
          <p:cNvPr id="10" name="TextBox 9">
            <a:extLst>
              <a:ext uri="{FF2B5EF4-FFF2-40B4-BE49-F238E27FC236}">
                <a16:creationId xmlns:a16="http://schemas.microsoft.com/office/drawing/2014/main" id="{BED9BAD8-13E9-4570-B4C3-9AADE728179C}"/>
              </a:ext>
            </a:extLst>
          </p:cNvPr>
          <p:cNvSpPr txBox="1"/>
          <p:nvPr/>
        </p:nvSpPr>
        <p:spPr>
          <a:xfrm>
            <a:off x="8924802" y="266351"/>
            <a:ext cx="787667" cy="1138773"/>
          </a:xfrm>
          <a:prstGeom prst="rect">
            <a:avLst/>
          </a:prstGeom>
          <a:noFill/>
        </p:spPr>
        <p:txBody>
          <a:bodyPr wrap="square" rtlCol="0">
            <a:spAutoFit/>
          </a:bodyPr>
          <a:lstStyle/>
          <a:p>
            <a:r>
              <a:rPr lang="en-US" sz="1600" b="1" dirty="0" err="1"/>
              <a:t>Odeh</a:t>
            </a:r>
            <a:r>
              <a:rPr lang="en-US" sz="1600" b="1" dirty="0"/>
              <a:t> glory</a:t>
            </a:r>
          </a:p>
          <a:p>
            <a:endParaRPr lang="en-US" sz="1200" dirty="0"/>
          </a:p>
          <a:p>
            <a:r>
              <a:rPr lang="en-US" sz="1200" dirty="0"/>
              <a:t>Data analyst</a:t>
            </a:r>
          </a:p>
        </p:txBody>
      </p:sp>
      <p:sp>
        <p:nvSpPr>
          <p:cNvPr id="38" name="Oval 37">
            <a:extLst>
              <a:ext uri="{FF2B5EF4-FFF2-40B4-BE49-F238E27FC236}">
                <a16:creationId xmlns:a16="http://schemas.microsoft.com/office/drawing/2014/main" id="{12C8A49D-F1AA-4311-9FC4-7E19FE2ECC93}"/>
              </a:ext>
            </a:extLst>
          </p:cNvPr>
          <p:cNvSpPr/>
          <p:nvPr/>
        </p:nvSpPr>
        <p:spPr>
          <a:xfrm>
            <a:off x="7129781" y="316206"/>
            <a:ext cx="1643474" cy="1169551"/>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A7A9C09-F665-4C2D-BE73-F97BAA221A2F}"/>
              </a:ext>
            </a:extLst>
          </p:cNvPr>
          <p:cNvSpPr/>
          <p:nvPr/>
        </p:nvSpPr>
        <p:spPr>
          <a:xfrm>
            <a:off x="7161101" y="1601490"/>
            <a:ext cx="1643474" cy="1169551"/>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C0C5A1D-494D-4842-AD9F-0AFF8875586D}"/>
              </a:ext>
            </a:extLst>
          </p:cNvPr>
          <p:cNvSpPr/>
          <p:nvPr/>
        </p:nvSpPr>
        <p:spPr>
          <a:xfrm>
            <a:off x="7192421" y="2886774"/>
            <a:ext cx="1643474" cy="1169551"/>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C08B8C54-7B4F-441E-B434-EA9FD0BA8A8E}"/>
              </a:ext>
            </a:extLst>
          </p:cNvPr>
          <p:cNvSpPr/>
          <p:nvPr/>
        </p:nvSpPr>
        <p:spPr>
          <a:xfrm>
            <a:off x="7255061" y="4202834"/>
            <a:ext cx="1643474" cy="1169551"/>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5C34523-9F2F-44B0-A75E-BA942E96A34B}"/>
              </a:ext>
            </a:extLst>
          </p:cNvPr>
          <p:cNvSpPr/>
          <p:nvPr/>
        </p:nvSpPr>
        <p:spPr>
          <a:xfrm>
            <a:off x="7255061" y="5457342"/>
            <a:ext cx="1643474" cy="1169551"/>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3EEDF9EC-6DBB-4E7B-BD55-87C228C917AB}"/>
              </a:ext>
            </a:extLst>
          </p:cNvPr>
          <p:cNvSpPr txBox="1"/>
          <p:nvPr/>
        </p:nvSpPr>
        <p:spPr>
          <a:xfrm>
            <a:off x="8924802" y="4262065"/>
            <a:ext cx="1407447" cy="954107"/>
          </a:xfrm>
          <a:prstGeom prst="rect">
            <a:avLst/>
          </a:prstGeom>
          <a:noFill/>
        </p:spPr>
        <p:txBody>
          <a:bodyPr wrap="square" rtlCol="0">
            <a:spAutoFit/>
          </a:bodyPr>
          <a:lstStyle/>
          <a:p>
            <a:r>
              <a:rPr lang="en-US" sz="1400" b="1" dirty="0" err="1"/>
              <a:t>Olabimpe</a:t>
            </a:r>
            <a:r>
              <a:rPr lang="en-US" sz="1400" b="1" dirty="0"/>
              <a:t> </a:t>
            </a:r>
            <a:r>
              <a:rPr lang="en-US" sz="1400" b="1" dirty="0" err="1"/>
              <a:t>igbokoyi</a:t>
            </a:r>
            <a:endParaRPr lang="en-US" sz="1400" b="1" dirty="0"/>
          </a:p>
          <a:p>
            <a:endParaRPr lang="en-US" sz="1400" b="1" dirty="0"/>
          </a:p>
          <a:p>
            <a:r>
              <a:rPr lang="en-US" sz="1400" dirty="0"/>
              <a:t>Data Analyst</a:t>
            </a:r>
          </a:p>
        </p:txBody>
      </p:sp>
      <p:sp>
        <p:nvSpPr>
          <p:cNvPr id="44" name="TextBox 43">
            <a:extLst>
              <a:ext uri="{FF2B5EF4-FFF2-40B4-BE49-F238E27FC236}">
                <a16:creationId xmlns:a16="http://schemas.microsoft.com/office/drawing/2014/main" id="{0A7E6A92-4D44-4963-AF3C-AEC2AB499F52}"/>
              </a:ext>
            </a:extLst>
          </p:cNvPr>
          <p:cNvSpPr txBox="1"/>
          <p:nvPr/>
        </p:nvSpPr>
        <p:spPr>
          <a:xfrm>
            <a:off x="9008745" y="5457342"/>
            <a:ext cx="1407447" cy="954107"/>
          </a:xfrm>
          <a:prstGeom prst="rect">
            <a:avLst/>
          </a:prstGeom>
          <a:noFill/>
        </p:spPr>
        <p:txBody>
          <a:bodyPr wrap="square" rtlCol="0">
            <a:spAutoFit/>
          </a:bodyPr>
          <a:lstStyle/>
          <a:p>
            <a:r>
              <a:rPr lang="en-US" sz="1400" b="1" dirty="0" err="1"/>
              <a:t>Oluwadamilola</a:t>
            </a:r>
            <a:r>
              <a:rPr lang="en-US" sz="1400" b="1" dirty="0"/>
              <a:t> </a:t>
            </a:r>
            <a:r>
              <a:rPr lang="en-US" sz="1400" b="1" dirty="0" err="1"/>
              <a:t>Ajibuwa</a:t>
            </a:r>
            <a:endParaRPr lang="en-US" sz="1400" b="1" dirty="0"/>
          </a:p>
          <a:p>
            <a:endParaRPr lang="en-US" sz="1400" b="1" dirty="0"/>
          </a:p>
          <a:p>
            <a:r>
              <a:rPr lang="en-US" sz="1400" dirty="0"/>
              <a:t>Data Analyst</a:t>
            </a:r>
          </a:p>
        </p:txBody>
      </p:sp>
      <p:sp>
        <p:nvSpPr>
          <p:cNvPr id="45" name="TextBox 44">
            <a:extLst>
              <a:ext uri="{FF2B5EF4-FFF2-40B4-BE49-F238E27FC236}">
                <a16:creationId xmlns:a16="http://schemas.microsoft.com/office/drawing/2014/main" id="{7702526C-39C9-41E7-A4A8-A6CEAFB5DD59}"/>
              </a:ext>
            </a:extLst>
          </p:cNvPr>
          <p:cNvSpPr txBox="1"/>
          <p:nvPr/>
        </p:nvSpPr>
        <p:spPr>
          <a:xfrm>
            <a:off x="7486005" y="481795"/>
            <a:ext cx="931025" cy="707886"/>
          </a:xfrm>
          <a:prstGeom prst="rect">
            <a:avLst/>
          </a:prstGeom>
          <a:noFill/>
        </p:spPr>
        <p:txBody>
          <a:bodyPr wrap="square" rtlCol="0">
            <a:spAutoFit/>
          </a:bodyPr>
          <a:lstStyle/>
          <a:p>
            <a:r>
              <a:rPr lang="en-US" sz="4000" b="1" dirty="0">
                <a:ln w="22225">
                  <a:solidFill>
                    <a:schemeClr val="bg1"/>
                  </a:solidFill>
                  <a:prstDash val="solid"/>
                </a:ln>
                <a:solidFill>
                  <a:schemeClr val="accent2">
                    <a:lumMod val="40000"/>
                    <a:lumOff val="60000"/>
                  </a:schemeClr>
                </a:solidFill>
              </a:rPr>
              <a:t>OG</a:t>
            </a:r>
          </a:p>
        </p:txBody>
      </p:sp>
      <p:sp>
        <p:nvSpPr>
          <p:cNvPr id="46" name="TextBox 45">
            <a:extLst>
              <a:ext uri="{FF2B5EF4-FFF2-40B4-BE49-F238E27FC236}">
                <a16:creationId xmlns:a16="http://schemas.microsoft.com/office/drawing/2014/main" id="{D071ED8A-171C-4161-91E6-3403ABF73682}"/>
              </a:ext>
            </a:extLst>
          </p:cNvPr>
          <p:cNvSpPr txBox="1"/>
          <p:nvPr/>
        </p:nvSpPr>
        <p:spPr>
          <a:xfrm>
            <a:off x="7486004" y="1847711"/>
            <a:ext cx="931025" cy="707886"/>
          </a:xfrm>
          <a:prstGeom prst="rect">
            <a:avLst/>
          </a:prstGeom>
          <a:noFill/>
        </p:spPr>
        <p:txBody>
          <a:bodyPr wrap="square" rtlCol="0">
            <a:spAutoFit/>
          </a:bodyPr>
          <a:lstStyle/>
          <a:p>
            <a:r>
              <a:rPr lang="en-US" sz="4000" b="1" dirty="0">
                <a:ln w="22225">
                  <a:solidFill>
                    <a:schemeClr val="bg1"/>
                  </a:solidFill>
                  <a:prstDash val="solid"/>
                </a:ln>
                <a:solidFill>
                  <a:schemeClr val="accent2">
                    <a:lumMod val="40000"/>
                    <a:lumOff val="60000"/>
                  </a:schemeClr>
                </a:solidFill>
              </a:rPr>
              <a:t>AO</a:t>
            </a:r>
          </a:p>
        </p:txBody>
      </p:sp>
      <p:sp>
        <p:nvSpPr>
          <p:cNvPr id="47" name="TextBox 46">
            <a:extLst>
              <a:ext uri="{FF2B5EF4-FFF2-40B4-BE49-F238E27FC236}">
                <a16:creationId xmlns:a16="http://schemas.microsoft.com/office/drawing/2014/main" id="{DFDC7704-DF0D-481A-9A7C-7C60D2650816}"/>
              </a:ext>
            </a:extLst>
          </p:cNvPr>
          <p:cNvSpPr txBox="1"/>
          <p:nvPr/>
        </p:nvSpPr>
        <p:spPr>
          <a:xfrm>
            <a:off x="7486003" y="3213627"/>
            <a:ext cx="931025" cy="707886"/>
          </a:xfrm>
          <a:prstGeom prst="rect">
            <a:avLst/>
          </a:prstGeom>
          <a:noFill/>
        </p:spPr>
        <p:txBody>
          <a:bodyPr wrap="square" rtlCol="0">
            <a:spAutoFit/>
          </a:bodyPr>
          <a:lstStyle/>
          <a:p>
            <a:r>
              <a:rPr lang="en-US" sz="4000" b="1" dirty="0">
                <a:ln w="22225">
                  <a:solidFill>
                    <a:schemeClr val="bg1"/>
                  </a:solidFill>
                  <a:prstDash val="solid"/>
                </a:ln>
                <a:solidFill>
                  <a:schemeClr val="accent2">
                    <a:lumMod val="40000"/>
                    <a:lumOff val="60000"/>
                  </a:schemeClr>
                </a:solidFill>
              </a:rPr>
              <a:t>AO</a:t>
            </a:r>
          </a:p>
        </p:txBody>
      </p:sp>
      <p:sp>
        <p:nvSpPr>
          <p:cNvPr id="48" name="TextBox 47">
            <a:extLst>
              <a:ext uri="{FF2B5EF4-FFF2-40B4-BE49-F238E27FC236}">
                <a16:creationId xmlns:a16="http://schemas.microsoft.com/office/drawing/2014/main" id="{700309B5-DD8B-4414-8BF8-5C9913DD9D00}"/>
              </a:ext>
            </a:extLst>
          </p:cNvPr>
          <p:cNvSpPr txBox="1"/>
          <p:nvPr/>
        </p:nvSpPr>
        <p:spPr>
          <a:xfrm>
            <a:off x="7611285" y="4330578"/>
            <a:ext cx="931025" cy="707886"/>
          </a:xfrm>
          <a:prstGeom prst="rect">
            <a:avLst/>
          </a:prstGeom>
          <a:noFill/>
        </p:spPr>
        <p:txBody>
          <a:bodyPr wrap="square" rtlCol="0">
            <a:spAutoFit/>
          </a:bodyPr>
          <a:lstStyle/>
          <a:p>
            <a:r>
              <a:rPr lang="en-US" sz="4000" b="1" dirty="0">
                <a:ln w="22225">
                  <a:solidFill>
                    <a:schemeClr val="bg1"/>
                  </a:solidFill>
                  <a:prstDash val="solid"/>
                </a:ln>
                <a:solidFill>
                  <a:schemeClr val="accent2">
                    <a:lumMod val="40000"/>
                    <a:lumOff val="60000"/>
                  </a:schemeClr>
                </a:solidFill>
              </a:rPr>
              <a:t>OI</a:t>
            </a:r>
          </a:p>
        </p:txBody>
      </p:sp>
      <p:sp>
        <p:nvSpPr>
          <p:cNvPr id="49" name="TextBox 48">
            <a:extLst>
              <a:ext uri="{FF2B5EF4-FFF2-40B4-BE49-F238E27FC236}">
                <a16:creationId xmlns:a16="http://schemas.microsoft.com/office/drawing/2014/main" id="{07F0358C-F10B-4449-9E52-0983FEBB8B92}"/>
              </a:ext>
            </a:extLst>
          </p:cNvPr>
          <p:cNvSpPr txBox="1"/>
          <p:nvPr/>
        </p:nvSpPr>
        <p:spPr>
          <a:xfrm>
            <a:off x="7776946" y="5668319"/>
            <a:ext cx="931025" cy="707886"/>
          </a:xfrm>
          <a:prstGeom prst="rect">
            <a:avLst/>
          </a:prstGeom>
          <a:noFill/>
        </p:spPr>
        <p:txBody>
          <a:bodyPr wrap="square" rtlCol="0">
            <a:spAutoFit/>
          </a:bodyPr>
          <a:lstStyle/>
          <a:p>
            <a:r>
              <a:rPr lang="en-US" sz="4000" b="1" dirty="0">
                <a:ln w="22225">
                  <a:solidFill>
                    <a:schemeClr val="bg1"/>
                  </a:solidFill>
                  <a:prstDash val="solid"/>
                </a:ln>
                <a:solidFill>
                  <a:schemeClr val="accent2">
                    <a:lumMod val="40000"/>
                    <a:lumOff val="60000"/>
                  </a:schemeClr>
                </a:solidFill>
              </a:rPr>
              <a:t>OA</a:t>
            </a:r>
          </a:p>
        </p:txBody>
      </p:sp>
    </p:spTree>
    <p:extLst>
      <p:ext uri="{BB962C8B-B14F-4D97-AF65-F5344CB8AC3E}">
        <p14:creationId xmlns:p14="http://schemas.microsoft.com/office/powerpoint/2010/main" val="791587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1BD065-8BE6-4BD5-81F5-C6CCC6E4972E}"/>
              </a:ext>
            </a:extLst>
          </p:cNvPr>
          <p:cNvSpPr/>
          <p:nvPr/>
        </p:nvSpPr>
        <p:spPr>
          <a:xfrm>
            <a:off x="0" y="71120"/>
            <a:ext cx="12192000" cy="678688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Rectangle: Rounded Corners 5">
            <a:extLst>
              <a:ext uri="{FF2B5EF4-FFF2-40B4-BE49-F238E27FC236}">
                <a16:creationId xmlns:a16="http://schemas.microsoft.com/office/drawing/2014/main" id="{7D02843B-13CA-43D4-85AC-E7903A8F71AF}"/>
              </a:ext>
            </a:extLst>
          </p:cNvPr>
          <p:cNvSpPr/>
          <p:nvPr/>
        </p:nvSpPr>
        <p:spPr>
          <a:xfrm>
            <a:off x="134082" y="71120"/>
            <a:ext cx="11875038" cy="99246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1FFFEE8-D348-4DA7-A879-306D6AF6E7D6}"/>
              </a:ext>
            </a:extLst>
          </p:cNvPr>
          <p:cNvSpPr txBox="1"/>
          <p:nvPr/>
        </p:nvSpPr>
        <p:spPr>
          <a:xfrm>
            <a:off x="467360" y="355600"/>
            <a:ext cx="4135120" cy="523220"/>
          </a:xfrm>
          <a:prstGeom prst="rect">
            <a:avLst/>
          </a:prstGeom>
          <a:noFill/>
        </p:spPr>
        <p:txBody>
          <a:bodyPr wrap="square" rtlCol="0">
            <a:spAutoFit/>
          </a:bodyPr>
          <a:lstStyle/>
          <a:p>
            <a:r>
              <a:rPr lang="en-US" sz="2800" dirty="0">
                <a:solidFill>
                  <a:srgbClr val="002060"/>
                </a:solidFill>
                <a:latin typeface="Segoe UI Semibold" panose="020B0702040204020203" pitchFamily="34" charset="0"/>
                <a:cs typeface="Segoe UI Semibold" panose="020B0702040204020203" pitchFamily="34" charset="0"/>
              </a:rPr>
              <a:t>DATA PROCESS</a:t>
            </a:r>
          </a:p>
        </p:txBody>
      </p:sp>
      <p:grpSp>
        <p:nvGrpSpPr>
          <p:cNvPr id="12" name="Group 11">
            <a:extLst>
              <a:ext uri="{FF2B5EF4-FFF2-40B4-BE49-F238E27FC236}">
                <a16:creationId xmlns:a16="http://schemas.microsoft.com/office/drawing/2014/main" id="{DEE062BB-C224-439C-B8D6-065EDFA73809}"/>
              </a:ext>
            </a:extLst>
          </p:cNvPr>
          <p:cNvGrpSpPr/>
          <p:nvPr/>
        </p:nvGrpSpPr>
        <p:grpSpPr>
          <a:xfrm>
            <a:off x="97446" y="1392114"/>
            <a:ext cx="4739640" cy="1554480"/>
            <a:chOff x="269240" y="1473180"/>
            <a:chExt cx="5826760" cy="1935480"/>
          </a:xfrm>
        </p:grpSpPr>
        <p:sp>
          <p:nvSpPr>
            <p:cNvPr id="11" name="Flowchart: Stored Data 10">
              <a:extLst>
                <a:ext uri="{FF2B5EF4-FFF2-40B4-BE49-F238E27FC236}">
                  <a16:creationId xmlns:a16="http://schemas.microsoft.com/office/drawing/2014/main" id="{D7456B7B-9C02-4F8A-9C64-3ECA1569CB3D}"/>
                </a:ext>
              </a:extLst>
            </p:cNvPr>
            <p:cNvSpPr/>
            <p:nvPr/>
          </p:nvSpPr>
          <p:spPr>
            <a:xfrm rot="10800000">
              <a:off x="1747520" y="1554480"/>
              <a:ext cx="4348480" cy="1767840"/>
            </a:xfrm>
            <a:prstGeom prst="flowChartOnlineStorag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58FBB3C-8E9E-4387-A865-5E6BABB56400}"/>
                </a:ext>
              </a:extLst>
            </p:cNvPr>
            <p:cNvSpPr/>
            <p:nvPr/>
          </p:nvSpPr>
          <p:spPr>
            <a:xfrm>
              <a:off x="269240" y="1473180"/>
              <a:ext cx="2265680" cy="19354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E204BBB1-E1B4-4ADF-BE60-CE67EECFBAF0}"/>
              </a:ext>
            </a:extLst>
          </p:cNvPr>
          <p:cNvSpPr txBox="1"/>
          <p:nvPr/>
        </p:nvSpPr>
        <p:spPr>
          <a:xfrm>
            <a:off x="467360" y="1818640"/>
            <a:ext cx="1351280" cy="646331"/>
          </a:xfrm>
          <a:prstGeom prst="rect">
            <a:avLst/>
          </a:prstGeom>
          <a:noFill/>
        </p:spPr>
        <p:txBody>
          <a:bodyPr wrap="square" rtlCol="0">
            <a:spAutoFit/>
          </a:bodyPr>
          <a:lstStyle/>
          <a:p>
            <a:r>
              <a:rPr lang="en-US" dirty="0">
                <a:solidFill>
                  <a:srgbClr val="002060"/>
                </a:solidFill>
              </a:rPr>
              <a:t>DATA SOURCE</a:t>
            </a:r>
          </a:p>
        </p:txBody>
      </p:sp>
      <p:sp>
        <p:nvSpPr>
          <p:cNvPr id="14" name="TextBox 13">
            <a:extLst>
              <a:ext uri="{FF2B5EF4-FFF2-40B4-BE49-F238E27FC236}">
                <a16:creationId xmlns:a16="http://schemas.microsoft.com/office/drawing/2014/main" id="{87A89815-1123-4D55-BCEE-132FC042F797}"/>
              </a:ext>
            </a:extLst>
          </p:cNvPr>
          <p:cNvSpPr txBox="1"/>
          <p:nvPr/>
        </p:nvSpPr>
        <p:spPr>
          <a:xfrm>
            <a:off x="5643880" y="2976880"/>
            <a:ext cx="914400" cy="914400"/>
          </a:xfrm>
          <a:prstGeom prst="rect">
            <a:avLst/>
          </a:prstGeom>
          <a:noFill/>
        </p:spPr>
        <p:txBody>
          <a:bodyPr wrap="square" rtlCol="0">
            <a:spAutoFit/>
          </a:bodyPr>
          <a:lstStyle/>
          <a:p>
            <a:endParaRPr lang="en-US" dirty="0"/>
          </a:p>
        </p:txBody>
      </p:sp>
      <p:sp>
        <p:nvSpPr>
          <p:cNvPr id="15" name="TextBox 14">
            <a:extLst>
              <a:ext uri="{FF2B5EF4-FFF2-40B4-BE49-F238E27FC236}">
                <a16:creationId xmlns:a16="http://schemas.microsoft.com/office/drawing/2014/main" id="{C486289F-9C32-48BA-AA87-3F8D4F946B1F}"/>
              </a:ext>
            </a:extLst>
          </p:cNvPr>
          <p:cNvSpPr txBox="1"/>
          <p:nvPr/>
        </p:nvSpPr>
        <p:spPr>
          <a:xfrm>
            <a:off x="2166596" y="1783010"/>
            <a:ext cx="2418080" cy="830997"/>
          </a:xfrm>
          <a:prstGeom prst="rect">
            <a:avLst/>
          </a:prstGeom>
          <a:noFill/>
        </p:spPr>
        <p:txBody>
          <a:bodyPr wrap="square" rtlCol="0">
            <a:spAutoFit/>
          </a:bodyPr>
          <a:lstStyle/>
          <a:p>
            <a:r>
              <a:rPr lang="en-US" sz="2400" dirty="0">
                <a:solidFill>
                  <a:schemeClr val="bg1"/>
                </a:solidFill>
              </a:rPr>
              <a:t>KAGGLE : COVID-19 DATASET</a:t>
            </a:r>
          </a:p>
        </p:txBody>
      </p:sp>
      <p:grpSp>
        <p:nvGrpSpPr>
          <p:cNvPr id="16" name="Group 15">
            <a:extLst>
              <a:ext uri="{FF2B5EF4-FFF2-40B4-BE49-F238E27FC236}">
                <a16:creationId xmlns:a16="http://schemas.microsoft.com/office/drawing/2014/main" id="{F4DC20F7-0914-498C-8C78-31C4C3C43697}"/>
              </a:ext>
            </a:extLst>
          </p:cNvPr>
          <p:cNvGrpSpPr/>
          <p:nvPr/>
        </p:nvGrpSpPr>
        <p:grpSpPr>
          <a:xfrm>
            <a:off x="134082" y="3079644"/>
            <a:ext cx="4739640" cy="1554480"/>
            <a:chOff x="269240" y="1473180"/>
            <a:chExt cx="5826760" cy="1935480"/>
          </a:xfrm>
        </p:grpSpPr>
        <p:sp>
          <p:nvSpPr>
            <p:cNvPr id="17" name="Flowchart: Stored Data 16">
              <a:extLst>
                <a:ext uri="{FF2B5EF4-FFF2-40B4-BE49-F238E27FC236}">
                  <a16:creationId xmlns:a16="http://schemas.microsoft.com/office/drawing/2014/main" id="{36DE7F74-F6B7-4377-9628-0D407E9C0EAE}"/>
                </a:ext>
              </a:extLst>
            </p:cNvPr>
            <p:cNvSpPr/>
            <p:nvPr/>
          </p:nvSpPr>
          <p:spPr>
            <a:xfrm rot="10800000">
              <a:off x="1747520" y="1554480"/>
              <a:ext cx="4348480" cy="1767840"/>
            </a:xfrm>
            <a:prstGeom prst="flowChartOnlineStorag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A981136-B80F-4F10-B00E-C32301EFD138}"/>
                </a:ext>
              </a:extLst>
            </p:cNvPr>
            <p:cNvSpPr/>
            <p:nvPr/>
          </p:nvSpPr>
          <p:spPr>
            <a:xfrm>
              <a:off x="269240" y="1473180"/>
              <a:ext cx="2265680" cy="19354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BB0C2E94-586D-4B87-8A49-48D4044B4532}"/>
              </a:ext>
            </a:extLst>
          </p:cNvPr>
          <p:cNvGrpSpPr/>
          <p:nvPr/>
        </p:nvGrpSpPr>
        <p:grpSpPr>
          <a:xfrm>
            <a:off x="134082" y="4890460"/>
            <a:ext cx="4739640" cy="1554480"/>
            <a:chOff x="269240" y="1473180"/>
            <a:chExt cx="5826760" cy="1935480"/>
          </a:xfrm>
        </p:grpSpPr>
        <p:sp>
          <p:nvSpPr>
            <p:cNvPr id="20" name="Flowchart: Stored Data 19">
              <a:extLst>
                <a:ext uri="{FF2B5EF4-FFF2-40B4-BE49-F238E27FC236}">
                  <a16:creationId xmlns:a16="http://schemas.microsoft.com/office/drawing/2014/main" id="{978D7CDC-CC0B-4477-AA8F-1088FD14561B}"/>
                </a:ext>
              </a:extLst>
            </p:cNvPr>
            <p:cNvSpPr/>
            <p:nvPr/>
          </p:nvSpPr>
          <p:spPr>
            <a:xfrm rot="10800000">
              <a:off x="1747520" y="1554480"/>
              <a:ext cx="4348480" cy="1767840"/>
            </a:xfrm>
            <a:prstGeom prst="flowChartOnlineStorag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9B5E627-5CEC-4C5B-B3D4-7479092B03C9}"/>
                </a:ext>
              </a:extLst>
            </p:cNvPr>
            <p:cNvSpPr/>
            <p:nvPr/>
          </p:nvSpPr>
          <p:spPr>
            <a:xfrm>
              <a:off x="269240" y="1473180"/>
              <a:ext cx="2265680" cy="19354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389A84C2-B38E-4CA6-A142-78D94B686B84}"/>
              </a:ext>
            </a:extLst>
          </p:cNvPr>
          <p:cNvSpPr txBox="1"/>
          <p:nvPr/>
        </p:nvSpPr>
        <p:spPr>
          <a:xfrm>
            <a:off x="467360" y="3524626"/>
            <a:ext cx="1533084" cy="646331"/>
          </a:xfrm>
          <a:prstGeom prst="rect">
            <a:avLst/>
          </a:prstGeom>
          <a:noFill/>
        </p:spPr>
        <p:txBody>
          <a:bodyPr wrap="square" rtlCol="0">
            <a:spAutoFit/>
          </a:bodyPr>
          <a:lstStyle/>
          <a:p>
            <a:r>
              <a:rPr lang="en-US" dirty="0">
                <a:solidFill>
                  <a:srgbClr val="002060"/>
                </a:solidFill>
                <a:latin typeface="Segoe UI Semibold" panose="020B0702040204020203" pitchFamily="34" charset="0"/>
                <a:cs typeface="Segoe UI Semibold" panose="020B0702040204020203" pitchFamily="34" charset="0"/>
              </a:rPr>
              <a:t>DATA CLEANING</a:t>
            </a:r>
          </a:p>
        </p:txBody>
      </p:sp>
      <p:sp>
        <p:nvSpPr>
          <p:cNvPr id="23" name="TextBox 22">
            <a:extLst>
              <a:ext uri="{FF2B5EF4-FFF2-40B4-BE49-F238E27FC236}">
                <a16:creationId xmlns:a16="http://schemas.microsoft.com/office/drawing/2014/main" id="{1B916D61-64F0-4077-B9B9-DE35FAA7540D}"/>
              </a:ext>
            </a:extLst>
          </p:cNvPr>
          <p:cNvSpPr txBox="1"/>
          <p:nvPr/>
        </p:nvSpPr>
        <p:spPr>
          <a:xfrm>
            <a:off x="5643880" y="2976880"/>
            <a:ext cx="914400" cy="914400"/>
          </a:xfrm>
          <a:prstGeom prst="rect">
            <a:avLst/>
          </a:prstGeom>
          <a:noFill/>
        </p:spPr>
        <p:txBody>
          <a:bodyPr wrap="square" rtlCol="0">
            <a:spAutoFit/>
          </a:bodyPr>
          <a:lstStyle/>
          <a:p>
            <a:endParaRPr lang="en-US" dirty="0"/>
          </a:p>
        </p:txBody>
      </p:sp>
      <p:sp>
        <p:nvSpPr>
          <p:cNvPr id="24" name="TextBox 23">
            <a:extLst>
              <a:ext uri="{FF2B5EF4-FFF2-40B4-BE49-F238E27FC236}">
                <a16:creationId xmlns:a16="http://schemas.microsoft.com/office/drawing/2014/main" id="{810BE09F-1EFC-440F-AB1F-7B7048968854}"/>
              </a:ext>
            </a:extLst>
          </p:cNvPr>
          <p:cNvSpPr txBox="1"/>
          <p:nvPr/>
        </p:nvSpPr>
        <p:spPr>
          <a:xfrm>
            <a:off x="2310324" y="3490574"/>
            <a:ext cx="2062480" cy="954107"/>
          </a:xfrm>
          <a:prstGeom prst="rect">
            <a:avLst/>
          </a:prstGeom>
          <a:noFill/>
        </p:spPr>
        <p:txBody>
          <a:bodyPr wrap="square" rtlCol="0">
            <a:spAutoFit/>
          </a:bodyPr>
          <a:lstStyle/>
          <a:p>
            <a:r>
              <a:rPr lang="en-US" sz="2800" dirty="0">
                <a:solidFill>
                  <a:schemeClr val="bg1"/>
                </a:solidFill>
              </a:rPr>
              <a:t>EXCEL AND SQL</a:t>
            </a:r>
          </a:p>
        </p:txBody>
      </p:sp>
      <p:sp>
        <p:nvSpPr>
          <p:cNvPr id="25" name="TextBox 24">
            <a:extLst>
              <a:ext uri="{FF2B5EF4-FFF2-40B4-BE49-F238E27FC236}">
                <a16:creationId xmlns:a16="http://schemas.microsoft.com/office/drawing/2014/main" id="{6BE05448-398D-4146-ABD0-BC6631D41CB9}"/>
              </a:ext>
            </a:extLst>
          </p:cNvPr>
          <p:cNvSpPr txBox="1"/>
          <p:nvPr/>
        </p:nvSpPr>
        <p:spPr>
          <a:xfrm>
            <a:off x="257078" y="5190647"/>
            <a:ext cx="1842964" cy="954107"/>
          </a:xfrm>
          <a:prstGeom prst="rect">
            <a:avLst/>
          </a:prstGeom>
          <a:noFill/>
        </p:spPr>
        <p:txBody>
          <a:bodyPr wrap="square" rtlCol="0">
            <a:spAutoFit/>
          </a:bodyPr>
          <a:lstStyle/>
          <a:p>
            <a:r>
              <a:rPr lang="en-US" sz="1400" dirty="0">
                <a:solidFill>
                  <a:srgbClr val="002060"/>
                </a:solidFill>
                <a:latin typeface="Segoe UI Semibold" panose="020B0702040204020203" pitchFamily="34" charset="0"/>
                <a:cs typeface="Segoe UI Semibold" panose="020B0702040204020203" pitchFamily="34" charset="0"/>
              </a:rPr>
              <a:t>DATA TRANSFORMATION AND VISUALIZATION</a:t>
            </a:r>
          </a:p>
        </p:txBody>
      </p:sp>
      <p:sp>
        <p:nvSpPr>
          <p:cNvPr id="26" name="TextBox 25">
            <a:extLst>
              <a:ext uri="{FF2B5EF4-FFF2-40B4-BE49-F238E27FC236}">
                <a16:creationId xmlns:a16="http://schemas.microsoft.com/office/drawing/2014/main" id="{786F6AB0-1E3F-4D19-8DD8-0957BCCB8100}"/>
              </a:ext>
            </a:extLst>
          </p:cNvPr>
          <p:cNvSpPr txBox="1"/>
          <p:nvPr/>
        </p:nvSpPr>
        <p:spPr>
          <a:xfrm>
            <a:off x="2147764" y="5461744"/>
            <a:ext cx="2042160" cy="523220"/>
          </a:xfrm>
          <a:prstGeom prst="rect">
            <a:avLst/>
          </a:prstGeom>
          <a:noFill/>
        </p:spPr>
        <p:txBody>
          <a:bodyPr wrap="square" rtlCol="0">
            <a:spAutoFit/>
          </a:bodyPr>
          <a:lstStyle/>
          <a:p>
            <a:r>
              <a:rPr lang="en-US" sz="2800" dirty="0">
                <a:solidFill>
                  <a:schemeClr val="bg1"/>
                </a:solidFill>
              </a:rPr>
              <a:t>POWERBI</a:t>
            </a:r>
          </a:p>
        </p:txBody>
      </p:sp>
      <p:pic>
        <p:nvPicPr>
          <p:cNvPr id="3" name="Picture 2">
            <a:extLst>
              <a:ext uri="{FF2B5EF4-FFF2-40B4-BE49-F238E27FC236}">
                <a16:creationId xmlns:a16="http://schemas.microsoft.com/office/drawing/2014/main" id="{B9DE5E89-95F3-49CF-8B3C-37B5621C0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9908" y="1133100"/>
            <a:ext cx="6909212" cy="2827693"/>
          </a:xfrm>
          <a:prstGeom prst="rect">
            <a:avLst/>
          </a:prstGeom>
        </p:spPr>
      </p:pic>
      <p:pic>
        <p:nvPicPr>
          <p:cNvPr id="9" name="Picture 8">
            <a:extLst>
              <a:ext uri="{FF2B5EF4-FFF2-40B4-BE49-F238E27FC236}">
                <a16:creationId xmlns:a16="http://schemas.microsoft.com/office/drawing/2014/main" id="{32B7A23C-8247-4773-BFE8-97BAAC268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9908" y="3995549"/>
            <a:ext cx="7092092" cy="2827694"/>
          </a:xfrm>
          <a:prstGeom prst="rect">
            <a:avLst/>
          </a:prstGeom>
        </p:spPr>
      </p:pic>
    </p:spTree>
    <p:extLst>
      <p:ext uri="{BB962C8B-B14F-4D97-AF65-F5344CB8AC3E}">
        <p14:creationId xmlns:p14="http://schemas.microsoft.com/office/powerpoint/2010/main" val="2899858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F575D80-5826-4EA6-9077-2AACFD2CC7CF}"/>
              </a:ext>
            </a:extLst>
          </p:cNvPr>
          <p:cNvGrpSpPr/>
          <p:nvPr/>
        </p:nvGrpSpPr>
        <p:grpSpPr>
          <a:xfrm>
            <a:off x="10318554" y="-175895"/>
            <a:ext cx="2321899" cy="1317287"/>
            <a:chOff x="6292174" y="3102313"/>
            <a:chExt cx="1760707" cy="1317287"/>
          </a:xfrm>
        </p:grpSpPr>
        <p:sp>
          <p:nvSpPr>
            <p:cNvPr id="12" name="Oval 11">
              <a:extLst>
                <a:ext uri="{FF2B5EF4-FFF2-40B4-BE49-F238E27FC236}">
                  <a16:creationId xmlns:a16="http://schemas.microsoft.com/office/drawing/2014/main" id="{F6B0E9CE-DD1D-4CEB-AC72-618F5FBD9E0E}"/>
                </a:ext>
              </a:extLst>
            </p:cNvPr>
            <p:cNvSpPr/>
            <p:nvPr/>
          </p:nvSpPr>
          <p:spPr>
            <a:xfrm>
              <a:off x="6528881" y="3124200"/>
              <a:ext cx="1524000" cy="1295400"/>
            </a:xfrm>
            <a:prstGeom prst="ellipse">
              <a:avLst/>
            </a:prstGeom>
            <a:solidFill>
              <a:srgbClr val="7030A0"/>
            </a:solidFill>
            <a:ln>
              <a:solidFill>
                <a:srgbClr val="7030A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Oval 12">
              <a:extLst>
                <a:ext uri="{FF2B5EF4-FFF2-40B4-BE49-F238E27FC236}">
                  <a16:creationId xmlns:a16="http://schemas.microsoft.com/office/drawing/2014/main" id="{6D075847-03A7-4009-A08D-A25E8FF46E20}"/>
                </a:ext>
              </a:extLst>
            </p:cNvPr>
            <p:cNvSpPr/>
            <p:nvPr/>
          </p:nvSpPr>
          <p:spPr>
            <a:xfrm>
              <a:off x="6292174" y="3102313"/>
              <a:ext cx="1524000" cy="1295400"/>
            </a:xfrm>
            <a:prstGeom prst="ellipse">
              <a:avLst/>
            </a:prstGeom>
            <a:solidFill>
              <a:schemeClr val="bg1"/>
            </a:solidFill>
            <a:ln>
              <a:solidFill>
                <a:srgbClr val="7030A0"/>
              </a:solidFill>
            </a:ln>
            <a:effectLst>
              <a:outerShdw blurRad="50800" dist="431800" dir="21540000" algn="ctr" rotWithShape="0">
                <a:srgbClr val="002060"/>
              </a:outerShdw>
            </a:effectLst>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grpSp>
        <p:nvGrpSpPr>
          <p:cNvPr id="4" name="Group 3">
            <a:extLst>
              <a:ext uri="{FF2B5EF4-FFF2-40B4-BE49-F238E27FC236}">
                <a16:creationId xmlns:a16="http://schemas.microsoft.com/office/drawing/2014/main" id="{5F360330-B935-4EAA-AE95-080DF891DC89}"/>
              </a:ext>
            </a:extLst>
          </p:cNvPr>
          <p:cNvGrpSpPr/>
          <p:nvPr/>
        </p:nvGrpSpPr>
        <p:grpSpPr>
          <a:xfrm>
            <a:off x="10474630" y="5680025"/>
            <a:ext cx="2321899" cy="1317287"/>
            <a:chOff x="6292174" y="3102313"/>
            <a:chExt cx="1760707" cy="1317287"/>
          </a:xfrm>
        </p:grpSpPr>
        <p:sp>
          <p:nvSpPr>
            <p:cNvPr id="14" name="Oval 13">
              <a:extLst>
                <a:ext uri="{FF2B5EF4-FFF2-40B4-BE49-F238E27FC236}">
                  <a16:creationId xmlns:a16="http://schemas.microsoft.com/office/drawing/2014/main" id="{8070A035-462E-4493-AEC0-AF9EEDA15744}"/>
                </a:ext>
              </a:extLst>
            </p:cNvPr>
            <p:cNvSpPr/>
            <p:nvPr/>
          </p:nvSpPr>
          <p:spPr>
            <a:xfrm>
              <a:off x="6528881" y="3124200"/>
              <a:ext cx="1524000" cy="1295400"/>
            </a:xfrm>
            <a:prstGeom prst="ellipse">
              <a:avLst/>
            </a:prstGeom>
            <a:solidFill>
              <a:srgbClr val="7030A0"/>
            </a:solidFill>
            <a:ln>
              <a:solidFill>
                <a:srgbClr val="7030A0"/>
              </a:solid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Oval 14">
              <a:extLst>
                <a:ext uri="{FF2B5EF4-FFF2-40B4-BE49-F238E27FC236}">
                  <a16:creationId xmlns:a16="http://schemas.microsoft.com/office/drawing/2014/main" id="{3E9FA36E-452F-4F7F-8AA9-49AE0C0AA272}"/>
                </a:ext>
              </a:extLst>
            </p:cNvPr>
            <p:cNvSpPr/>
            <p:nvPr/>
          </p:nvSpPr>
          <p:spPr>
            <a:xfrm>
              <a:off x="6292174" y="3102313"/>
              <a:ext cx="1524000" cy="1295400"/>
            </a:xfrm>
            <a:prstGeom prst="ellipse">
              <a:avLst/>
            </a:prstGeom>
            <a:solidFill>
              <a:schemeClr val="bg1"/>
            </a:solidFill>
            <a:ln>
              <a:solidFill>
                <a:srgbClr val="7030A0"/>
              </a:solidFill>
            </a:ln>
            <a:effectLst>
              <a:outerShdw blurRad="50800" dist="469900" dir="21540000" algn="ctr" rotWithShape="0">
                <a:srgbClr val="002060"/>
              </a:outerShdw>
            </a:effectLst>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
        <p:nvSpPr>
          <p:cNvPr id="3" name="Rectangle 2">
            <a:extLst>
              <a:ext uri="{FF2B5EF4-FFF2-40B4-BE49-F238E27FC236}">
                <a16:creationId xmlns:a16="http://schemas.microsoft.com/office/drawing/2014/main" id="{FA6D039C-636E-422A-9686-253416F81D90}"/>
              </a:ext>
            </a:extLst>
          </p:cNvPr>
          <p:cNvSpPr/>
          <p:nvPr/>
        </p:nvSpPr>
        <p:spPr>
          <a:xfrm>
            <a:off x="66195" y="105237"/>
            <a:ext cx="11691531" cy="674882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461B7201-04AF-4FA5-ADFB-E00A4B7C104B}"/>
              </a:ext>
            </a:extLst>
          </p:cNvPr>
          <p:cNvCxnSpPr/>
          <p:nvPr/>
        </p:nvCxnSpPr>
        <p:spPr>
          <a:xfrm>
            <a:off x="661081" y="300861"/>
            <a:ext cx="0" cy="6248400"/>
          </a:xfrm>
          <a:prstGeom prst="line">
            <a:avLst/>
          </a:prstGeom>
          <a:ln w="5715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251F7FD-5955-4FA3-8F42-6E85924FAC21}"/>
              </a:ext>
            </a:extLst>
          </p:cNvPr>
          <p:cNvCxnSpPr/>
          <p:nvPr/>
        </p:nvCxnSpPr>
        <p:spPr>
          <a:xfrm>
            <a:off x="938426" y="300861"/>
            <a:ext cx="0" cy="6248400"/>
          </a:xfrm>
          <a:prstGeom prst="line">
            <a:avLst/>
          </a:prstGeom>
          <a:ln w="5715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408A2B4-DABE-4B5C-91D1-9869B9A1CE0F}"/>
              </a:ext>
            </a:extLst>
          </p:cNvPr>
          <p:cNvCxnSpPr/>
          <p:nvPr/>
        </p:nvCxnSpPr>
        <p:spPr>
          <a:xfrm>
            <a:off x="1264005" y="300861"/>
            <a:ext cx="0" cy="6248400"/>
          </a:xfrm>
          <a:prstGeom prst="line">
            <a:avLst/>
          </a:prstGeom>
          <a:ln w="5715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DCF8463-6495-4952-81E9-C56C1CA67E77}"/>
              </a:ext>
            </a:extLst>
          </p:cNvPr>
          <p:cNvCxnSpPr/>
          <p:nvPr/>
        </p:nvCxnSpPr>
        <p:spPr>
          <a:xfrm>
            <a:off x="1565467" y="300861"/>
            <a:ext cx="0" cy="6248400"/>
          </a:xfrm>
          <a:prstGeom prst="line">
            <a:avLst/>
          </a:prstGeom>
          <a:ln w="57150">
            <a:solidFill>
              <a:srgbClr val="002060"/>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C660E1-B79E-45A1-A5C1-8F9DE18B8927}"/>
              </a:ext>
            </a:extLst>
          </p:cNvPr>
          <p:cNvCxnSpPr/>
          <p:nvPr/>
        </p:nvCxnSpPr>
        <p:spPr>
          <a:xfrm>
            <a:off x="1866929" y="300861"/>
            <a:ext cx="0" cy="6248400"/>
          </a:xfrm>
          <a:prstGeom prst="line">
            <a:avLst/>
          </a:prstGeom>
          <a:ln w="57150">
            <a:solidFill>
              <a:srgbClr val="002060"/>
            </a:solidFill>
            <a:prstDash val="sysDot"/>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8401DF5D-01DB-478C-B7AB-6172B3C7431C}"/>
              </a:ext>
            </a:extLst>
          </p:cNvPr>
          <p:cNvSpPr/>
          <p:nvPr/>
        </p:nvSpPr>
        <p:spPr>
          <a:xfrm>
            <a:off x="2329857" y="1062861"/>
            <a:ext cx="2706441" cy="1971675"/>
          </a:xfrm>
          <a:prstGeom prst="ellipse">
            <a:avLst/>
          </a:prstGeom>
          <a:solidFill>
            <a:srgbClr val="002060"/>
          </a:solidFill>
          <a:ln>
            <a:solidFill>
              <a:schemeClr val="accent2">
                <a:lumMod val="60000"/>
                <a:lumOff val="40000"/>
              </a:schemeClr>
            </a:solidFill>
          </a:ln>
          <a:effectLst>
            <a:outerShdw blurRad="50800" dist="469900" dir="1074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FE001FA0-3730-4269-B819-842B041D9542}"/>
              </a:ext>
            </a:extLst>
          </p:cNvPr>
          <p:cNvSpPr txBox="1"/>
          <p:nvPr/>
        </p:nvSpPr>
        <p:spPr>
          <a:xfrm>
            <a:off x="2718262" y="1770611"/>
            <a:ext cx="1970116" cy="523220"/>
          </a:xfrm>
          <a:prstGeom prst="rect">
            <a:avLst/>
          </a:prstGeom>
          <a:noFill/>
        </p:spPr>
        <p:txBody>
          <a:bodyPr wrap="square" rtlCol="0">
            <a:spAutoFit/>
          </a:bodyPr>
          <a:lstStyle/>
          <a:p>
            <a:r>
              <a:rPr lang="en-US" sz="2800" dirty="0">
                <a:solidFill>
                  <a:schemeClr val="bg1"/>
                </a:solidFill>
                <a:latin typeface="Segoe UI Semibold" panose="020B0702040204020203" pitchFamily="34" charset="0"/>
                <a:cs typeface="Segoe UI Semibold" panose="020B0702040204020203" pitchFamily="34" charset="0"/>
              </a:rPr>
              <a:t>SUMMARY</a:t>
            </a:r>
          </a:p>
        </p:txBody>
      </p:sp>
      <p:sp>
        <p:nvSpPr>
          <p:cNvPr id="21" name="TextBox 20">
            <a:extLst>
              <a:ext uri="{FF2B5EF4-FFF2-40B4-BE49-F238E27FC236}">
                <a16:creationId xmlns:a16="http://schemas.microsoft.com/office/drawing/2014/main" id="{11CE65C5-0DCA-4666-9CB4-FAF35D464FA2}"/>
              </a:ext>
            </a:extLst>
          </p:cNvPr>
          <p:cNvSpPr txBox="1"/>
          <p:nvPr/>
        </p:nvSpPr>
        <p:spPr>
          <a:xfrm>
            <a:off x="7381845" y="25106"/>
            <a:ext cx="4016412" cy="6624891"/>
          </a:xfrm>
          <a:prstGeom prst="rect">
            <a:avLst/>
          </a:prstGeom>
          <a:noFill/>
        </p:spPr>
        <p:txBody>
          <a:bodyPr wrap="square" rtlCol="0">
            <a:spAutoFit/>
          </a:bodyPr>
          <a:lstStyle/>
          <a:p>
            <a:pPr algn="l"/>
            <a:endParaRPr lang="en-US" sz="1050" b="0" i="0" dirty="0">
              <a:solidFill>
                <a:srgbClr val="002060"/>
              </a:solidFill>
              <a:effectLst/>
              <a:latin typeface="Arial" panose="020B0604020202020204" pitchFamily="34" charset="0"/>
            </a:endParaRPr>
          </a:p>
          <a:p>
            <a:pPr algn="l"/>
            <a:r>
              <a:rPr lang="en-US" sz="1200" b="1" i="0" dirty="0">
                <a:solidFill>
                  <a:srgbClr val="002060"/>
                </a:solidFill>
                <a:effectLst/>
                <a:latin typeface="Arial" panose="020B0604020202020204" pitchFamily="34" charset="0"/>
              </a:rPr>
              <a:t>Highlights/Analysis</a:t>
            </a:r>
          </a:p>
          <a:p>
            <a:pPr algn="l"/>
            <a:br>
              <a:rPr lang="en-US" sz="1050" b="0" i="0" dirty="0">
                <a:solidFill>
                  <a:srgbClr val="002060"/>
                </a:solidFill>
                <a:effectLst/>
                <a:latin typeface="Arial" panose="020B0604020202020204" pitchFamily="34" charset="0"/>
              </a:rPr>
            </a:br>
            <a:r>
              <a:rPr lang="en-US" sz="1050" b="0" i="0" dirty="0">
                <a:solidFill>
                  <a:srgbClr val="002060"/>
                </a:solidFill>
                <a:effectLst/>
                <a:latin typeface="Arial" panose="020B0604020202020204" pitchFamily="34" charset="0"/>
              </a:rPr>
              <a:t>The WHO Americas region recorded the highest total cases, deaths, and recoveries, with Europe following closely in testing numbers. Testing efforts varied significantly, with Europe conducting 108 million tests, followed by the Americas at 92 million, Southeast Asia at 27 million, and the Eastern Mediterranean at 20 million, while Africa had the lowest testing rates. The data also shows a steady rise in deaths, starting at 889 in January 2020 and escalating to over 1.57 million by July 2020, reflecting the pandemic's rapid spread and severity.</a:t>
            </a:r>
          </a:p>
          <a:p>
            <a:pPr algn="l"/>
            <a:endParaRPr lang="en-US" sz="1050" b="0" i="0" dirty="0">
              <a:solidFill>
                <a:srgbClr val="002060"/>
              </a:solidFill>
              <a:effectLst/>
              <a:latin typeface="Arial" panose="020B0604020202020204" pitchFamily="34" charset="0"/>
            </a:endParaRPr>
          </a:p>
          <a:p>
            <a:pPr algn="l"/>
            <a:r>
              <a:rPr lang="en-US" sz="1200" b="1" i="0" dirty="0">
                <a:solidFill>
                  <a:srgbClr val="002060"/>
                </a:solidFill>
                <a:effectLst/>
                <a:latin typeface="Arial" panose="020B0604020202020204" pitchFamily="34" charset="0"/>
              </a:rPr>
              <a:t>Insights</a:t>
            </a:r>
          </a:p>
          <a:p>
            <a:pPr algn="l"/>
            <a:endParaRPr lang="en-US" sz="1050" dirty="0">
              <a:solidFill>
                <a:srgbClr val="002060"/>
              </a:solidFill>
              <a:latin typeface="Arial" panose="020B0604020202020204" pitchFamily="34" charset="0"/>
            </a:endParaRPr>
          </a:p>
          <a:p>
            <a:pPr algn="l"/>
            <a:r>
              <a:rPr lang="en-US" sz="1050" b="0" i="0" dirty="0">
                <a:solidFill>
                  <a:srgbClr val="002060"/>
                </a:solidFill>
                <a:effectLst/>
                <a:latin typeface="Arial" panose="020B0604020202020204" pitchFamily="34" charset="0"/>
              </a:rPr>
              <a:t>The Americas emerged as the hardest-hit region across all metrics, demonstrating the need for robust healthcare systems to handle such crises. The top five regions with the highest total deaths, total cases, and total recoveries were the Americas, Europe, Southeast Asia, Eastern Mediterranean, and Africa. Testing disparities highlight the resource constraints faced by regions like Africa, which contributed to limited detection and containment efforts. The steady rise in cases and deaths underscores the importance of early interventions and preparedness in combating pandemics.</a:t>
            </a:r>
          </a:p>
          <a:p>
            <a:pPr algn="l"/>
            <a:endParaRPr lang="en-US" sz="1050" b="0" i="0" dirty="0">
              <a:solidFill>
                <a:srgbClr val="002060"/>
              </a:solidFill>
              <a:effectLst/>
              <a:latin typeface="Arial" panose="020B0604020202020204" pitchFamily="34" charset="0"/>
            </a:endParaRPr>
          </a:p>
          <a:p>
            <a:pPr algn="l"/>
            <a:endParaRPr lang="en-US" sz="1050" b="0" i="0" dirty="0">
              <a:solidFill>
                <a:srgbClr val="002060"/>
              </a:solidFill>
              <a:effectLst/>
              <a:latin typeface="Arial" panose="020B0604020202020204" pitchFamily="34" charset="0"/>
            </a:endParaRPr>
          </a:p>
          <a:p>
            <a:pPr algn="l"/>
            <a:r>
              <a:rPr lang="en-US" sz="1200" b="1" i="0" dirty="0">
                <a:solidFill>
                  <a:srgbClr val="002060"/>
                </a:solidFill>
                <a:effectLst/>
                <a:latin typeface="Arial" panose="020B0604020202020204" pitchFamily="34" charset="0"/>
              </a:rPr>
              <a:t>Recommendations</a:t>
            </a:r>
          </a:p>
          <a:p>
            <a:pPr algn="l"/>
            <a:endParaRPr lang="en-US" sz="1050" dirty="0">
              <a:solidFill>
                <a:srgbClr val="002060"/>
              </a:solidFill>
              <a:latin typeface="Arial" panose="020B0604020202020204" pitchFamily="34" charset="0"/>
            </a:endParaRPr>
          </a:p>
          <a:p>
            <a:pPr algn="l"/>
            <a:r>
              <a:rPr lang="en-US" sz="1050" b="0" i="0" dirty="0">
                <a:solidFill>
                  <a:srgbClr val="002060"/>
                </a:solidFill>
                <a:effectLst/>
                <a:latin typeface="Arial" panose="020B0604020202020204" pitchFamily="34" charset="0"/>
              </a:rPr>
              <a:t>Future pandemic responses should prioritize a globally coordinated effort led by WHO to ensure equitable resource distribution. Investments in healthcare and testing infrastructure, especially in underserved regions, are crucial to improving detection and response capabilities. Governments should establish real-time data monitoring systems to track outbreaks and implement targeted containment measures. Strengthening public health campaigns to educate populations on preventive measures and vaccination is essential to mitigate the impact of future outbreaks.</a:t>
            </a:r>
          </a:p>
          <a:p>
            <a:endParaRPr lang="en-US" sz="1050" dirty="0">
              <a:solidFill>
                <a:srgbClr val="002060"/>
              </a:solidFill>
            </a:endParaRPr>
          </a:p>
        </p:txBody>
      </p:sp>
    </p:spTree>
    <p:extLst>
      <p:ext uri="{BB962C8B-B14F-4D97-AF65-F5344CB8AC3E}">
        <p14:creationId xmlns:p14="http://schemas.microsoft.com/office/powerpoint/2010/main" val="2125764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DEE7A2-FB55-4322-A47C-6E2FBED28658}"/>
              </a:ext>
            </a:extLst>
          </p:cNvPr>
          <p:cNvSpPr/>
          <p:nvPr/>
        </p:nvSpPr>
        <p:spPr>
          <a:xfrm>
            <a:off x="0" y="0"/>
            <a:ext cx="12192000" cy="6858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B79D964-40B7-4428-90D4-A20367940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30928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75367C-23D0-43D8-9AF9-4B1E39DC4E93}"/>
              </a:ext>
            </a:extLst>
          </p:cNvPr>
          <p:cNvSpPr/>
          <p:nvPr/>
        </p:nvSpPr>
        <p:spPr>
          <a:xfrm>
            <a:off x="0" y="1"/>
            <a:ext cx="12192000" cy="677303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CF02609-87FF-4600-955B-141906D61B3F}"/>
              </a:ext>
            </a:extLst>
          </p:cNvPr>
          <p:cNvSpPr txBox="1"/>
          <p:nvPr/>
        </p:nvSpPr>
        <p:spPr>
          <a:xfrm>
            <a:off x="4555815" y="2629911"/>
            <a:ext cx="5721069" cy="769441"/>
          </a:xfrm>
          <a:prstGeom prst="rect">
            <a:avLst/>
          </a:prstGeom>
          <a:noFill/>
        </p:spPr>
        <p:txBody>
          <a:bodyPr wrap="square" rtlCol="0">
            <a:spAutoFit/>
          </a:bodyPr>
          <a:lstStyle/>
          <a:p>
            <a:r>
              <a:rPr lang="en-US" sz="4400" b="1" dirty="0">
                <a:ln w="9525">
                  <a:solidFill>
                    <a:schemeClr val="bg1"/>
                  </a:solidFill>
                  <a:prstDash val="solid"/>
                </a:ln>
                <a:solidFill>
                  <a:srgbClr val="002060"/>
                </a:solidFill>
                <a:effectLst>
                  <a:outerShdw blurRad="12700" dist="38100" dir="2700000" algn="tl" rotWithShape="0">
                    <a:schemeClr val="accent5">
                      <a:lumMod val="60000"/>
                      <a:lumOff val="40000"/>
                    </a:schemeClr>
                  </a:outerShdw>
                </a:effectLst>
              </a:rPr>
              <a:t>THANK YOU !</a:t>
            </a:r>
          </a:p>
        </p:txBody>
      </p:sp>
    </p:spTree>
    <p:extLst>
      <p:ext uri="{BB962C8B-B14F-4D97-AF65-F5344CB8AC3E}">
        <p14:creationId xmlns:p14="http://schemas.microsoft.com/office/powerpoint/2010/main" val="1966381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TotalTime>
  <Words>429</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Segoe UI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glory odeh</dc:creator>
  <cp:lastModifiedBy>glory odeh</cp:lastModifiedBy>
  <cp:revision>21</cp:revision>
  <dcterms:created xsi:type="dcterms:W3CDTF">2024-12-15T00:15:03Z</dcterms:created>
  <dcterms:modified xsi:type="dcterms:W3CDTF">2024-12-20T20:07:23Z</dcterms:modified>
</cp:coreProperties>
</file>