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26"/>
  </p:notesMasterIdLst>
  <p:sldIdLst>
    <p:sldId id="256" r:id="rId3"/>
    <p:sldId id="322" r:id="rId4"/>
    <p:sldId id="258" r:id="rId5"/>
    <p:sldId id="259" r:id="rId6"/>
    <p:sldId id="260" r:id="rId7"/>
    <p:sldId id="287" r:id="rId8"/>
    <p:sldId id="313" r:id="rId9"/>
    <p:sldId id="314" r:id="rId10"/>
    <p:sldId id="266" r:id="rId11"/>
    <p:sldId id="315" r:id="rId12"/>
    <p:sldId id="261" r:id="rId13"/>
    <p:sldId id="263" r:id="rId14"/>
    <p:sldId id="316" r:id="rId15"/>
    <p:sldId id="317" r:id="rId16"/>
    <p:sldId id="318" r:id="rId17"/>
    <p:sldId id="323" r:id="rId18"/>
    <p:sldId id="321" r:id="rId19"/>
    <p:sldId id="275" r:id="rId20"/>
    <p:sldId id="319" r:id="rId21"/>
    <p:sldId id="264" r:id="rId22"/>
    <p:sldId id="285" r:id="rId23"/>
    <p:sldId id="320" r:id="rId24"/>
    <p:sldId id="291" r:id="rId2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7"/>
    </p:embeddedFont>
    <p:embeddedFont>
      <p:font typeface="Consolas" panose="020B0609020204030204" pitchFamily="49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E7012E0-37F4-49AB-ACFF-7BC779F6870D}">
          <p14:sldIdLst>
            <p14:sldId id="256"/>
            <p14:sldId id="322"/>
            <p14:sldId id="258"/>
            <p14:sldId id="259"/>
            <p14:sldId id="260"/>
            <p14:sldId id="287"/>
            <p14:sldId id="313"/>
            <p14:sldId id="314"/>
            <p14:sldId id="266"/>
            <p14:sldId id="315"/>
            <p14:sldId id="261"/>
            <p14:sldId id="263"/>
            <p14:sldId id="316"/>
            <p14:sldId id="317"/>
            <p14:sldId id="318"/>
            <p14:sldId id="323"/>
            <p14:sldId id="321"/>
            <p14:sldId id="275"/>
            <p14:sldId id="319"/>
            <p14:sldId id="264"/>
            <p14:sldId id="285"/>
            <p14:sldId id="32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11A"/>
    <a:srgbClr val="20C997"/>
    <a:srgbClr val="212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90EB1C-C0DD-41CB-A2A7-BFABE9833511}">
  <a:tblStyle styleId="{CB90EB1C-C0DD-41CB-A2A7-BFABE98335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g128d0e34769_0_1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6" name="Google Shape;2036;g128d0e34769_0_1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75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Google Shape;2459;g128f331c6d0_4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0" name="Google Shape;2460;g128f331c6d0_4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" name="Google Shape;2713;g128f331c6d0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4" name="Google Shape;2714;g128f331c6d0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6" name="Google Shape;4346;g12941bdb633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7" name="Google Shape;4347;g12941bdb633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423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31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33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4143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7260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6" name="Google Shape;3846;g128f331c6d0_4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7" name="Google Shape;3847;g128f331c6d0_4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1" name="Google Shape;5641;g128f331c6d0_4_22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2" name="Google Shape;5642;g128f331c6d0_4_22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06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13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3" name="Google Shape;2783;g128f331c6d0_4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4" name="Google Shape;2784;g128f331c6d0_4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128f331c6d0_4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128f331c6d0_4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7962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7" name="Google Shape;5467;g128f331c6d0_4_4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8" name="Google Shape;5468;g128f331c6d0_4_4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28f331c6d0_4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28f331c6d0_4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11bb7d78d3e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6" name="Google Shape;2246;g11bb7d78d3e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128d0e34769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128d0e34769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218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Google Shape;5135;g12941bdb633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6" name="Google Shape;5136;g12941bdb633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27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g12941bdb63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6" name="Google Shape;2956;g12941bdb63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86361" y="4723978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096806" y="4712906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125228" y="-40910"/>
            <a:ext cx="1091005" cy="714736"/>
            <a:chOff x="125228" y="-40910"/>
            <a:chExt cx="1091005" cy="714736"/>
          </a:xfrm>
        </p:grpSpPr>
        <p:grpSp>
          <p:nvGrpSpPr>
            <p:cNvPr id="15" name="Google Shape;15;p2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25;p2"/>
          <p:cNvSpPr/>
          <p:nvPr/>
        </p:nvSpPr>
        <p:spPr>
          <a:xfrm rot="10800000">
            <a:off x="-1001429" y="4544623"/>
            <a:ext cx="2478861" cy="143842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6151900" y="13151"/>
            <a:ext cx="5170200" cy="51243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6772050" y="914300"/>
            <a:ext cx="2914620" cy="165684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538342" y="1154808"/>
            <a:ext cx="2195636" cy="1274065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>
            <a:off x="289544" y="4411081"/>
            <a:ext cx="253611" cy="251814"/>
            <a:chOff x="3461369" y="1048756"/>
            <a:chExt cx="253611" cy="251814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15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5"/>
          <p:cNvGrpSpPr/>
          <p:nvPr/>
        </p:nvGrpSpPr>
        <p:grpSpPr>
          <a:xfrm>
            <a:off x="8246752" y="93622"/>
            <a:ext cx="781973" cy="772637"/>
            <a:chOff x="8246752" y="93622"/>
            <a:chExt cx="781973" cy="772637"/>
          </a:xfrm>
        </p:grpSpPr>
        <p:sp>
          <p:nvSpPr>
            <p:cNvPr id="652" name="Google Shape;652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5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5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5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15"/>
          <p:cNvSpPr/>
          <p:nvPr/>
        </p:nvSpPr>
        <p:spPr>
          <a:xfrm>
            <a:off x="1185243" y="4643901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1" name="Google Shape;661;p15"/>
          <p:cNvGrpSpPr/>
          <p:nvPr/>
        </p:nvGrpSpPr>
        <p:grpSpPr>
          <a:xfrm flipH="1">
            <a:off x="368846" y="4643889"/>
            <a:ext cx="304232" cy="302077"/>
            <a:chOff x="3461369" y="1048756"/>
            <a:chExt cx="253611" cy="251814"/>
          </a:xfrm>
        </p:grpSpPr>
        <p:grpSp>
          <p:nvGrpSpPr>
            <p:cNvPr id="662" name="Google Shape;662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3" name="Google Shape;663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6" name="Google Shape;666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67" name="Google Shape;667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 flipH="1">
            <a:off x="8688188" y="1017729"/>
            <a:ext cx="224547" cy="222982"/>
            <a:chOff x="3461369" y="1048756"/>
            <a:chExt cx="253611" cy="251814"/>
          </a:xfrm>
        </p:grpSpPr>
        <p:grpSp>
          <p:nvGrpSpPr>
            <p:cNvPr id="671" name="Google Shape;671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5" name="Google Shape;675;p15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76" name="Google Shape;676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5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9" name="Google Shape;679;p15"/>
          <p:cNvSpPr/>
          <p:nvPr/>
        </p:nvSpPr>
        <p:spPr>
          <a:xfrm>
            <a:off x="487643" y="41152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15"/>
          <p:cNvSpPr/>
          <p:nvPr/>
        </p:nvSpPr>
        <p:spPr>
          <a:xfrm>
            <a:off x="8027705" y="2723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15"/>
          <p:cNvSpPr/>
          <p:nvPr/>
        </p:nvSpPr>
        <p:spPr>
          <a:xfrm>
            <a:off x="8604418" y="139587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2" name="Google Shape;682;p15"/>
          <p:cNvGrpSpPr/>
          <p:nvPr/>
        </p:nvGrpSpPr>
        <p:grpSpPr>
          <a:xfrm>
            <a:off x="106162" y="4327103"/>
            <a:ext cx="1065414" cy="688778"/>
            <a:chOff x="4487662" y="1585653"/>
            <a:chExt cx="1065414" cy="688778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686" name="Google Shape;686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5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6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6"/>
          <p:cNvSpPr txBox="1">
            <a:spLocks noGrp="1"/>
          </p:cNvSpPr>
          <p:nvPr>
            <p:ph type="subTitle" idx="1"/>
          </p:nvPr>
        </p:nvSpPr>
        <p:spPr>
          <a:xfrm>
            <a:off x="5023213" y="2338925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4" name="Google Shape;694;p16"/>
          <p:cNvSpPr txBox="1">
            <a:spLocks noGrp="1"/>
          </p:cNvSpPr>
          <p:nvPr>
            <p:ph type="title"/>
          </p:nvPr>
        </p:nvSpPr>
        <p:spPr>
          <a:xfrm>
            <a:off x="5023225" y="1721375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6"/>
          <p:cNvSpPr/>
          <p:nvPr/>
        </p:nvSpPr>
        <p:spPr>
          <a:xfrm rot="-9615525">
            <a:off x="-620068" y="4185987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6"/>
          <p:cNvSpPr/>
          <p:nvPr/>
        </p:nvSpPr>
        <p:spPr>
          <a:xfrm rot="-9284480" flipH="1">
            <a:off x="7321466" y="-657613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16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699" name="Google Shape;699;p16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700" name="Google Shape;700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16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705" name="Google Shape;705;p16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6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6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6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9" name="Google Shape;709;p16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710" name="Google Shape;710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1" name="Google Shape;711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15" name="Google Shape;715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6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719" name="Google Shape;719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0" name="Google Shape;720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1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4" name="Google Shape;724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7" name="Google Shape;727;p16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728" name="Google Shape;728;p16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9" name="Google Shape;729;p16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730" name="Google Shape;730;p16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1" name="Google Shape;731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5" name="Google Shape;735;p16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736" name="Google Shape;736;p16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16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16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16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0" name="Google Shape;740;p16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741" name="Google Shape;741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2" name="Google Shape;742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5" name="Google Shape;745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46" name="Google Shape;746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49" name="Google Shape;749;p16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750" name="Google Shape;750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1" name="Google Shape;751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4" name="Google Shape;754;p16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755" name="Google Shape;755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6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6" name="Google Shape;826;p18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827" name="Google Shape;827;p18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8" name="Google Shape;828;p18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829" name="Google Shape;829;p18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0" name="Google Shape;830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34" name="Google Shape;834;p18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835" name="Google Shape;835;p18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18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18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18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39" name="Google Shape;839;p18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840" name="Google Shape;840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1" name="Google Shape;841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44" name="Google Shape;844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45" name="Google Shape;845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48" name="Google Shape;848;p18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849" name="Google Shape;849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0" name="Google Shape;850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2" name="Google Shape;852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3" name="Google Shape;853;p18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854" name="Google Shape;854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18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18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857" name="Google Shape;857;p1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18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9" name="Google Shape;859;p18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60" name="Google Shape;860;p18"/>
          <p:cNvGrpSpPr/>
          <p:nvPr/>
        </p:nvGrpSpPr>
        <p:grpSpPr>
          <a:xfrm rot="-8100000" flipH="1">
            <a:off x="8243268" y="4237445"/>
            <a:ext cx="781965" cy="772630"/>
            <a:chOff x="8246752" y="93622"/>
            <a:chExt cx="781973" cy="772637"/>
          </a:xfrm>
        </p:grpSpPr>
        <p:sp>
          <p:nvSpPr>
            <p:cNvPr id="861" name="Google Shape;861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18"/>
          <p:cNvSpPr/>
          <p:nvPr/>
        </p:nvSpPr>
        <p:spPr>
          <a:xfrm flipH="1">
            <a:off x="-2769394" y="50"/>
            <a:ext cx="5420700" cy="51435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70" name="Google Shape;870;p18"/>
          <p:cNvSpPr/>
          <p:nvPr/>
        </p:nvSpPr>
        <p:spPr>
          <a:xfrm flipH="1">
            <a:off x="-1132772" y="1405756"/>
            <a:ext cx="3517310" cy="19994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8"/>
          <p:cNvSpPr/>
          <p:nvPr/>
        </p:nvSpPr>
        <p:spPr>
          <a:xfrm flipH="1">
            <a:off x="-1293318" y="1695997"/>
            <a:ext cx="2649654" cy="1537518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3"/>
          <p:cNvSpPr/>
          <p:nvPr/>
        </p:nvSpPr>
        <p:spPr>
          <a:xfrm rot="3332452">
            <a:off x="71836" y="-3136200"/>
            <a:ext cx="10414297" cy="7737849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359" name="Google Shape;1359;p2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0" name="Google Shape;1360;p23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1" name="Google Shape;1361;p23"/>
          <p:cNvSpPr txBox="1">
            <a:spLocks noGrp="1"/>
          </p:cNvSpPr>
          <p:nvPr>
            <p:ph type="subTitle" idx="2"/>
          </p:nvPr>
        </p:nvSpPr>
        <p:spPr>
          <a:xfrm>
            <a:off x="1477100" y="141730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2" name="Google Shape;1362;p23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23"/>
          <p:cNvSpPr txBox="1">
            <a:spLocks noGrp="1"/>
          </p:cNvSpPr>
          <p:nvPr>
            <p:ph type="subTitle" idx="4"/>
          </p:nvPr>
        </p:nvSpPr>
        <p:spPr>
          <a:xfrm>
            <a:off x="2171700" y="2283217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4" name="Google Shape;1364;p23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5" name="Google Shape;1365;p23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66" name="Google Shape;1366;p23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7" name="Google Shape;1367;p23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8" name="Google Shape;1368;p23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9" name="Google Shape;1369;p23"/>
          <p:cNvSpPr/>
          <p:nvPr/>
        </p:nvSpPr>
        <p:spPr>
          <a:xfrm rot="-9884680">
            <a:off x="-474805" y="4102105"/>
            <a:ext cx="3009864" cy="174656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0" name="Google Shape;1370;p23"/>
          <p:cNvGrpSpPr/>
          <p:nvPr/>
        </p:nvGrpSpPr>
        <p:grpSpPr>
          <a:xfrm>
            <a:off x="94678" y="4251127"/>
            <a:ext cx="1091005" cy="714736"/>
            <a:chOff x="125228" y="-40910"/>
            <a:chExt cx="1091005" cy="714736"/>
          </a:xfrm>
        </p:grpSpPr>
        <p:grpSp>
          <p:nvGrpSpPr>
            <p:cNvPr id="1371" name="Google Shape;1371;p2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372" name="Google Shape;1372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6" name="Google Shape;1376;p2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377" name="Google Shape;1377;p2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1" name="Google Shape;1381;p23"/>
          <p:cNvGrpSpPr/>
          <p:nvPr/>
        </p:nvGrpSpPr>
        <p:grpSpPr>
          <a:xfrm>
            <a:off x="322769" y="4766456"/>
            <a:ext cx="253611" cy="251814"/>
            <a:chOff x="3461369" y="1048756"/>
            <a:chExt cx="253611" cy="251814"/>
          </a:xfrm>
        </p:grpSpPr>
        <p:grpSp>
          <p:nvGrpSpPr>
            <p:cNvPr id="1382" name="Google Shape;1382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3" name="Google Shape;1383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6" name="Google Shape;1386;p2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387" name="Google Shape;1387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"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Google Shape;1795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6" name="Google Shape;1796;p31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97" name="Google Shape;1797;p31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 rot="10800000" flipH="1">
            <a:off x="0" y="-64318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8" name="Google Shape;1798;p31"/>
          <p:cNvSpPr/>
          <p:nvPr/>
        </p:nvSpPr>
        <p:spPr>
          <a:xfrm rot="-9615525">
            <a:off x="-452068" y="4153824"/>
            <a:ext cx="2827432" cy="1640654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9" name="Google Shape;1799;p31"/>
          <p:cNvSpPr/>
          <p:nvPr/>
        </p:nvSpPr>
        <p:spPr>
          <a:xfrm rot="-9284480" flipH="1">
            <a:off x="7489466" y="-689776"/>
            <a:ext cx="2450384" cy="1421859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1"/>
          <p:cNvSpPr/>
          <p:nvPr/>
        </p:nvSpPr>
        <p:spPr>
          <a:xfrm>
            <a:off x="865443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1" name="Google Shape;1801;p31"/>
          <p:cNvGrpSpPr/>
          <p:nvPr/>
        </p:nvGrpSpPr>
        <p:grpSpPr>
          <a:xfrm>
            <a:off x="106178" y="4247977"/>
            <a:ext cx="1091005" cy="714736"/>
            <a:chOff x="125228" y="-40910"/>
            <a:chExt cx="1091005" cy="714736"/>
          </a:xfrm>
        </p:grpSpPr>
        <p:grpSp>
          <p:nvGrpSpPr>
            <p:cNvPr id="1802" name="Google Shape;1802;p31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1803" name="Google Shape;1803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07" name="Google Shape;1807;p31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1808" name="Google Shape;1808;p31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1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1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1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12" name="Google Shape;1812;p31"/>
          <p:cNvGrpSpPr/>
          <p:nvPr/>
        </p:nvGrpSpPr>
        <p:grpSpPr>
          <a:xfrm>
            <a:off x="299045" y="4734200"/>
            <a:ext cx="275625" cy="273672"/>
            <a:chOff x="3461369" y="1048756"/>
            <a:chExt cx="253611" cy="251814"/>
          </a:xfrm>
        </p:grpSpPr>
        <p:grpSp>
          <p:nvGrpSpPr>
            <p:cNvPr id="1813" name="Google Shape;1813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4" name="Google Shape;1814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7" name="Google Shape;1817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18" name="Google Shape;1818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21" name="Google Shape;1821;p31"/>
          <p:cNvGrpSpPr/>
          <p:nvPr/>
        </p:nvGrpSpPr>
        <p:grpSpPr>
          <a:xfrm>
            <a:off x="299039" y="4025017"/>
            <a:ext cx="151254" cy="150182"/>
            <a:chOff x="3461369" y="1048756"/>
            <a:chExt cx="253611" cy="251814"/>
          </a:xfrm>
        </p:grpSpPr>
        <p:grpSp>
          <p:nvGrpSpPr>
            <p:cNvPr id="1822" name="Google Shape;1822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3" name="Google Shape;1823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6" name="Google Shape;1826;p3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827" name="Google Shape;1827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30" name="Google Shape;1830;p31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831" name="Google Shape;1831;p31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2" name="Google Shape;1832;p31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833" name="Google Shape;1833;p31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4" name="Google Shape;1834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38" name="Google Shape;1838;p31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839" name="Google Shape;1839;p31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31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31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31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43" name="Google Shape;1843;p31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844" name="Google Shape;1844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5" name="Google Shape;1845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8" name="Google Shape;1848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49" name="Google Shape;1849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52" name="Google Shape;1852;p31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53" name="Google Shape;1853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4" name="Google Shape;1854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57" name="Google Shape;1857;p31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58" name="Google Shape;1858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31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31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8" name="Google Shape;1908;p3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9" name="Google Shape;1909;p33"/>
          <p:cNvGrpSpPr/>
          <p:nvPr/>
        </p:nvGrpSpPr>
        <p:grpSpPr>
          <a:xfrm rot="10800000">
            <a:off x="6586784" y="3724523"/>
            <a:ext cx="3215434" cy="2499256"/>
            <a:chOff x="-646069" y="-1144601"/>
            <a:chExt cx="3215434" cy="2499256"/>
          </a:xfrm>
        </p:grpSpPr>
        <p:sp>
          <p:nvSpPr>
            <p:cNvPr id="1910" name="Google Shape;1910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1" name="Google Shape;1911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12" name="Google Shape;1912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13" name="Google Shape;1913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4" name="Google Shape;1914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5" name="Google Shape;1915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6" name="Google Shape;1916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7" name="Google Shape;1917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18" name="Google Shape;1918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19" name="Google Shape;1919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0" name="Google Shape;1920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1" name="Google Shape;1921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2" name="Google Shape;1922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23" name="Google Shape;1923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24" name="Google Shape;1924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7" name="Google Shape;1927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8" name="Google Shape;1928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29" name="Google Shape;1929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0" name="Google Shape;1930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1" name="Google Shape;1931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2" name="Google Shape;1932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33" name="Google Shape;1933;p33"/>
          <p:cNvGrpSpPr/>
          <p:nvPr/>
        </p:nvGrpSpPr>
        <p:grpSpPr>
          <a:xfrm rot="10800000" flipH="1">
            <a:off x="-671266" y="3724523"/>
            <a:ext cx="3215434" cy="2499256"/>
            <a:chOff x="-646069" y="-1144601"/>
            <a:chExt cx="3215434" cy="2499256"/>
          </a:xfrm>
        </p:grpSpPr>
        <p:sp>
          <p:nvSpPr>
            <p:cNvPr id="1934" name="Google Shape;1934;p33"/>
            <p:cNvSpPr/>
            <p:nvPr/>
          </p:nvSpPr>
          <p:spPr>
            <a:xfrm rot="-1184475" flipH="1">
              <a:off x="-452068" y="-715300"/>
              <a:ext cx="2827432" cy="1640654"/>
            </a:xfrm>
            <a:custGeom>
              <a:avLst/>
              <a:gdLst/>
              <a:ahLst/>
              <a:cxnLst/>
              <a:rect l="l" t="t" r="r" b="b"/>
              <a:pathLst>
                <a:path w="8627" h="5006" extrusionOk="0">
                  <a:moveTo>
                    <a:pt x="8170" y="0"/>
                  </a:moveTo>
                  <a:cubicBezTo>
                    <a:pt x="7607" y="101"/>
                    <a:pt x="6989" y="198"/>
                    <a:pt x="6381" y="294"/>
                  </a:cubicBezTo>
                  <a:cubicBezTo>
                    <a:pt x="5492" y="437"/>
                    <a:pt x="4590" y="583"/>
                    <a:pt x="3708" y="753"/>
                  </a:cubicBezTo>
                  <a:cubicBezTo>
                    <a:pt x="2834" y="926"/>
                    <a:pt x="1967" y="1117"/>
                    <a:pt x="1210" y="1385"/>
                  </a:cubicBezTo>
                  <a:cubicBezTo>
                    <a:pt x="837" y="1520"/>
                    <a:pt x="492" y="1678"/>
                    <a:pt x="255" y="1879"/>
                  </a:cubicBezTo>
                  <a:cubicBezTo>
                    <a:pt x="138" y="1979"/>
                    <a:pt x="52" y="2090"/>
                    <a:pt x="19" y="2210"/>
                  </a:cubicBezTo>
                  <a:cubicBezTo>
                    <a:pt x="2" y="2270"/>
                    <a:pt x="1" y="2334"/>
                    <a:pt x="16" y="2395"/>
                  </a:cubicBezTo>
                  <a:cubicBezTo>
                    <a:pt x="21" y="2457"/>
                    <a:pt x="57" y="2521"/>
                    <a:pt x="96" y="2585"/>
                  </a:cubicBezTo>
                  <a:cubicBezTo>
                    <a:pt x="254" y="2840"/>
                    <a:pt x="640" y="3070"/>
                    <a:pt x="1062" y="3262"/>
                  </a:cubicBezTo>
                  <a:cubicBezTo>
                    <a:pt x="1489" y="3454"/>
                    <a:pt x="1970" y="3615"/>
                    <a:pt x="2458" y="3759"/>
                  </a:cubicBezTo>
                  <a:cubicBezTo>
                    <a:pt x="2949" y="3902"/>
                    <a:pt x="3453" y="4030"/>
                    <a:pt x="3961" y="4147"/>
                  </a:cubicBezTo>
                  <a:cubicBezTo>
                    <a:pt x="4473" y="4264"/>
                    <a:pt x="4990" y="4371"/>
                    <a:pt x="5510" y="4472"/>
                  </a:cubicBezTo>
                  <a:cubicBezTo>
                    <a:pt x="6539" y="4672"/>
                    <a:pt x="7579" y="4846"/>
                    <a:pt x="8625" y="5006"/>
                  </a:cubicBezTo>
                  <a:lnTo>
                    <a:pt x="8626" y="4542"/>
                  </a:lnTo>
                  <a:cubicBezTo>
                    <a:pt x="7767" y="4378"/>
                    <a:pt x="6915" y="4211"/>
                    <a:pt x="6099" y="4028"/>
                  </a:cubicBezTo>
                  <a:cubicBezTo>
                    <a:pt x="5156" y="3817"/>
                    <a:pt x="4246" y="3591"/>
                    <a:pt x="3458" y="3343"/>
                  </a:cubicBezTo>
                  <a:cubicBezTo>
                    <a:pt x="2688" y="3097"/>
                    <a:pt x="2039" y="2813"/>
                    <a:pt x="1934" y="2578"/>
                  </a:cubicBezTo>
                  <a:cubicBezTo>
                    <a:pt x="1921" y="2548"/>
                    <a:pt x="1903" y="2519"/>
                    <a:pt x="1908" y="2490"/>
                  </a:cubicBezTo>
                  <a:cubicBezTo>
                    <a:pt x="1902" y="2461"/>
                    <a:pt x="1905" y="2431"/>
                    <a:pt x="1915" y="2403"/>
                  </a:cubicBezTo>
                  <a:cubicBezTo>
                    <a:pt x="1935" y="2347"/>
                    <a:pt x="1983" y="2289"/>
                    <a:pt x="2055" y="2233"/>
                  </a:cubicBezTo>
                  <a:cubicBezTo>
                    <a:pt x="2199" y="2117"/>
                    <a:pt x="2442" y="2007"/>
                    <a:pt x="2739" y="1904"/>
                  </a:cubicBezTo>
                  <a:cubicBezTo>
                    <a:pt x="3331" y="1699"/>
                    <a:pt x="4109" y="1526"/>
                    <a:pt x="4923" y="1367"/>
                  </a:cubicBezTo>
                  <a:cubicBezTo>
                    <a:pt x="5737" y="1207"/>
                    <a:pt x="6606" y="1064"/>
                    <a:pt x="7485" y="916"/>
                  </a:cubicBezTo>
                  <a:cubicBezTo>
                    <a:pt x="7795" y="865"/>
                    <a:pt x="8107" y="812"/>
                    <a:pt x="8420" y="756"/>
                  </a:cubicBezTo>
                  <a:cubicBezTo>
                    <a:pt x="8352" y="499"/>
                    <a:pt x="8268" y="247"/>
                    <a:pt x="8170" y="0"/>
                  </a:cubicBezTo>
                  <a:close/>
                </a:path>
              </a:pathLst>
            </a:custGeom>
            <a:solidFill>
              <a:srgbClr val="F75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5" name="Google Shape;1935;p33"/>
            <p:cNvGrpSpPr/>
            <p:nvPr/>
          </p:nvGrpSpPr>
          <p:grpSpPr>
            <a:xfrm>
              <a:off x="106178" y="47790"/>
              <a:ext cx="1091005" cy="714736"/>
              <a:chOff x="106178" y="47790"/>
              <a:chExt cx="1091005" cy="714736"/>
            </a:xfrm>
          </p:grpSpPr>
          <p:grpSp>
            <p:nvGrpSpPr>
              <p:cNvPr id="1936" name="Google Shape;1936;p33"/>
              <p:cNvGrpSpPr/>
              <p:nvPr/>
            </p:nvGrpSpPr>
            <p:grpSpPr>
              <a:xfrm>
                <a:off x="106178" y="47790"/>
                <a:ext cx="1091005" cy="714736"/>
                <a:chOff x="125228" y="-40910"/>
                <a:chExt cx="1091005" cy="714736"/>
              </a:xfrm>
            </p:grpSpPr>
            <p:grpSp>
              <p:nvGrpSpPr>
                <p:cNvPr id="1937" name="Google Shape;1937;p33"/>
                <p:cNvGrpSpPr/>
                <p:nvPr/>
              </p:nvGrpSpPr>
              <p:grpSpPr>
                <a:xfrm rot="-1130516">
                  <a:off x="164210" y="111715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38" name="Google Shape;1938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381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2" name="Google Shape;1942;p33"/>
                <p:cNvGrpSpPr/>
                <p:nvPr/>
              </p:nvGrpSpPr>
              <p:grpSpPr>
                <a:xfrm rot="-1130516">
                  <a:off x="164210" y="111703"/>
                  <a:ext cx="1013040" cy="409497"/>
                  <a:chOff x="4616600" y="3940575"/>
                  <a:chExt cx="378625" cy="153050"/>
                </a:xfrm>
              </p:grpSpPr>
              <p:sp>
                <p:nvSpPr>
                  <p:cNvPr id="1943" name="Google Shape;1943;p33"/>
                  <p:cNvSpPr/>
                  <p:nvPr/>
                </p:nvSpPr>
                <p:spPr>
                  <a:xfrm>
                    <a:off x="4630000" y="3947850"/>
                    <a:ext cx="365225" cy="145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9" h="5831" extrusionOk="0">
                        <a:moveTo>
                          <a:pt x="5764" y="0"/>
                        </a:moveTo>
                        <a:lnTo>
                          <a:pt x="1" y="345"/>
                        </a:lnTo>
                        <a:lnTo>
                          <a:pt x="3" y="396"/>
                        </a:lnTo>
                        <a:lnTo>
                          <a:pt x="5731" y="53"/>
                        </a:lnTo>
                        <a:lnTo>
                          <a:pt x="7454" y="4295"/>
                        </a:lnTo>
                        <a:lnTo>
                          <a:pt x="7459" y="4307"/>
                        </a:lnTo>
                        <a:lnTo>
                          <a:pt x="14598" y="5830"/>
                        </a:lnTo>
                        <a:lnTo>
                          <a:pt x="14609" y="5781"/>
                        </a:lnTo>
                        <a:lnTo>
                          <a:pt x="7496" y="4263"/>
                        </a:lnTo>
                        <a:lnTo>
                          <a:pt x="5770" y="17"/>
                        </a:lnTo>
                        <a:lnTo>
                          <a:pt x="576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3"/>
                  <p:cNvSpPr/>
                  <p:nvPr/>
                </p:nvSpPr>
                <p:spPr>
                  <a:xfrm>
                    <a:off x="4616600" y="3947675"/>
                    <a:ext cx="24600" cy="21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4" h="842" extrusionOk="0">
                        <a:moveTo>
                          <a:pt x="563" y="0"/>
                        </a:moveTo>
                        <a:cubicBezTo>
                          <a:pt x="188" y="0"/>
                          <a:pt x="0" y="453"/>
                          <a:pt x="265" y="718"/>
                        </a:cubicBezTo>
                        <a:cubicBezTo>
                          <a:pt x="345" y="799"/>
                          <a:pt x="453" y="842"/>
                          <a:pt x="562" y="842"/>
                        </a:cubicBezTo>
                        <a:cubicBezTo>
                          <a:pt x="617" y="842"/>
                          <a:pt x="672" y="831"/>
                          <a:pt x="724" y="809"/>
                        </a:cubicBezTo>
                        <a:cubicBezTo>
                          <a:pt x="880" y="744"/>
                          <a:pt x="984" y="592"/>
                          <a:pt x="984" y="421"/>
                        </a:cubicBezTo>
                        <a:cubicBezTo>
                          <a:pt x="984" y="189"/>
                          <a:pt x="795" y="0"/>
                          <a:pt x="563" y="0"/>
                        </a:cubicBezTo>
                        <a:close/>
                      </a:path>
                    </a:pathLst>
                  </a:custGeom>
                  <a:solidFill>
                    <a:srgbClr val="1EBDF7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33"/>
                  <p:cNvSpPr/>
                  <p:nvPr/>
                </p:nvSpPr>
                <p:spPr>
                  <a:xfrm>
                    <a:off x="4764200" y="3940575"/>
                    <a:ext cx="16550" cy="1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2" h="568" extrusionOk="0">
                        <a:moveTo>
                          <a:pt x="379" y="1"/>
                        </a:moveTo>
                        <a:cubicBezTo>
                          <a:pt x="127" y="1"/>
                          <a:pt x="1" y="306"/>
                          <a:pt x="179" y="484"/>
                        </a:cubicBezTo>
                        <a:cubicBezTo>
                          <a:pt x="236" y="541"/>
                          <a:pt x="307" y="567"/>
                          <a:pt x="377" y="567"/>
                        </a:cubicBezTo>
                        <a:cubicBezTo>
                          <a:pt x="522" y="567"/>
                          <a:pt x="662" y="454"/>
                          <a:pt x="662" y="284"/>
                        </a:cubicBezTo>
                        <a:cubicBezTo>
                          <a:pt x="662" y="128"/>
                          <a:pt x="536" y="1"/>
                          <a:pt x="379" y="1"/>
                        </a:cubicBezTo>
                        <a:close/>
                      </a:path>
                    </a:pathLst>
                  </a:custGeom>
                  <a:solidFill>
                    <a:srgbClr val="F7581E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33"/>
                  <p:cNvSpPr/>
                  <p:nvPr/>
                </p:nvSpPr>
                <p:spPr>
                  <a:xfrm>
                    <a:off x="4801875" y="4043775"/>
                    <a:ext cx="29250" cy="2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70" h="1011" extrusionOk="0">
                        <a:moveTo>
                          <a:pt x="593" y="0"/>
                        </a:moveTo>
                        <a:cubicBezTo>
                          <a:pt x="272" y="0"/>
                          <a:pt x="0" y="320"/>
                          <a:pt x="115" y="665"/>
                        </a:cubicBezTo>
                        <a:cubicBezTo>
                          <a:pt x="180" y="859"/>
                          <a:pt x="355" y="994"/>
                          <a:pt x="559" y="1009"/>
                        </a:cubicBezTo>
                        <a:cubicBezTo>
                          <a:pt x="571" y="1010"/>
                          <a:pt x="583" y="1010"/>
                          <a:pt x="595" y="1010"/>
                        </a:cubicBezTo>
                        <a:cubicBezTo>
                          <a:pt x="784" y="1010"/>
                          <a:pt x="960" y="903"/>
                          <a:pt x="1046" y="731"/>
                        </a:cubicBezTo>
                        <a:cubicBezTo>
                          <a:pt x="1170" y="482"/>
                          <a:pt x="1069" y="179"/>
                          <a:pt x="820" y="56"/>
                        </a:cubicBezTo>
                        <a:cubicBezTo>
                          <a:pt x="744" y="18"/>
                          <a:pt x="667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 cmpd="sng">
                    <a:solidFill>
                      <a:schemeClr val="l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47" name="Google Shape;1947;p33"/>
              <p:cNvGrpSpPr/>
              <p:nvPr/>
            </p:nvGrpSpPr>
            <p:grpSpPr>
              <a:xfrm>
                <a:off x="806563" y="126484"/>
                <a:ext cx="205452" cy="201719"/>
                <a:chOff x="5007775" y="3078600"/>
                <a:chExt cx="121075" cy="118875"/>
              </a:xfrm>
            </p:grpSpPr>
            <p:sp>
              <p:nvSpPr>
                <p:cNvPr id="1948" name="Google Shape;1948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9" name="Google Shape;1949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0" name="Google Shape;1950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1" name="Google Shape;1951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2" name="Google Shape;1952;p33"/>
              <p:cNvGrpSpPr/>
              <p:nvPr/>
            </p:nvGrpSpPr>
            <p:grpSpPr>
              <a:xfrm>
                <a:off x="343324" y="578531"/>
                <a:ext cx="151077" cy="148320"/>
                <a:chOff x="5007775" y="3078600"/>
                <a:chExt cx="121075" cy="118875"/>
              </a:xfrm>
            </p:grpSpPr>
            <p:sp>
              <p:nvSpPr>
                <p:cNvPr id="1953" name="Google Shape;1953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4" name="Google Shape;1954;p33"/>
                <p:cNvSpPr/>
                <p:nvPr/>
              </p:nvSpPr>
              <p:spPr>
                <a:xfrm>
                  <a:off x="5007775" y="3078600"/>
                  <a:ext cx="121075" cy="1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3" h="4755" extrusionOk="0">
                      <a:moveTo>
                        <a:pt x="2575" y="1156"/>
                      </a:moveTo>
                      <a:lnTo>
                        <a:pt x="2688" y="1572"/>
                      </a:lnTo>
                      <a:cubicBezTo>
                        <a:pt x="2771" y="1879"/>
                        <a:pt x="2992" y="2130"/>
                        <a:pt x="3286" y="2253"/>
                      </a:cubicBezTo>
                      <a:lnTo>
                        <a:pt x="3716" y="2433"/>
                      </a:lnTo>
                      <a:lnTo>
                        <a:pt x="3294" y="2521"/>
                      </a:lnTo>
                      <a:cubicBezTo>
                        <a:pt x="2920" y="2599"/>
                        <a:pt x="2614" y="2867"/>
                        <a:pt x="2487" y="3226"/>
                      </a:cubicBezTo>
                      <a:lnTo>
                        <a:pt x="2352" y="3617"/>
                      </a:lnTo>
                      <a:lnTo>
                        <a:pt x="2255" y="3248"/>
                      </a:lnTo>
                      <a:cubicBezTo>
                        <a:pt x="2162" y="2892"/>
                        <a:pt x="1906" y="2601"/>
                        <a:pt x="1565" y="2462"/>
                      </a:cubicBezTo>
                      <a:lnTo>
                        <a:pt x="1247" y="2332"/>
                      </a:lnTo>
                      <a:lnTo>
                        <a:pt x="1593" y="2271"/>
                      </a:lnTo>
                      <a:cubicBezTo>
                        <a:pt x="2001" y="2197"/>
                        <a:pt x="2335" y="1904"/>
                        <a:pt x="2462" y="1509"/>
                      </a:cubicBezTo>
                      <a:lnTo>
                        <a:pt x="2575" y="1156"/>
                      </a:lnTo>
                      <a:close/>
                      <a:moveTo>
                        <a:pt x="2595" y="0"/>
                      </a:moveTo>
                      <a:cubicBezTo>
                        <a:pt x="2493" y="0"/>
                        <a:pt x="2390" y="59"/>
                        <a:pt x="2352" y="178"/>
                      </a:cubicBezTo>
                      <a:lnTo>
                        <a:pt x="1974" y="1350"/>
                      </a:lnTo>
                      <a:cubicBezTo>
                        <a:pt x="1906" y="1565"/>
                        <a:pt x="1723" y="1725"/>
                        <a:pt x="1502" y="1765"/>
                      </a:cubicBezTo>
                      <a:lnTo>
                        <a:pt x="289" y="1985"/>
                      </a:lnTo>
                      <a:cubicBezTo>
                        <a:pt x="36" y="2030"/>
                        <a:pt x="0" y="2378"/>
                        <a:pt x="238" y="2475"/>
                      </a:cubicBezTo>
                      <a:lnTo>
                        <a:pt x="1373" y="2937"/>
                      </a:lnTo>
                      <a:cubicBezTo>
                        <a:pt x="1563" y="3015"/>
                        <a:pt x="1706" y="3178"/>
                        <a:pt x="1759" y="3378"/>
                      </a:cubicBezTo>
                      <a:lnTo>
                        <a:pt x="2068" y="4563"/>
                      </a:lnTo>
                      <a:cubicBezTo>
                        <a:pt x="2097" y="4672"/>
                        <a:pt x="2193" y="4749"/>
                        <a:pt x="2306" y="4754"/>
                      </a:cubicBezTo>
                      <a:lnTo>
                        <a:pt x="2315" y="4754"/>
                      </a:lnTo>
                      <a:cubicBezTo>
                        <a:pt x="2425" y="4754"/>
                        <a:pt x="2521" y="4686"/>
                        <a:pt x="2557" y="4584"/>
                      </a:cubicBezTo>
                      <a:lnTo>
                        <a:pt x="2971" y="3397"/>
                      </a:lnTo>
                      <a:cubicBezTo>
                        <a:pt x="3038" y="3206"/>
                        <a:pt x="3200" y="3064"/>
                        <a:pt x="3397" y="3023"/>
                      </a:cubicBezTo>
                      <a:lnTo>
                        <a:pt x="4628" y="2768"/>
                      </a:lnTo>
                      <a:cubicBezTo>
                        <a:pt x="4738" y="2746"/>
                        <a:pt x="4819" y="2654"/>
                        <a:pt x="4831" y="2542"/>
                      </a:cubicBezTo>
                      <a:cubicBezTo>
                        <a:pt x="4842" y="2431"/>
                        <a:pt x="4778" y="2325"/>
                        <a:pt x="4675" y="2282"/>
                      </a:cubicBezTo>
                      <a:lnTo>
                        <a:pt x="3484" y="1780"/>
                      </a:lnTo>
                      <a:cubicBezTo>
                        <a:pt x="3336" y="1718"/>
                        <a:pt x="3225" y="1592"/>
                        <a:pt x="3183" y="1437"/>
                      </a:cubicBezTo>
                      <a:lnTo>
                        <a:pt x="2843" y="189"/>
                      </a:lnTo>
                      <a:cubicBezTo>
                        <a:pt x="2809" y="64"/>
                        <a:pt x="2702" y="0"/>
                        <a:pt x="25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5" name="Google Shape;1955;p3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6" name="Google Shape;1956;p3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8" name="Google Shape;1958;p3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9" name="Google Shape;1959;p34"/>
          <p:cNvGrpSpPr/>
          <p:nvPr/>
        </p:nvGrpSpPr>
        <p:grpSpPr>
          <a:xfrm flipH="1">
            <a:off x="7935728" y="47790"/>
            <a:ext cx="1091005" cy="714736"/>
            <a:chOff x="106178" y="47790"/>
            <a:chExt cx="1091005" cy="714736"/>
          </a:xfrm>
        </p:grpSpPr>
        <p:sp>
          <p:nvSpPr>
            <p:cNvPr id="1960" name="Google Shape;1960;p3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1" name="Google Shape;1961;p3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962" name="Google Shape;1962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3" name="Google Shape;1963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6" name="Google Shape;1966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7" name="Google Shape;1967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68" name="Google Shape;1968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2" name="Google Shape;1972;p34"/>
            <p:cNvGrpSpPr/>
            <p:nvPr/>
          </p:nvGrpSpPr>
          <p:grpSpPr>
            <a:xfrm>
              <a:off x="806563" y="126484"/>
              <a:ext cx="205452" cy="201719"/>
              <a:chOff x="5007775" y="3078600"/>
              <a:chExt cx="121075" cy="118875"/>
            </a:xfrm>
          </p:grpSpPr>
          <p:sp>
            <p:nvSpPr>
              <p:cNvPr id="1973" name="Google Shape;1973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7" name="Google Shape;1977;p34"/>
            <p:cNvGrpSpPr/>
            <p:nvPr/>
          </p:nvGrpSpPr>
          <p:grpSpPr>
            <a:xfrm>
              <a:off x="343324" y="578531"/>
              <a:ext cx="151077" cy="148320"/>
              <a:chOff x="5007775" y="3078600"/>
              <a:chExt cx="121075" cy="118875"/>
            </a:xfrm>
          </p:grpSpPr>
          <p:sp>
            <p:nvSpPr>
              <p:cNvPr id="1978" name="Google Shape;1978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2" name="Google Shape;1982;p34"/>
          <p:cNvGrpSpPr/>
          <p:nvPr/>
        </p:nvGrpSpPr>
        <p:grpSpPr>
          <a:xfrm rot="10800000" flipH="1">
            <a:off x="7935728" y="4364447"/>
            <a:ext cx="1091005" cy="714736"/>
            <a:chOff x="7935728" y="4308277"/>
            <a:chExt cx="1091005" cy="714736"/>
          </a:xfrm>
        </p:grpSpPr>
        <p:sp>
          <p:nvSpPr>
            <p:cNvPr id="1983" name="Google Shape;1983;p34"/>
            <p:cNvSpPr/>
            <p:nvPr/>
          </p:nvSpPr>
          <p:spPr>
            <a:xfrm flipH="1">
              <a:off x="8200828" y="4960713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4" name="Google Shape;1984;p34"/>
            <p:cNvGrpSpPr/>
            <p:nvPr/>
          </p:nvGrpSpPr>
          <p:grpSpPr>
            <a:xfrm flipH="1">
              <a:off x="7935728" y="4308277"/>
              <a:ext cx="1091005" cy="714736"/>
              <a:chOff x="125228" y="-40910"/>
              <a:chExt cx="1091005" cy="714736"/>
            </a:xfrm>
          </p:grpSpPr>
          <p:grpSp>
            <p:nvGrpSpPr>
              <p:cNvPr id="1985" name="Google Shape;1985;p3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86" name="Google Shape;1986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0" name="Google Shape;1990;p3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1" name="Google Shape;1991;p3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3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3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3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95" name="Google Shape;1995;p34"/>
            <p:cNvGrpSpPr/>
            <p:nvPr/>
          </p:nvGrpSpPr>
          <p:grpSpPr>
            <a:xfrm flipH="1">
              <a:off x="8629059" y="4792568"/>
              <a:ext cx="151077" cy="148320"/>
              <a:chOff x="5007775" y="3078600"/>
              <a:chExt cx="121075" cy="118875"/>
            </a:xfrm>
          </p:grpSpPr>
          <p:sp>
            <p:nvSpPr>
              <p:cNvPr id="1996" name="Google Shape;1996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34"/>
              <p:cNvSpPr/>
              <p:nvPr/>
            </p:nvSpPr>
            <p:spPr>
              <a:xfrm>
                <a:off x="5007775" y="3078600"/>
                <a:ext cx="12107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4843" h="4755" extrusionOk="0">
                    <a:moveTo>
                      <a:pt x="2575" y="1156"/>
                    </a:moveTo>
                    <a:lnTo>
                      <a:pt x="2688" y="1572"/>
                    </a:lnTo>
                    <a:cubicBezTo>
                      <a:pt x="2771" y="1879"/>
                      <a:pt x="2992" y="2130"/>
                      <a:pt x="3286" y="2253"/>
                    </a:cubicBezTo>
                    <a:lnTo>
                      <a:pt x="3716" y="2433"/>
                    </a:lnTo>
                    <a:lnTo>
                      <a:pt x="3294" y="2521"/>
                    </a:lnTo>
                    <a:cubicBezTo>
                      <a:pt x="2920" y="2599"/>
                      <a:pt x="2614" y="2867"/>
                      <a:pt x="2487" y="3226"/>
                    </a:cubicBezTo>
                    <a:lnTo>
                      <a:pt x="2352" y="3617"/>
                    </a:lnTo>
                    <a:lnTo>
                      <a:pt x="2255" y="3248"/>
                    </a:lnTo>
                    <a:cubicBezTo>
                      <a:pt x="2162" y="2892"/>
                      <a:pt x="1906" y="2601"/>
                      <a:pt x="1565" y="2462"/>
                    </a:cubicBezTo>
                    <a:lnTo>
                      <a:pt x="1247" y="2332"/>
                    </a:lnTo>
                    <a:lnTo>
                      <a:pt x="1593" y="2271"/>
                    </a:lnTo>
                    <a:cubicBezTo>
                      <a:pt x="2001" y="2197"/>
                      <a:pt x="2335" y="1904"/>
                      <a:pt x="2462" y="1509"/>
                    </a:cubicBezTo>
                    <a:lnTo>
                      <a:pt x="2575" y="1156"/>
                    </a:lnTo>
                    <a:close/>
                    <a:moveTo>
                      <a:pt x="2595" y="0"/>
                    </a:moveTo>
                    <a:cubicBezTo>
                      <a:pt x="2493" y="0"/>
                      <a:pt x="2390" y="59"/>
                      <a:pt x="2352" y="178"/>
                    </a:cubicBezTo>
                    <a:lnTo>
                      <a:pt x="1974" y="1350"/>
                    </a:lnTo>
                    <a:cubicBezTo>
                      <a:pt x="1906" y="1565"/>
                      <a:pt x="1723" y="1725"/>
                      <a:pt x="1502" y="1765"/>
                    </a:cubicBezTo>
                    <a:lnTo>
                      <a:pt x="289" y="1985"/>
                    </a:lnTo>
                    <a:cubicBezTo>
                      <a:pt x="36" y="2030"/>
                      <a:pt x="0" y="2378"/>
                      <a:pt x="238" y="2475"/>
                    </a:cubicBezTo>
                    <a:lnTo>
                      <a:pt x="1373" y="2937"/>
                    </a:lnTo>
                    <a:cubicBezTo>
                      <a:pt x="1563" y="3015"/>
                      <a:pt x="1706" y="3178"/>
                      <a:pt x="1759" y="3378"/>
                    </a:cubicBezTo>
                    <a:lnTo>
                      <a:pt x="2068" y="4563"/>
                    </a:lnTo>
                    <a:cubicBezTo>
                      <a:pt x="2097" y="4672"/>
                      <a:pt x="2193" y="4749"/>
                      <a:pt x="2306" y="4754"/>
                    </a:cubicBezTo>
                    <a:lnTo>
                      <a:pt x="2315" y="4754"/>
                    </a:lnTo>
                    <a:cubicBezTo>
                      <a:pt x="2425" y="4754"/>
                      <a:pt x="2521" y="4686"/>
                      <a:pt x="2557" y="4584"/>
                    </a:cubicBezTo>
                    <a:lnTo>
                      <a:pt x="2971" y="3397"/>
                    </a:lnTo>
                    <a:cubicBezTo>
                      <a:pt x="3038" y="3206"/>
                      <a:pt x="3200" y="3064"/>
                      <a:pt x="3397" y="3023"/>
                    </a:cubicBezTo>
                    <a:lnTo>
                      <a:pt x="4628" y="2768"/>
                    </a:lnTo>
                    <a:cubicBezTo>
                      <a:pt x="4738" y="2746"/>
                      <a:pt x="4819" y="2654"/>
                      <a:pt x="4831" y="2542"/>
                    </a:cubicBezTo>
                    <a:cubicBezTo>
                      <a:pt x="4842" y="2431"/>
                      <a:pt x="4778" y="2325"/>
                      <a:pt x="4675" y="2282"/>
                    </a:cubicBezTo>
                    <a:lnTo>
                      <a:pt x="3484" y="1780"/>
                    </a:lnTo>
                    <a:cubicBezTo>
                      <a:pt x="3336" y="1718"/>
                      <a:pt x="3225" y="1592"/>
                      <a:pt x="3183" y="1437"/>
                    </a:cubicBezTo>
                    <a:lnTo>
                      <a:pt x="2843" y="189"/>
                    </a:lnTo>
                    <a:cubicBezTo>
                      <a:pt x="2809" y="64"/>
                      <a:pt x="2702" y="0"/>
                      <a:pt x="25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34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34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0" name="Google Shape;2000;p3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2001" name="Google Shape;2001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9" name="Google Shape;2009;p34"/>
          <p:cNvGrpSpPr/>
          <p:nvPr/>
        </p:nvGrpSpPr>
        <p:grpSpPr>
          <a:xfrm rot="-363252">
            <a:off x="421742" y="585151"/>
            <a:ext cx="151072" cy="148316"/>
            <a:chOff x="5007775" y="3078600"/>
            <a:chExt cx="121075" cy="118875"/>
          </a:xfrm>
        </p:grpSpPr>
        <p:sp>
          <p:nvSpPr>
            <p:cNvPr id="2010" name="Google Shape;2010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34"/>
          <p:cNvGrpSpPr/>
          <p:nvPr/>
        </p:nvGrpSpPr>
        <p:grpSpPr>
          <a:xfrm rot="-363252">
            <a:off x="945617" y="4823776"/>
            <a:ext cx="151072" cy="148316"/>
            <a:chOff x="5007775" y="3078600"/>
            <a:chExt cx="121075" cy="118875"/>
          </a:xfrm>
        </p:grpSpPr>
        <p:sp>
          <p:nvSpPr>
            <p:cNvPr id="2015" name="Google Shape;2015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5007775" y="3078600"/>
              <a:ext cx="121075" cy="118875"/>
            </a:xfrm>
            <a:custGeom>
              <a:avLst/>
              <a:gdLst/>
              <a:ahLst/>
              <a:cxnLst/>
              <a:rect l="l" t="t" r="r" b="b"/>
              <a:pathLst>
                <a:path w="4843" h="4755" extrusionOk="0">
                  <a:moveTo>
                    <a:pt x="2575" y="1156"/>
                  </a:moveTo>
                  <a:lnTo>
                    <a:pt x="2688" y="1572"/>
                  </a:lnTo>
                  <a:cubicBezTo>
                    <a:pt x="2771" y="1879"/>
                    <a:pt x="2992" y="2130"/>
                    <a:pt x="3286" y="2253"/>
                  </a:cubicBezTo>
                  <a:lnTo>
                    <a:pt x="3716" y="2433"/>
                  </a:lnTo>
                  <a:lnTo>
                    <a:pt x="3294" y="2521"/>
                  </a:lnTo>
                  <a:cubicBezTo>
                    <a:pt x="2920" y="2599"/>
                    <a:pt x="2614" y="2867"/>
                    <a:pt x="2487" y="3226"/>
                  </a:cubicBezTo>
                  <a:lnTo>
                    <a:pt x="2352" y="3617"/>
                  </a:lnTo>
                  <a:lnTo>
                    <a:pt x="2255" y="3248"/>
                  </a:lnTo>
                  <a:cubicBezTo>
                    <a:pt x="2162" y="2892"/>
                    <a:pt x="1906" y="2601"/>
                    <a:pt x="1565" y="2462"/>
                  </a:cubicBezTo>
                  <a:lnTo>
                    <a:pt x="1247" y="2332"/>
                  </a:lnTo>
                  <a:lnTo>
                    <a:pt x="1593" y="2271"/>
                  </a:lnTo>
                  <a:cubicBezTo>
                    <a:pt x="2001" y="2197"/>
                    <a:pt x="2335" y="1904"/>
                    <a:pt x="2462" y="1509"/>
                  </a:cubicBezTo>
                  <a:lnTo>
                    <a:pt x="2575" y="1156"/>
                  </a:lnTo>
                  <a:close/>
                  <a:moveTo>
                    <a:pt x="2595" y="0"/>
                  </a:moveTo>
                  <a:cubicBezTo>
                    <a:pt x="2493" y="0"/>
                    <a:pt x="2390" y="59"/>
                    <a:pt x="2352" y="178"/>
                  </a:cubicBezTo>
                  <a:lnTo>
                    <a:pt x="1974" y="1350"/>
                  </a:lnTo>
                  <a:cubicBezTo>
                    <a:pt x="1906" y="1565"/>
                    <a:pt x="1723" y="1725"/>
                    <a:pt x="1502" y="1765"/>
                  </a:cubicBezTo>
                  <a:lnTo>
                    <a:pt x="289" y="1985"/>
                  </a:lnTo>
                  <a:cubicBezTo>
                    <a:pt x="36" y="2030"/>
                    <a:pt x="0" y="2378"/>
                    <a:pt x="238" y="2475"/>
                  </a:cubicBezTo>
                  <a:lnTo>
                    <a:pt x="1373" y="2937"/>
                  </a:lnTo>
                  <a:cubicBezTo>
                    <a:pt x="1563" y="3015"/>
                    <a:pt x="1706" y="3178"/>
                    <a:pt x="1759" y="3378"/>
                  </a:cubicBezTo>
                  <a:lnTo>
                    <a:pt x="2068" y="4563"/>
                  </a:lnTo>
                  <a:cubicBezTo>
                    <a:pt x="2097" y="4672"/>
                    <a:pt x="2193" y="4749"/>
                    <a:pt x="2306" y="4754"/>
                  </a:cubicBezTo>
                  <a:lnTo>
                    <a:pt x="2315" y="4754"/>
                  </a:lnTo>
                  <a:cubicBezTo>
                    <a:pt x="2425" y="4754"/>
                    <a:pt x="2521" y="4686"/>
                    <a:pt x="2557" y="4584"/>
                  </a:cubicBezTo>
                  <a:lnTo>
                    <a:pt x="2971" y="3397"/>
                  </a:lnTo>
                  <a:cubicBezTo>
                    <a:pt x="3038" y="3206"/>
                    <a:pt x="3200" y="3064"/>
                    <a:pt x="3397" y="3023"/>
                  </a:cubicBezTo>
                  <a:lnTo>
                    <a:pt x="4628" y="2768"/>
                  </a:lnTo>
                  <a:cubicBezTo>
                    <a:pt x="4738" y="2746"/>
                    <a:pt x="4819" y="2654"/>
                    <a:pt x="4831" y="2542"/>
                  </a:cubicBezTo>
                  <a:cubicBezTo>
                    <a:pt x="4842" y="2431"/>
                    <a:pt x="4778" y="2325"/>
                    <a:pt x="4675" y="2282"/>
                  </a:cubicBezTo>
                  <a:lnTo>
                    <a:pt x="3484" y="1780"/>
                  </a:lnTo>
                  <a:cubicBezTo>
                    <a:pt x="3336" y="1718"/>
                    <a:pt x="3225" y="1592"/>
                    <a:pt x="3183" y="1437"/>
                  </a:cubicBezTo>
                  <a:lnTo>
                    <a:pt x="2843" y="189"/>
                  </a:lnTo>
                  <a:cubicBezTo>
                    <a:pt x="2809" y="64"/>
                    <a:pt x="2702" y="0"/>
                    <a:pt x="2595" y="0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5014450" y="3083725"/>
              <a:ext cx="109400" cy="108625"/>
            </a:xfrm>
            <a:custGeom>
              <a:avLst/>
              <a:gdLst/>
              <a:ahLst/>
              <a:cxnLst/>
              <a:rect l="l" t="t" r="r" b="b"/>
              <a:pathLst>
                <a:path w="4376" h="4345" extrusionOk="0">
                  <a:moveTo>
                    <a:pt x="2324" y="231"/>
                  </a:moveTo>
                  <a:lnTo>
                    <a:pt x="2619" y="1312"/>
                  </a:lnTo>
                  <a:cubicBezTo>
                    <a:pt x="2686" y="1559"/>
                    <a:pt x="2862" y="1760"/>
                    <a:pt x="3098" y="1858"/>
                  </a:cubicBezTo>
                  <a:lnTo>
                    <a:pt x="4136" y="2295"/>
                  </a:lnTo>
                  <a:lnTo>
                    <a:pt x="3068" y="2517"/>
                  </a:lnTo>
                  <a:cubicBezTo>
                    <a:pt x="2765" y="2580"/>
                    <a:pt x="2516" y="2798"/>
                    <a:pt x="2414" y="3090"/>
                  </a:cubicBezTo>
                  <a:lnTo>
                    <a:pt x="2056" y="4118"/>
                  </a:lnTo>
                  <a:lnTo>
                    <a:pt x="1790" y="3096"/>
                  </a:lnTo>
                  <a:cubicBezTo>
                    <a:pt x="1712" y="2803"/>
                    <a:pt x="1502" y="2562"/>
                    <a:pt x="1221" y="2447"/>
                  </a:cubicBezTo>
                  <a:lnTo>
                    <a:pt x="250" y="2051"/>
                  </a:lnTo>
                  <a:lnTo>
                    <a:pt x="1289" y="1863"/>
                  </a:lnTo>
                  <a:cubicBezTo>
                    <a:pt x="1623" y="1803"/>
                    <a:pt x="1896" y="1563"/>
                    <a:pt x="1999" y="1240"/>
                  </a:cubicBezTo>
                  <a:lnTo>
                    <a:pt x="2324" y="231"/>
                  </a:lnTo>
                  <a:close/>
                  <a:moveTo>
                    <a:pt x="2329" y="1"/>
                  </a:moveTo>
                  <a:cubicBezTo>
                    <a:pt x="2307" y="1"/>
                    <a:pt x="2286" y="15"/>
                    <a:pt x="2279" y="37"/>
                  </a:cubicBezTo>
                  <a:lnTo>
                    <a:pt x="1902" y="1209"/>
                  </a:lnTo>
                  <a:cubicBezTo>
                    <a:pt x="1809" y="1496"/>
                    <a:pt x="1566" y="1709"/>
                    <a:pt x="1271" y="1762"/>
                  </a:cubicBezTo>
                  <a:lnTo>
                    <a:pt x="59" y="1983"/>
                  </a:lnTo>
                  <a:cubicBezTo>
                    <a:pt x="7" y="1991"/>
                    <a:pt x="0" y="2061"/>
                    <a:pt x="48" y="2080"/>
                  </a:cubicBezTo>
                  <a:lnTo>
                    <a:pt x="1183" y="2542"/>
                  </a:lnTo>
                  <a:cubicBezTo>
                    <a:pt x="1433" y="2645"/>
                    <a:pt x="1622" y="2859"/>
                    <a:pt x="1690" y="3121"/>
                  </a:cubicBezTo>
                  <a:lnTo>
                    <a:pt x="1999" y="4306"/>
                  </a:lnTo>
                  <a:cubicBezTo>
                    <a:pt x="2005" y="4328"/>
                    <a:pt x="2024" y="4344"/>
                    <a:pt x="2047" y="4345"/>
                  </a:cubicBezTo>
                  <a:lnTo>
                    <a:pt x="2048" y="4345"/>
                  </a:lnTo>
                  <a:cubicBezTo>
                    <a:pt x="2070" y="4345"/>
                    <a:pt x="2089" y="4332"/>
                    <a:pt x="2097" y="4311"/>
                  </a:cubicBezTo>
                  <a:lnTo>
                    <a:pt x="2510" y="3125"/>
                  </a:lnTo>
                  <a:cubicBezTo>
                    <a:pt x="2601" y="2866"/>
                    <a:pt x="2820" y="2674"/>
                    <a:pt x="3088" y="2618"/>
                  </a:cubicBezTo>
                  <a:lnTo>
                    <a:pt x="4319" y="2364"/>
                  </a:lnTo>
                  <a:cubicBezTo>
                    <a:pt x="4368" y="2353"/>
                    <a:pt x="4376" y="2286"/>
                    <a:pt x="4329" y="2265"/>
                  </a:cubicBezTo>
                  <a:lnTo>
                    <a:pt x="3138" y="1764"/>
                  </a:lnTo>
                  <a:cubicBezTo>
                    <a:pt x="2931" y="1679"/>
                    <a:pt x="2777" y="1502"/>
                    <a:pt x="2718" y="1286"/>
                  </a:cubicBezTo>
                  <a:lnTo>
                    <a:pt x="2378" y="39"/>
                  </a:lnTo>
                  <a:cubicBezTo>
                    <a:pt x="2372" y="18"/>
                    <a:pt x="2351" y="2"/>
                    <a:pt x="23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5016150" y="3085025"/>
              <a:ext cx="106050" cy="106100"/>
            </a:xfrm>
            <a:custGeom>
              <a:avLst/>
              <a:gdLst/>
              <a:ahLst/>
              <a:cxnLst/>
              <a:rect l="l" t="t" r="r" b="b"/>
              <a:pathLst>
                <a:path w="4242" h="4244" extrusionOk="0">
                  <a:moveTo>
                    <a:pt x="2261" y="0"/>
                  </a:moveTo>
                  <a:lnTo>
                    <a:pt x="1883" y="1172"/>
                  </a:lnTo>
                  <a:cubicBezTo>
                    <a:pt x="1786" y="1478"/>
                    <a:pt x="1527" y="1705"/>
                    <a:pt x="1212" y="1763"/>
                  </a:cubicBezTo>
                  <a:lnTo>
                    <a:pt x="1" y="1983"/>
                  </a:lnTo>
                  <a:lnTo>
                    <a:pt x="1134" y="2444"/>
                  </a:lnTo>
                  <a:cubicBezTo>
                    <a:pt x="1400" y="2552"/>
                    <a:pt x="1599" y="2781"/>
                    <a:pt x="1673" y="3058"/>
                  </a:cubicBezTo>
                  <a:lnTo>
                    <a:pt x="1982" y="4244"/>
                  </a:lnTo>
                  <a:lnTo>
                    <a:pt x="2395" y="3056"/>
                  </a:lnTo>
                  <a:cubicBezTo>
                    <a:pt x="2490" y="2779"/>
                    <a:pt x="2725" y="2575"/>
                    <a:pt x="3011" y="2515"/>
                  </a:cubicBezTo>
                  <a:lnTo>
                    <a:pt x="4242" y="2261"/>
                  </a:lnTo>
                  <a:lnTo>
                    <a:pt x="3050" y="1760"/>
                  </a:lnTo>
                  <a:cubicBezTo>
                    <a:pt x="2829" y="1666"/>
                    <a:pt x="2664" y="1478"/>
                    <a:pt x="2601" y="1247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9" name="Google Shape;2019;p34"/>
          <p:cNvGrpSpPr/>
          <p:nvPr/>
        </p:nvGrpSpPr>
        <p:grpSpPr>
          <a:xfrm>
            <a:off x="106162" y="98878"/>
            <a:ext cx="1065414" cy="688778"/>
            <a:chOff x="4487662" y="1585653"/>
            <a:chExt cx="1065414" cy="688778"/>
          </a:xfrm>
        </p:grpSpPr>
        <p:grpSp>
          <p:nvGrpSpPr>
            <p:cNvPr id="2020" name="Google Shape;2020;p34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2021" name="Google Shape;2021;p34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4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2023" name="Google Shape;2023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3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048793" y="762526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 rot="-1130516">
            <a:off x="145160" y="200415"/>
            <a:ext cx="1013040" cy="409497"/>
            <a:chOff x="4616600" y="3940575"/>
            <a:chExt cx="378625" cy="153050"/>
          </a:xfrm>
        </p:grpSpPr>
        <p:sp>
          <p:nvSpPr>
            <p:cNvPr id="45" name="Google Shape;45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3"/>
          <p:cNvGrpSpPr/>
          <p:nvPr/>
        </p:nvGrpSpPr>
        <p:grpSpPr>
          <a:xfrm rot="-1130516">
            <a:off x="145160" y="200403"/>
            <a:ext cx="1013040" cy="409497"/>
            <a:chOff x="4616600" y="3940575"/>
            <a:chExt cx="378625" cy="153050"/>
          </a:xfrm>
        </p:grpSpPr>
        <p:sp>
          <p:nvSpPr>
            <p:cNvPr id="50" name="Google Shape;50;p3"/>
            <p:cNvSpPr/>
            <p:nvPr/>
          </p:nvSpPr>
          <p:spPr>
            <a:xfrm>
              <a:off x="4630000" y="3947850"/>
              <a:ext cx="365225" cy="145775"/>
            </a:xfrm>
            <a:custGeom>
              <a:avLst/>
              <a:gdLst/>
              <a:ahLst/>
              <a:cxnLst/>
              <a:rect l="l" t="t" r="r" b="b"/>
              <a:pathLst>
                <a:path w="14609" h="5831" extrusionOk="0">
                  <a:moveTo>
                    <a:pt x="5764" y="0"/>
                  </a:moveTo>
                  <a:lnTo>
                    <a:pt x="1" y="345"/>
                  </a:lnTo>
                  <a:lnTo>
                    <a:pt x="3" y="396"/>
                  </a:lnTo>
                  <a:lnTo>
                    <a:pt x="5731" y="53"/>
                  </a:lnTo>
                  <a:lnTo>
                    <a:pt x="7454" y="4295"/>
                  </a:lnTo>
                  <a:lnTo>
                    <a:pt x="7459" y="4307"/>
                  </a:lnTo>
                  <a:lnTo>
                    <a:pt x="14598" y="5830"/>
                  </a:lnTo>
                  <a:lnTo>
                    <a:pt x="14609" y="5781"/>
                  </a:lnTo>
                  <a:lnTo>
                    <a:pt x="7496" y="4263"/>
                  </a:lnTo>
                  <a:lnTo>
                    <a:pt x="5770" y="17"/>
                  </a:lnTo>
                  <a:lnTo>
                    <a:pt x="576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4616600" y="3947675"/>
              <a:ext cx="24600" cy="21050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0" y="453"/>
                    <a:pt x="265" y="718"/>
                  </a:cubicBezTo>
                  <a:cubicBezTo>
                    <a:pt x="345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0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4764200" y="3940575"/>
              <a:ext cx="16550" cy="14200"/>
            </a:xfrm>
            <a:custGeom>
              <a:avLst/>
              <a:gdLst/>
              <a:ahLst/>
              <a:cxnLst/>
              <a:rect l="l" t="t" r="r" b="b"/>
              <a:pathLst>
                <a:path w="662" h="568" extrusionOk="0">
                  <a:moveTo>
                    <a:pt x="379" y="1"/>
                  </a:moveTo>
                  <a:cubicBezTo>
                    <a:pt x="127" y="1"/>
                    <a:pt x="1" y="306"/>
                    <a:pt x="179" y="484"/>
                  </a:cubicBezTo>
                  <a:cubicBezTo>
                    <a:pt x="236" y="541"/>
                    <a:pt x="307" y="567"/>
                    <a:pt x="377" y="567"/>
                  </a:cubicBezTo>
                  <a:cubicBezTo>
                    <a:pt x="522" y="567"/>
                    <a:pt x="662" y="454"/>
                    <a:pt x="662" y="284"/>
                  </a:cubicBezTo>
                  <a:cubicBezTo>
                    <a:pt x="662" y="128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801875" y="4043775"/>
              <a:ext cx="29250" cy="25275"/>
            </a:xfrm>
            <a:custGeom>
              <a:avLst/>
              <a:gdLst/>
              <a:ahLst/>
              <a:cxnLst/>
              <a:rect l="l" t="t" r="r" b="b"/>
              <a:pathLst>
                <a:path w="1170" h="1011" extrusionOk="0">
                  <a:moveTo>
                    <a:pt x="593" y="0"/>
                  </a:moveTo>
                  <a:cubicBezTo>
                    <a:pt x="272" y="0"/>
                    <a:pt x="0" y="320"/>
                    <a:pt x="115" y="665"/>
                  </a:cubicBezTo>
                  <a:cubicBezTo>
                    <a:pt x="180" y="859"/>
                    <a:pt x="355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4" y="1010"/>
                    <a:pt x="960" y="903"/>
                    <a:pt x="1046" y="731"/>
                  </a:cubicBezTo>
                  <a:cubicBezTo>
                    <a:pt x="1170" y="482"/>
                    <a:pt x="1069" y="179"/>
                    <a:pt x="820" y="56"/>
                  </a:cubicBezTo>
                  <a:cubicBezTo>
                    <a:pt x="744" y="18"/>
                    <a:pt x="667" y="0"/>
                    <a:pt x="59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3"/>
          <p:cNvSpPr/>
          <p:nvPr/>
        </p:nvSpPr>
        <p:spPr>
          <a:xfrm>
            <a:off x="5387000" y="-476250"/>
            <a:ext cx="6424800" cy="60960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5703175" y="1189800"/>
            <a:ext cx="4168728" cy="236975"/>
          </a:xfrm>
          <a:custGeom>
            <a:avLst/>
            <a:gdLst/>
            <a:ahLst/>
            <a:cxnLst/>
            <a:rect l="l" t="t" r="r" b="b"/>
            <a:pathLst>
              <a:path w="11452" h="651" extrusionOk="0">
                <a:moveTo>
                  <a:pt x="7730" y="0"/>
                </a:moveTo>
                <a:cubicBezTo>
                  <a:pt x="5966" y="0"/>
                  <a:pt x="4240" y="38"/>
                  <a:pt x="2522" y="84"/>
                </a:cubicBezTo>
                <a:cubicBezTo>
                  <a:pt x="1718" y="109"/>
                  <a:pt x="918" y="136"/>
                  <a:pt x="119" y="168"/>
                </a:cubicBezTo>
                <a:cubicBezTo>
                  <a:pt x="79" y="240"/>
                  <a:pt x="39" y="312"/>
                  <a:pt x="0" y="385"/>
                </a:cubicBezTo>
                <a:cubicBezTo>
                  <a:pt x="913" y="396"/>
                  <a:pt x="1825" y="407"/>
                  <a:pt x="2735" y="418"/>
                </a:cubicBezTo>
                <a:cubicBezTo>
                  <a:pt x="3792" y="430"/>
                  <a:pt x="4846" y="443"/>
                  <a:pt x="5901" y="463"/>
                </a:cubicBezTo>
                <a:cubicBezTo>
                  <a:pt x="6955" y="484"/>
                  <a:pt x="8006" y="502"/>
                  <a:pt x="9054" y="537"/>
                </a:cubicBezTo>
                <a:cubicBezTo>
                  <a:pt x="9577" y="555"/>
                  <a:pt x="10099" y="575"/>
                  <a:pt x="10614" y="602"/>
                </a:cubicBezTo>
                <a:cubicBezTo>
                  <a:pt x="10896" y="617"/>
                  <a:pt x="11177" y="632"/>
                  <a:pt x="11451" y="651"/>
                </a:cubicBezTo>
                <a:cubicBezTo>
                  <a:pt x="11357" y="448"/>
                  <a:pt x="11254" y="249"/>
                  <a:pt x="11140" y="57"/>
                </a:cubicBezTo>
                <a:cubicBezTo>
                  <a:pt x="10348" y="23"/>
                  <a:pt x="9593" y="13"/>
                  <a:pt x="8838" y="5"/>
                </a:cubicBezTo>
                <a:cubicBezTo>
                  <a:pt x="8467" y="2"/>
                  <a:pt x="8097" y="0"/>
                  <a:pt x="7730" y="0"/>
                </a:cubicBezTo>
                <a:close/>
              </a:path>
            </a:pathLst>
          </a:custGeom>
          <a:solidFill>
            <a:srgbClr val="F758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6921803" y="1533795"/>
            <a:ext cx="3140379" cy="1822272"/>
          </a:xfrm>
          <a:custGeom>
            <a:avLst/>
            <a:gdLst/>
            <a:ahLst/>
            <a:cxnLst/>
            <a:rect l="l" t="t" r="r" b="b"/>
            <a:pathLst>
              <a:path w="8627" h="5006" extrusionOk="0">
                <a:moveTo>
                  <a:pt x="8170" y="0"/>
                </a:moveTo>
                <a:cubicBezTo>
                  <a:pt x="7607" y="101"/>
                  <a:pt x="6989" y="198"/>
                  <a:pt x="6381" y="294"/>
                </a:cubicBezTo>
                <a:cubicBezTo>
                  <a:pt x="5492" y="437"/>
                  <a:pt x="4590" y="583"/>
                  <a:pt x="3708" y="753"/>
                </a:cubicBezTo>
                <a:cubicBezTo>
                  <a:pt x="2834" y="926"/>
                  <a:pt x="1967" y="1117"/>
                  <a:pt x="1210" y="1385"/>
                </a:cubicBezTo>
                <a:cubicBezTo>
                  <a:pt x="837" y="1520"/>
                  <a:pt x="492" y="1678"/>
                  <a:pt x="255" y="1879"/>
                </a:cubicBezTo>
                <a:cubicBezTo>
                  <a:pt x="138" y="1979"/>
                  <a:pt x="52" y="2090"/>
                  <a:pt x="19" y="2210"/>
                </a:cubicBezTo>
                <a:cubicBezTo>
                  <a:pt x="2" y="2270"/>
                  <a:pt x="1" y="2334"/>
                  <a:pt x="16" y="2395"/>
                </a:cubicBezTo>
                <a:cubicBezTo>
                  <a:pt x="21" y="2457"/>
                  <a:pt x="57" y="2521"/>
                  <a:pt x="96" y="2585"/>
                </a:cubicBezTo>
                <a:cubicBezTo>
                  <a:pt x="254" y="2840"/>
                  <a:pt x="640" y="3070"/>
                  <a:pt x="1062" y="3262"/>
                </a:cubicBezTo>
                <a:cubicBezTo>
                  <a:pt x="1489" y="3454"/>
                  <a:pt x="1970" y="3615"/>
                  <a:pt x="2458" y="3759"/>
                </a:cubicBezTo>
                <a:cubicBezTo>
                  <a:pt x="2949" y="3902"/>
                  <a:pt x="3453" y="4030"/>
                  <a:pt x="3961" y="4147"/>
                </a:cubicBezTo>
                <a:cubicBezTo>
                  <a:pt x="4473" y="4264"/>
                  <a:pt x="4990" y="4371"/>
                  <a:pt x="5510" y="4472"/>
                </a:cubicBezTo>
                <a:cubicBezTo>
                  <a:pt x="6539" y="4672"/>
                  <a:pt x="7579" y="4846"/>
                  <a:pt x="8625" y="5006"/>
                </a:cubicBezTo>
                <a:lnTo>
                  <a:pt x="8626" y="4542"/>
                </a:lnTo>
                <a:cubicBezTo>
                  <a:pt x="7767" y="4378"/>
                  <a:pt x="6915" y="4211"/>
                  <a:pt x="6099" y="4028"/>
                </a:cubicBezTo>
                <a:cubicBezTo>
                  <a:pt x="5156" y="3817"/>
                  <a:pt x="4246" y="3591"/>
                  <a:pt x="3458" y="3343"/>
                </a:cubicBezTo>
                <a:cubicBezTo>
                  <a:pt x="2688" y="3097"/>
                  <a:pt x="2039" y="2813"/>
                  <a:pt x="1934" y="2578"/>
                </a:cubicBezTo>
                <a:cubicBezTo>
                  <a:pt x="1921" y="2548"/>
                  <a:pt x="1903" y="2519"/>
                  <a:pt x="1908" y="2490"/>
                </a:cubicBezTo>
                <a:cubicBezTo>
                  <a:pt x="1902" y="2461"/>
                  <a:pt x="1905" y="2431"/>
                  <a:pt x="1915" y="2403"/>
                </a:cubicBezTo>
                <a:cubicBezTo>
                  <a:pt x="1935" y="2347"/>
                  <a:pt x="1983" y="2289"/>
                  <a:pt x="2055" y="2233"/>
                </a:cubicBezTo>
                <a:cubicBezTo>
                  <a:pt x="2199" y="2117"/>
                  <a:pt x="2442" y="2007"/>
                  <a:pt x="2739" y="1904"/>
                </a:cubicBezTo>
                <a:cubicBezTo>
                  <a:pt x="3331" y="1699"/>
                  <a:pt x="4109" y="1526"/>
                  <a:pt x="4923" y="1367"/>
                </a:cubicBezTo>
                <a:cubicBezTo>
                  <a:pt x="5737" y="1207"/>
                  <a:pt x="6606" y="1064"/>
                  <a:pt x="7485" y="916"/>
                </a:cubicBezTo>
                <a:cubicBezTo>
                  <a:pt x="7795" y="865"/>
                  <a:pt x="8107" y="812"/>
                  <a:pt x="8420" y="756"/>
                </a:cubicBezTo>
                <a:cubicBezTo>
                  <a:pt x="8352" y="499"/>
                  <a:pt x="8268" y="247"/>
                  <a:pt x="81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328520" y="624063"/>
            <a:ext cx="275625" cy="273672"/>
            <a:chOff x="3461369" y="1048756"/>
            <a:chExt cx="253611" cy="251814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" name="Google Shape;62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" name="Google Shape;66;p3"/>
          <p:cNvGrpSpPr/>
          <p:nvPr/>
        </p:nvGrpSpPr>
        <p:grpSpPr>
          <a:xfrm>
            <a:off x="1448027" y="131004"/>
            <a:ext cx="151254" cy="150182"/>
            <a:chOff x="3461369" y="1048756"/>
            <a:chExt cx="253611" cy="251814"/>
          </a:xfrm>
        </p:grpSpPr>
        <p:grpSp>
          <p:nvGrpSpPr>
            <p:cNvPr id="67" name="Google Shape;67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1043850" y="1152475"/>
            <a:ext cx="35283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4"/>
          <p:cNvGrpSpPr/>
          <p:nvPr/>
        </p:nvGrpSpPr>
        <p:grpSpPr>
          <a:xfrm rot="8100000">
            <a:off x="95153" y="4237445"/>
            <a:ext cx="781965" cy="772630"/>
            <a:chOff x="8246752" y="93622"/>
            <a:chExt cx="781973" cy="772637"/>
          </a:xfrm>
        </p:grpSpPr>
        <p:sp>
          <p:nvSpPr>
            <p:cNvPr id="80" name="Google Shape;80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4"/>
          <p:cNvGrpSpPr/>
          <p:nvPr/>
        </p:nvGrpSpPr>
        <p:grpSpPr>
          <a:xfrm>
            <a:off x="106178" y="47790"/>
            <a:ext cx="1091005" cy="849945"/>
            <a:chOff x="106178" y="47790"/>
            <a:chExt cx="1091005" cy="849945"/>
          </a:xfrm>
        </p:grpSpPr>
        <p:sp>
          <p:nvSpPr>
            <p:cNvPr id="89" name="Google Shape;89;p4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4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91" name="Google Shape;91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92" name="Google Shape;92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6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" name="Google Shape;101;p4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02" name="Google Shape;10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3" name="Google Shape;10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" name="Google Shape;10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07" name="Google Shape;10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11" name="Google Shape;111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2" name="Google Shape;112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5" name="Google Shape;115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16" name="Google Shape;11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9" name="Google Shape;119;p4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4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22" name="Google Shape;122;p4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3" name="Google Shape;123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" name="Google Shape;127;p4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28" name="Google Shape;128;p4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4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4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4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2" name="Google Shape;132;p4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133" name="Google Shape;133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4" name="Google Shape;134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7" name="Google Shape;137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38" name="Google Shape;138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" name="Google Shape;141;p4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142" name="Google Shape;142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3" name="Google Shape;143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4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47" name="Google Shape;147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4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4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>
            <a:spLocks noGrp="1"/>
          </p:cNvSpPr>
          <p:nvPr>
            <p:ph type="subTitle" idx="1"/>
          </p:nvPr>
        </p:nvSpPr>
        <p:spPr>
          <a:xfrm>
            <a:off x="1852613" y="20909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5"/>
          <p:cNvSpPr txBox="1">
            <a:spLocks noGrp="1"/>
          </p:cNvSpPr>
          <p:nvPr>
            <p:ph type="subTitle" idx="2"/>
          </p:nvPr>
        </p:nvSpPr>
        <p:spPr>
          <a:xfrm>
            <a:off x="5507450" y="209095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ubTitle" idx="3"/>
          </p:nvPr>
        </p:nvSpPr>
        <p:spPr>
          <a:xfrm>
            <a:off x="1213463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4"/>
          </p:nvPr>
        </p:nvSpPr>
        <p:spPr>
          <a:xfrm>
            <a:off x="4868138" y="2683575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7" name="Google Shape;157;p5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158" name="Google Shape;158;p5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106178" y="4183527"/>
            <a:ext cx="1091005" cy="849945"/>
            <a:chOff x="106178" y="47790"/>
            <a:chExt cx="1091005" cy="849945"/>
          </a:xfrm>
        </p:grpSpPr>
        <p:sp>
          <p:nvSpPr>
            <p:cNvPr id="165" name="Google Shape;165;p5"/>
            <p:cNvSpPr/>
            <p:nvPr/>
          </p:nvSpPr>
          <p:spPr>
            <a:xfrm>
              <a:off x="865443" y="700226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5"/>
            <p:cNvGrpSpPr/>
            <p:nvPr/>
          </p:nvGrpSpPr>
          <p:grpSpPr>
            <a:xfrm>
              <a:off x="106178" y="47790"/>
              <a:ext cx="1091005" cy="714736"/>
              <a:chOff x="125228" y="-40910"/>
              <a:chExt cx="1091005" cy="714736"/>
            </a:xfrm>
          </p:grpSpPr>
          <p:grpSp>
            <p:nvGrpSpPr>
              <p:cNvPr id="167" name="Google Shape;167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68" name="Google Shape;168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2" name="Google Shape;172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173" name="Google Shape;173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7" name="Google Shape;177;p5"/>
            <p:cNvGrpSpPr/>
            <p:nvPr/>
          </p:nvGrpSpPr>
          <p:grpSpPr>
            <a:xfrm>
              <a:off x="328520" y="624063"/>
              <a:ext cx="275625" cy="273672"/>
              <a:chOff x="3461369" y="1048756"/>
              <a:chExt cx="253611" cy="251814"/>
            </a:xfrm>
          </p:grpSpPr>
          <p:grpSp>
            <p:nvGrpSpPr>
              <p:cNvPr id="178" name="Google Shape;17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79" name="Google Shape;17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2" name="Google Shape;18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3" name="Google Shape;18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6" name="Google Shape;186;p5"/>
            <p:cNvGrpSpPr/>
            <p:nvPr/>
          </p:nvGrpSpPr>
          <p:grpSpPr>
            <a:xfrm>
              <a:off x="823139" y="140529"/>
              <a:ext cx="151254" cy="150182"/>
              <a:chOff x="3461369" y="1048756"/>
              <a:chExt cx="253611" cy="251814"/>
            </a:xfrm>
          </p:grpSpPr>
          <p:grpSp>
            <p:nvGrpSpPr>
              <p:cNvPr id="187" name="Google Shape;187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88" name="Google Shape;188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" name="Google Shape;191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192" name="Google Shape;19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5" name="Google Shape;195;p5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196" name="Google Shape;196;p5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5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198" name="Google Shape;198;p5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199" name="Google Shape;199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3" name="Google Shape;203;p5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204" name="Google Shape;204;p5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5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5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" name="Google Shape;208;p5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209" name="Google Shape;209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0" name="Google Shape;210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3" name="Google Shape;213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4" name="Google Shape;214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" name="Google Shape;217;p5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218" name="Google Shape;218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19" name="Google Shape;219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" name="Google Shape;222;p5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223" name="Google Shape;223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5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7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7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7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295" name="Google Shape;295;p7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296" name="Google Shape;296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7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301" name="Google Shape;301;p7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" name="Google Shape;305;p7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306" name="Google Shape;306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7" name="Google Shape;307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1" name="Google Shape;311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" name="Google Shape;314;p7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315" name="Google Shape;315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16" name="Google Shape;316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7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20" name="Google Shape;320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7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324" name="Google Shape;324;p7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" name="Google Shape;325;p7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326" name="Google Shape;326;p7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327" name="Google Shape;327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1" name="Google Shape;331;p7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332" name="Google Shape;332;p7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7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7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7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6" name="Google Shape;336;p7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337" name="Google Shape;337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38" name="Google Shape;338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1" name="Google Shape;341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2" name="Google Shape;342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5" name="Google Shape;345;p7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346" name="Google Shape;346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47" name="Google Shape;347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0" name="Google Shape;350;p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351" name="Google Shape;351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8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8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57" name="Google Shape;357;p8"/>
          <p:cNvGrpSpPr/>
          <p:nvPr/>
        </p:nvGrpSpPr>
        <p:grpSpPr>
          <a:xfrm rot="10800000" flipH="1">
            <a:off x="299036" y="138697"/>
            <a:ext cx="8546045" cy="4804739"/>
            <a:chOff x="304511" y="155943"/>
            <a:chExt cx="8546045" cy="4804739"/>
          </a:xfrm>
        </p:grpSpPr>
        <p:sp>
          <p:nvSpPr>
            <p:cNvPr id="358" name="Google Shape;358;p8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8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65" name="Google Shape;365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8"/>
          <p:cNvGrpSpPr/>
          <p:nvPr/>
        </p:nvGrpSpPr>
        <p:grpSpPr>
          <a:xfrm flipH="1">
            <a:off x="7950524" y="190616"/>
            <a:ext cx="1065414" cy="688778"/>
            <a:chOff x="4487662" y="1585653"/>
            <a:chExt cx="1065414" cy="688778"/>
          </a:xfrm>
        </p:grpSpPr>
        <p:grpSp>
          <p:nvGrpSpPr>
            <p:cNvPr id="374" name="Google Shape;374;p8"/>
            <p:cNvGrpSpPr/>
            <p:nvPr/>
          </p:nvGrpSpPr>
          <p:grpSpPr>
            <a:xfrm>
              <a:off x="4546067" y="1585653"/>
              <a:ext cx="970370" cy="648598"/>
              <a:chOff x="4641900" y="4151900"/>
              <a:chExt cx="211175" cy="141150"/>
            </a:xfrm>
          </p:grpSpPr>
          <p:sp>
            <p:nvSpPr>
              <p:cNvPr id="375" name="Google Shape;375;p8"/>
              <p:cNvSpPr/>
              <p:nvPr/>
            </p:nvSpPr>
            <p:spPr>
              <a:xfrm>
                <a:off x="4681125" y="4151900"/>
                <a:ext cx="1652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567" extrusionOk="0">
                    <a:moveTo>
                      <a:pt x="378" y="0"/>
                    </a:moveTo>
                    <a:cubicBezTo>
                      <a:pt x="126" y="0"/>
                      <a:pt x="0" y="306"/>
                      <a:pt x="178" y="484"/>
                    </a:cubicBezTo>
                    <a:cubicBezTo>
                      <a:pt x="236" y="541"/>
                      <a:pt x="306" y="567"/>
                      <a:pt x="375" y="567"/>
                    </a:cubicBezTo>
                    <a:cubicBezTo>
                      <a:pt x="521" y="567"/>
                      <a:pt x="660" y="454"/>
                      <a:pt x="660" y="283"/>
                    </a:cubicBezTo>
                    <a:cubicBezTo>
                      <a:pt x="660" y="127"/>
                      <a:pt x="534" y="0"/>
                      <a:pt x="3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4641900" y="4153675"/>
                <a:ext cx="211175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8447" h="5575" extrusionOk="0">
                    <a:moveTo>
                      <a:pt x="6233" y="0"/>
                    </a:moveTo>
                    <a:lnTo>
                      <a:pt x="6186" y="21"/>
                    </a:lnTo>
                    <a:lnTo>
                      <a:pt x="8322" y="4860"/>
                    </a:lnTo>
                    <a:lnTo>
                      <a:pt x="1930" y="164"/>
                    </a:lnTo>
                    <a:lnTo>
                      <a:pt x="1" y="5557"/>
                    </a:lnTo>
                    <a:lnTo>
                      <a:pt x="49" y="5574"/>
                    </a:lnTo>
                    <a:lnTo>
                      <a:pt x="1955" y="245"/>
                    </a:lnTo>
                    <a:lnTo>
                      <a:pt x="8446" y="5015"/>
                    </a:lnTo>
                    <a:lnTo>
                      <a:pt x="6233" y="0"/>
                    </a:ln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</p:grpSp>
        <p:sp>
          <p:nvSpPr>
            <p:cNvPr id="377" name="Google Shape;377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rgbClr val="1EBDF7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546067" y="1593810"/>
              <a:ext cx="970370" cy="640442"/>
            </a:xfrm>
            <a:custGeom>
              <a:avLst/>
              <a:gdLst/>
              <a:ahLst/>
              <a:cxnLst/>
              <a:rect l="l" t="t" r="r" b="b"/>
              <a:pathLst>
                <a:path w="8447" h="5575" extrusionOk="0">
                  <a:moveTo>
                    <a:pt x="6233" y="0"/>
                  </a:moveTo>
                  <a:lnTo>
                    <a:pt x="6186" y="21"/>
                  </a:lnTo>
                  <a:lnTo>
                    <a:pt x="8322" y="4860"/>
                  </a:lnTo>
                  <a:lnTo>
                    <a:pt x="1930" y="164"/>
                  </a:lnTo>
                  <a:lnTo>
                    <a:pt x="1" y="5557"/>
                  </a:lnTo>
                  <a:lnTo>
                    <a:pt x="49" y="5574"/>
                  </a:lnTo>
                  <a:lnTo>
                    <a:pt x="1955" y="245"/>
                  </a:lnTo>
                  <a:lnTo>
                    <a:pt x="8446" y="5015"/>
                  </a:lnTo>
                  <a:lnTo>
                    <a:pt x="623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487662" y="2177704"/>
              <a:ext cx="113039" cy="96727"/>
            </a:xfrm>
            <a:custGeom>
              <a:avLst/>
              <a:gdLst/>
              <a:ahLst/>
              <a:cxnLst/>
              <a:rect l="l" t="t" r="r" b="b"/>
              <a:pathLst>
                <a:path w="984" h="842" extrusionOk="0">
                  <a:moveTo>
                    <a:pt x="563" y="0"/>
                  </a:moveTo>
                  <a:cubicBezTo>
                    <a:pt x="188" y="0"/>
                    <a:pt x="1" y="453"/>
                    <a:pt x="266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4" y="809"/>
                  </a:cubicBezTo>
                  <a:cubicBezTo>
                    <a:pt x="882" y="744"/>
                    <a:pt x="984" y="591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4726309" y="1585653"/>
              <a:ext cx="75934" cy="65136"/>
            </a:xfrm>
            <a:custGeom>
              <a:avLst/>
              <a:gdLst/>
              <a:ahLst/>
              <a:cxnLst/>
              <a:rect l="l" t="t" r="r" b="b"/>
              <a:pathLst>
                <a:path w="661" h="567" extrusionOk="0">
                  <a:moveTo>
                    <a:pt x="378" y="0"/>
                  </a:moveTo>
                  <a:cubicBezTo>
                    <a:pt x="126" y="0"/>
                    <a:pt x="0" y="306"/>
                    <a:pt x="178" y="484"/>
                  </a:cubicBezTo>
                  <a:cubicBezTo>
                    <a:pt x="236" y="541"/>
                    <a:pt x="306" y="567"/>
                    <a:pt x="375" y="567"/>
                  </a:cubicBezTo>
                  <a:cubicBezTo>
                    <a:pt x="521" y="567"/>
                    <a:pt x="660" y="454"/>
                    <a:pt x="660" y="283"/>
                  </a:cubicBezTo>
                  <a:cubicBezTo>
                    <a:pt x="660" y="127"/>
                    <a:pt x="534" y="0"/>
                    <a:pt x="378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5441274" y="2102200"/>
              <a:ext cx="111802" cy="96724"/>
            </a:xfrm>
            <a:custGeom>
              <a:avLst/>
              <a:gdLst/>
              <a:ahLst/>
              <a:cxnLst/>
              <a:rect l="l" t="t" r="r" b="b"/>
              <a:pathLst>
                <a:path w="1170" h="1012" extrusionOk="0">
                  <a:moveTo>
                    <a:pt x="594" y="1"/>
                  </a:moveTo>
                  <a:cubicBezTo>
                    <a:pt x="272" y="1"/>
                    <a:pt x="1" y="320"/>
                    <a:pt x="117" y="666"/>
                  </a:cubicBezTo>
                  <a:cubicBezTo>
                    <a:pt x="181" y="860"/>
                    <a:pt x="356" y="995"/>
                    <a:pt x="559" y="1010"/>
                  </a:cubicBezTo>
                  <a:cubicBezTo>
                    <a:pt x="571" y="1011"/>
                    <a:pt x="583" y="1011"/>
                    <a:pt x="595" y="1011"/>
                  </a:cubicBezTo>
                  <a:cubicBezTo>
                    <a:pt x="785" y="1011"/>
                    <a:pt x="960" y="904"/>
                    <a:pt x="1046" y="732"/>
                  </a:cubicBezTo>
                  <a:cubicBezTo>
                    <a:pt x="1170" y="483"/>
                    <a:pt x="1070" y="180"/>
                    <a:pt x="821" y="55"/>
                  </a:cubicBezTo>
                  <a:cubicBezTo>
                    <a:pt x="746" y="18"/>
                    <a:pt x="668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9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715100" y="1095225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1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715100" y="2953650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 rot="8100000">
            <a:off x="106243" y="4222133"/>
            <a:ext cx="781965" cy="772630"/>
            <a:chOff x="8246752" y="93622"/>
            <a:chExt cx="781973" cy="772637"/>
          </a:xfrm>
        </p:grpSpPr>
        <p:sp>
          <p:nvSpPr>
            <p:cNvPr id="387" name="Google Shape;387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8246752" y="93622"/>
              <a:ext cx="765854" cy="747384"/>
            </a:xfrm>
            <a:custGeom>
              <a:avLst/>
              <a:gdLst/>
              <a:ahLst/>
              <a:cxnLst/>
              <a:rect l="l" t="t" r="r" b="b"/>
              <a:pathLst>
                <a:path w="11403" h="11128" extrusionOk="0">
                  <a:moveTo>
                    <a:pt x="5320" y="998"/>
                  </a:moveTo>
                  <a:lnTo>
                    <a:pt x="11317" y="5801"/>
                  </a:lnTo>
                  <a:lnTo>
                    <a:pt x="4060" y="11041"/>
                  </a:lnTo>
                  <a:lnTo>
                    <a:pt x="2332" y="3535"/>
                  </a:lnTo>
                  <a:lnTo>
                    <a:pt x="5320" y="998"/>
                  </a:lnTo>
                  <a:close/>
                  <a:moveTo>
                    <a:pt x="1519" y="0"/>
                  </a:moveTo>
                  <a:lnTo>
                    <a:pt x="1469" y="12"/>
                  </a:lnTo>
                  <a:lnTo>
                    <a:pt x="2276" y="3516"/>
                  </a:lnTo>
                  <a:lnTo>
                    <a:pt x="1" y="5448"/>
                  </a:lnTo>
                  <a:lnTo>
                    <a:pt x="34" y="5486"/>
                  </a:lnTo>
                  <a:lnTo>
                    <a:pt x="2288" y="3573"/>
                  </a:lnTo>
                  <a:lnTo>
                    <a:pt x="4019" y="11089"/>
                  </a:lnTo>
                  <a:lnTo>
                    <a:pt x="4028" y="11127"/>
                  </a:lnTo>
                  <a:lnTo>
                    <a:pt x="11376" y="5823"/>
                  </a:lnTo>
                  <a:lnTo>
                    <a:pt x="11402" y="5804"/>
                  </a:lnTo>
                  <a:lnTo>
                    <a:pt x="5335" y="945"/>
                  </a:lnTo>
                  <a:lnTo>
                    <a:pt x="5320" y="932"/>
                  </a:lnTo>
                  <a:lnTo>
                    <a:pt x="2320" y="3479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480545" y="809708"/>
              <a:ext cx="66155" cy="56551"/>
            </a:xfrm>
            <a:custGeom>
              <a:avLst/>
              <a:gdLst/>
              <a:ahLst/>
              <a:cxnLst/>
              <a:rect l="l" t="t" r="r" b="b"/>
              <a:pathLst>
                <a:path w="985" h="842" extrusionOk="0">
                  <a:moveTo>
                    <a:pt x="563" y="0"/>
                  </a:moveTo>
                  <a:cubicBezTo>
                    <a:pt x="188" y="0"/>
                    <a:pt x="1" y="453"/>
                    <a:pt x="265" y="719"/>
                  </a:cubicBezTo>
                  <a:cubicBezTo>
                    <a:pt x="346" y="799"/>
                    <a:pt x="453" y="842"/>
                    <a:pt x="562" y="842"/>
                  </a:cubicBezTo>
                  <a:cubicBezTo>
                    <a:pt x="617" y="842"/>
                    <a:pt x="672" y="831"/>
                    <a:pt x="725" y="809"/>
                  </a:cubicBezTo>
                  <a:cubicBezTo>
                    <a:pt x="882" y="744"/>
                    <a:pt x="984" y="592"/>
                    <a:pt x="984" y="421"/>
                  </a:cubicBezTo>
                  <a:cubicBezTo>
                    <a:pt x="984" y="189"/>
                    <a:pt x="795" y="0"/>
                    <a:pt x="56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8984264" y="466038"/>
              <a:ext cx="44462" cy="38014"/>
            </a:xfrm>
            <a:custGeom>
              <a:avLst/>
              <a:gdLst/>
              <a:ahLst/>
              <a:cxnLst/>
              <a:rect l="l" t="t" r="r" b="b"/>
              <a:pathLst>
                <a:path w="662" h="566" extrusionOk="0">
                  <a:moveTo>
                    <a:pt x="381" y="0"/>
                  </a:moveTo>
                  <a:cubicBezTo>
                    <a:pt x="381" y="0"/>
                    <a:pt x="380" y="0"/>
                    <a:pt x="379" y="0"/>
                  </a:cubicBezTo>
                  <a:cubicBezTo>
                    <a:pt x="127" y="0"/>
                    <a:pt x="0" y="304"/>
                    <a:pt x="178" y="482"/>
                  </a:cubicBezTo>
                  <a:cubicBezTo>
                    <a:pt x="236" y="540"/>
                    <a:pt x="307" y="565"/>
                    <a:pt x="376" y="565"/>
                  </a:cubicBezTo>
                  <a:cubicBezTo>
                    <a:pt x="522" y="565"/>
                    <a:pt x="662" y="453"/>
                    <a:pt x="662" y="283"/>
                  </a:cubicBezTo>
                  <a:cubicBezTo>
                    <a:pt x="662" y="127"/>
                    <a:pt x="535" y="0"/>
                    <a:pt x="381" y="0"/>
                  </a:cubicBezTo>
                  <a:close/>
                </a:path>
              </a:pathLst>
            </a:custGeom>
            <a:solidFill>
              <a:srgbClr val="F7581E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8565371" y="124449"/>
              <a:ext cx="78647" cy="67901"/>
            </a:xfrm>
            <a:custGeom>
              <a:avLst/>
              <a:gdLst/>
              <a:ahLst/>
              <a:cxnLst/>
              <a:rect l="l" t="t" r="r" b="b"/>
              <a:pathLst>
                <a:path w="1171" h="1011" extrusionOk="0">
                  <a:moveTo>
                    <a:pt x="593" y="0"/>
                  </a:moveTo>
                  <a:cubicBezTo>
                    <a:pt x="272" y="0"/>
                    <a:pt x="1" y="320"/>
                    <a:pt x="117" y="665"/>
                  </a:cubicBezTo>
                  <a:cubicBezTo>
                    <a:pt x="180" y="860"/>
                    <a:pt x="356" y="994"/>
                    <a:pt x="559" y="1009"/>
                  </a:cubicBezTo>
                  <a:cubicBezTo>
                    <a:pt x="571" y="1010"/>
                    <a:pt x="583" y="1010"/>
                    <a:pt x="595" y="1010"/>
                  </a:cubicBezTo>
                  <a:cubicBezTo>
                    <a:pt x="786" y="1010"/>
                    <a:pt x="960" y="903"/>
                    <a:pt x="1046" y="731"/>
                  </a:cubicBezTo>
                  <a:cubicBezTo>
                    <a:pt x="1171" y="482"/>
                    <a:pt x="1070" y="179"/>
                    <a:pt x="821" y="56"/>
                  </a:cubicBezTo>
                  <a:cubicBezTo>
                    <a:pt x="745" y="18"/>
                    <a:pt x="668" y="0"/>
                    <a:pt x="593" y="0"/>
                  </a:cubicBezTo>
                  <a:close/>
                </a:path>
              </a:pathLst>
            </a:custGeom>
            <a:solidFill>
              <a:srgbClr val="1EBDF7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9"/>
          <p:cNvSpPr/>
          <p:nvPr/>
        </p:nvSpPr>
        <p:spPr>
          <a:xfrm rot="900018" flipH="1">
            <a:off x="8781122" y="4879477"/>
            <a:ext cx="57497" cy="57497"/>
          </a:xfrm>
          <a:custGeom>
            <a:avLst/>
            <a:gdLst/>
            <a:ahLst/>
            <a:cxnLst/>
            <a:rect l="l" t="t" r="r" b="b"/>
            <a:pathLst>
              <a:path w="869" h="869" extrusionOk="0">
                <a:moveTo>
                  <a:pt x="435" y="0"/>
                </a:moveTo>
                <a:cubicBezTo>
                  <a:pt x="196" y="0"/>
                  <a:pt x="1" y="195"/>
                  <a:pt x="1" y="434"/>
                </a:cubicBezTo>
                <a:cubicBezTo>
                  <a:pt x="1" y="674"/>
                  <a:pt x="196" y="868"/>
                  <a:pt x="435" y="868"/>
                </a:cubicBezTo>
                <a:cubicBezTo>
                  <a:pt x="675" y="868"/>
                  <a:pt x="869" y="674"/>
                  <a:pt x="869" y="434"/>
                </a:cubicBezTo>
                <a:cubicBezTo>
                  <a:pt x="869" y="195"/>
                  <a:pt x="675" y="0"/>
                  <a:pt x="4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9"/>
          <p:cNvSpPr/>
          <p:nvPr/>
        </p:nvSpPr>
        <p:spPr>
          <a:xfrm rot="899996" flipH="1">
            <a:off x="8198034" y="4818162"/>
            <a:ext cx="79675" cy="79675"/>
          </a:xfrm>
          <a:custGeom>
            <a:avLst/>
            <a:gdLst/>
            <a:ahLst/>
            <a:cxnLst/>
            <a:rect l="l" t="t" r="r" b="b"/>
            <a:pathLst>
              <a:path w="388" h="388" extrusionOk="0">
                <a:moveTo>
                  <a:pt x="194" y="1"/>
                </a:moveTo>
                <a:cubicBezTo>
                  <a:pt x="87" y="1"/>
                  <a:pt x="0" y="87"/>
                  <a:pt x="0" y="194"/>
                </a:cubicBezTo>
                <a:cubicBezTo>
                  <a:pt x="0" y="301"/>
                  <a:pt x="87" y="388"/>
                  <a:pt x="194" y="388"/>
                </a:cubicBezTo>
                <a:cubicBezTo>
                  <a:pt x="301" y="388"/>
                  <a:pt x="387" y="301"/>
                  <a:pt x="387" y="194"/>
                </a:cubicBezTo>
                <a:cubicBezTo>
                  <a:pt x="387" y="87"/>
                  <a:pt x="301" y="1"/>
                  <a:pt x="1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9"/>
          <p:cNvSpPr/>
          <p:nvPr/>
        </p:nvSpPr>
        <p:spPr>
          <a:xfrm rot="900004" flipH="1">
            <a:off x="8735964" y="4525615"/>
            <a:ext cx="47687" cy="44593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9"/>
          <p:cNvGrpSpPr/>
          <p:nvPr/>
        </p:nvGrpSpPr>
        <p:grpSpPr>
          <a:xfrm>
            <a:off x="7940478" y="63052"/>
            <a:ext cx="1091005" cy="805158"/>
            <a:chOff x="7940478" y="63052"/>
            <a:chExt cx="1091005" cy="805158"/>
          </a:xfrm>
        </p:grpSpPr>
        <p:sp>
          <p:nvSpPr>
            <p:cNvPr id="399" name="Google Shape;399;p9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0" name="Google Shape;400;p9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401" name="Google Shape;401;p9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2" name="Google Shape;402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6" name="Google Shape;406;p9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407" name="Google Shape;407;p9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9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9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9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1" name="Google Shape;411;p9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412" name="Google Shape;412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3" name="Google Shape;413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17" name="Google Shape;417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0" name="Google Shape;420;p9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421" name="Google Shape;421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2" name="Google Shape;422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" name="Google Shape;423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5" name="Google Shape;425;p9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26" name="Google Shape;426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" name="Google Shape;427;p9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9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Google Shape;524;p13"/>
          <p:cNvPicPr preferRelativeResize="0"/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-5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3"/>
          <p:cNvSpPr txBox="1">
            <a:spLocks noGrp="1"/>
          </p:cNvSpPr>
          <p:nvPr>
            <p:ph type="title" hasCustomPrompt="1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6" name="Google Shape;526;p13"/>
          <p:cNvSpPr txBox="1">
            <a:spLocks noGrp="1"/>
          </p:cNvSpPr>
          <p:nvPr>
            <p:ph type="subTitle" idx="1"/>
          </p:nvPr>
        </p:nvSpPr>
        <p:spPr>
          <a:xfrm>
            <a:off x="811286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2" hasCustomPrompt="1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4" hasCustomPrompt="1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6" hasCustomPrompt="1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3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13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3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3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38" name="Google Shape;538;p13"/>
          <p:cNvGrpSpPr/>
          <p:nvPr/>
        </p:nvGrpSpPr>
        <p:grpSpPr>
          <a:xfrm rot="10800000">
            <a:off x="292580" y="138697"/>
            <a:ext cx="8546045" cy="4804739"/>
            <a:chOff x="304511" y="155943"/>
            <a:chExt cx="8546045" cy="4804739"/>
          </a:xfrm>
        </p:grpSpPr>
        <p:sp>
          <p:nvSpPr>
            <p:cNvPr id="539" name="Google Shape;539;p13"/>
            <p:cNvSpPr/>
            <p:nvPr/>
          </p:nvSpPr>
          <p:spPr>
            <a:xfrm>
              <a:off x="304511" y="4792565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858931" y="4881006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51030" y="4463938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 rot="9899982">
              <a:off x="8786597" y="162404"/>
              <a:ext cx="57497" cy="57497"/>
            </a:xfrm>
            <a:custGeom>
              <a:avLst/>
              <a:gdLst/>
              <a:ahLst/>
              <a:cxnLst/>
              <a:rect l="l" t="t" r="r" b="b"/>
              <a:pathLst>
                <a:path w="869" h="869" extrusionOk="0">
                  <a:moveTo>
                    <a:pt x="435" y="0"/>
                  </a:moveTo>
                  <a:cubicBezTo>
                    <a:pt x="196" y="0"/>
                    <a:pt x="1" y="195"/>
                    <a:pt x="1" y="434"/>
                  </a:cubicBezTo>
                  <a:cubicBezTo>
                    <a:pt x="1" y="674"/>
                    <a:pt x="196" y="868"/>
                    <a:pt x="435" y="868"/>
                  </a:cubicBezTo>
                  <a:cubicBezTo>
                    <a:pt x="675" y="868"/>
                    <a:pt x="869" y="674"/>
                    <a:pt x="869" y="434"/>
                  </a:cubicBezTo>
                  <a:cubicBezTo>
                    <a:pt x="869" y="195"/>
                    <a:pt x="675" y="0"/>
                    <a:pt x="4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 rot="9900004">
              <a:off x="8203509" y="201541"/>
              <a:ext cx="79675" cy="79675"/>
            </a:xfrm>
            <a:custGeom>
              <a:avLst/>
              <a:gdLst/>
              <a:ahLst/>
              <a:cxnLst/>
              <a:rect l="l" t="t" r="r" b="b"/>
              <a:pathLst>
                <a:path w="388" h="388" extrusionOk="0">
                  <a:moveTo>
                    <a:pt x="194" y="1"/>
                  </a:moveTo>
                  <a:cubicBezTo>
                    <a:pt x="87" y="1"/>
                    <a:pt x="0" y="87"/>
                    <a:pt x="0" y="194"/>
                  </a:cubicBezTo>
                  <a:cubicBezTo>
                    <a:pt x="0" y="301"/>
                    <a:pt x="87" y="388"/>
                    <a:pt x="194" y="388"/>
                  </a:cubicBezTo>
                  <a:cubicBezTo>
                    <a:pt x="301" y="388"/>
                    <a:pt x="387" y="301"/>
                    <a:pt x="387" y="194"/>
                  </a:cubicBezTo>
                  <a:cubicBezTo>
                    <a:pt x="387" y="87"/>
                    <a:pt x="301" y="1"/>
                    <a:pt x="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 rot="9899996">
              <a:off x="8741439" y="529170"/>
              <a:ext cx="47687" cy="44593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5" name="Google Shape;545;p13"/>
          <p:cNvSpPr/>
          <p:nvPr/>
        </p:nvSpPr>
        <p:spPr>
          <a:xfrm flipH="1">
            <a:off x="8205578" y="4900413"/>
            <a:ext cx="66640" cy="62300"/>
          </a:xfrm>
          <a:custGeom>
            <a:avLst/>
            <a:gdLst/>
            <a:ahLst/>
            <a:cxnLst/>
            <a:rect l="l" t="t" r="r" b="b"/>
            <a:pathLst>
              <a:path w="185" h="173" extrusionOk="0">
                <a:moveTo>
                  <a:pt x="90" y="1"/>
                </a:moveTo>
                <a:cubicBezTo>
                  <a:pt x="44" y="1"/>
                  <a:pt x="1" y="37"/>
                  <a:pt x="3" y="91"/>
                </a:cubicBezTo>
                <a:cubicBezTo>
                  <a:pt x="6" y="141"/>
                  <a:pt x="48" y="173"/>
                  <a:pt x="91" y="173"/>
                </a:cubicBezTo>
                <a:cubicBezTo>
                  <a:pt x="113" y="173"/>
                  <a:pt x="136" y="164"/>
                  <a:pt x="154" y="145"/>
                </a:cubicBezTo>
                <a:cubicBezTo>
                  <a:pt x="185" y="109"/>
                  <a:pt x="182" y="55"/>
                  <a:pt x="148" y="24"/>
                </a:cubicBezTo>
                <a:cubicBezTo>
                  <a:pt x="130" y="8"/>
                  <a:pt x="110" y="1"/>
                  <a:pt x="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13"/>
          <p:cNvGrpSpPr/>
          <p:nvPr/>
        </p:nvGrpSpPr>
        <p:grpSpPr>
          <a:xfrm flipH="1">
            <a:off x="7940478" y="4247977"/>
            <a:ext cx="1091005" cy="714736"/>
            <a:chOff x="125228" y="-40910"/>
            <a:chExt cx="1091005" cy="714736"/>
          </a:xfrm>
        </p:grpSpPr>
        <p:grpSp>
          <p:nvGrpSpPr>
            <p:cNvPr id="547" name="Google Shape;547;p13"/>
            <p:cNvGrpSpPr/>
            <p:nvPr/>
          </p:nvGrpSpPr>
          <p:grpSpPr>
            <a:xfrm rot="-1130516">
              <a:off x="164210" y="111715"/>
              <a:ext cx="1013040" cy="409497"/>
              <a:chOff x="4616600" y="3940575"/>
              <a:chExt cx="378625" cy="153050"/>
            </a:xfrm>
          </p:grpSpPr>
          <p:sp>
            <p:nvSpPr>
              <p:cNvPr id="548" name="Google Shape;548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381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13"/>
            <p:cNvGrpSpPr/>
            <p:nvPr/>
          </p:nvGrpSpPr>
          <p:grpSpPr>
            <a:xfrm rot="-1130516">
              <a:off x="164210" y="111703"/>
              <a:ext cx="1013040" cy="409497"/>
              <a:chOff x="4616600" y="3940575"/>
              <a:chExt cx="378625" cy="153050"/>
            </a:xfrm>
          </p:grpSpPr>
          <p:sp>
            <p:nvSpPr>
              <p:cNvPr id="553" name="Google Shape;553;p13"/>
              <p:cNvSpPr/>
              <p:nvPr/>
            </p:nvSpPr>
            <p:spPr>
              <a:xfrm>
                <a:off x="4630000" y="3947850"/>
                <a:ext cx="365225" cy="145775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5831" extrusionOk="0">
                    <a:moveTo>
                      <a:pt x="5764" y="0"/>
                    </a:moveTo>
                    <a:lnTo>
                      <a:pt x="1" y="345"/>
                    </a:lnTo>
                    <a:lnTo>
                      <a:pt x="3" y="396"/>
                    </a:lnTo>
                    <a:lnTo>
                      <a:pt x="5731" y="53"/>
                    </a:lnTo>
                    <a:lnTo>
                      <a:pt x="7454" y="4295"/>
                    </a:lnTo>
                    <a:lnTo>
                      <a:pt x="7459" y="4307"/>
                    </a:lnTo>
                    <a:lnTo>
                      <a:pt x="14598" y="5830"/>
                    </a:lnTo>
                    <a:lnTo>
                      <a:pt x="14609" y="5781"/>
                    </a:lnTo>
                    <a:lnTo>
                      <a:pt x="7496" y="4263"/>
                    </a:lnTo>
                    <a:lnTo>
                      <a:pt x="5770" y="17"/>
                    </a:lnTo>
                    <a:lnTo>
                      <a:pt x="576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4616600" y="3947675"/>
                <a:ext cx="24600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984" h="842" extrusionOk="0">
                    <a:moveTo>
                      <a:pt x="563" y="0"/>
                    </a:moveTo>
                    <a:cubicBezTo>
                      <a:pt x="188" y="0"/>
                      <a:pt x="0" y="453"/>
                      <a:pt x="265" y="718"/>
                    </a:cubicBezTo>
                    <a:cubicBezTo>
                      <a:pt x="345" y="799"/>
                      <a:pt x="453" y="842"/>
                      <a:pt x="562" y="842"/>
                    </a:cubicBezTo>
                    <a:cubicBezTo>
                      <a:pt x="617" y="842"/>
                      <a:pt x="672" y="831"/>
                      <a:pt x="724" y="809"/>
                    </a:cubicBezTo>
                    <a:cubicBezTo>
                      <a:pt x="880" y="744"/>
                      <a:pt x="984" y="592"/>
                      <a:pt x="984" y="421"/>
                    </a:cubicBezTo>
                    <a:cubicBezTo>
                      <a:pt x="984" y="189"/>
                      <a:pt x="795" y="0"/>
                      <a:pt x="563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4764200" y="3940575"/>
                <a:ext cx="165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68" extrusionOk="0">
                    <a:moveTo>
                      <a:pt x="379" y="1"/>
                    </a:moveTo>
                    <a:cubicBezTo>
                      <a:pt x="127" y="1"/>
                      <a:pt x="1" y="306"/>
                      <a:pt x="179" y="484"/>
                    </a:cubicBezTo>
                    <a:cubicBezTo>
                      <a:pt x="236" y="541"/>
                      <a:pt x="307" y="567"/>
                      <a:pt x="377" y="567"/>
                    </a:cubicBezTo>
                    <a:cubicBezTo>
                      <a:pt x="522" y="567"/>
                      <a:pt x="662" y="454"/>
                      <a:pt x="662" y="284"/>
                    </a:cubicBezTo>
                    <a:cubicBezTo>
                      <a:pt x="662" y="128"/>
                      <a:pt x="536" y="1"/>
                      <a:pt x="379" y="1"/>
                    </a:cubicBezTo>
                    <a:close/>
                  </a:path>
                </a:pathLst>
              </a:custGeom>
              <a:solidFill>
                <a:srgbClr val="F7581E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4801875" y="4043775"/>
                <a:ext cx="29250" cy="25275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011" extrusionOk="0">
                    <a:moveTo>
                      <a:pt x="593" y="0"/>
                    </a:moveTo>
                    <a:cubicBezTo>
                      <a:pt x="272" y="0"/>
                      <a:pt x="0" y="320"/>
                      <a:pt x="115" y="665"/>
                    </a:cubicBezTo>
                    <a:cubicBezTo>
                      <a:pt x="180" y="859"/>
                      <a:pt x="355" y="994"/>
                      <a:pt x="559" y="1009"/>
                    </a:cubicBezTo>
                    <a:cubicBezTo>
                      <a:pt x="571" y="1010"/>
                      <a:pt x="583" y="1010"/>
                      <a:pt x="595" y="1010"/>
                    </a:cubicBezTo>
                    <a:cubicBezTo>
                      <a:pt x="784" y="1010"/>
                      <a:pt x="960" y="903"/>
                      <a:pt x="1046" y="731"/>
                    </a:cubicBezTo>
                    <a:cubicBezTo>
                      <a:pt x="1170" y="482"/>
                      <a:pt x="1069" y="179"/>
                      <a:pt x="820" y="56"/>
                    </a:cubicBezTo>
                    <a:cubicBezTo>
                      <a:pt x="744" y="18"/>
                      <a:pt x="667" y="0"/>
                      <a:pt x="5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" name="Google Shape;557;p13"/>
          <p:cNvGrpSpPr/>
          <p:nvPr/>
        </p:nvGrpSpPr>
        <p:grpSpPr>
          <a:xfrm flipH="1">
            <a:off x="8562991" y="4734200"/>
            <a:ext cx="275625" cy="273672"/>
            <a:chOff x="3461369" y="1048756"/>
            <a:chExt cx="253611" cy="251814"/>
          </a:xfrm>
        </p:grpSpPr>
        <p:grpSp>
          <p:nvGrpSpPr>
            <p:cNvPr id="558" name="Google Shape;558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59" name="Google Shape;559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3" name="Google Shape;563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13"/>
          <p:cNvGrpSpPr/>
          <p:nvPr/>
        </p:nvGrpSpPr>
        <p:grpSpPr>
          <a:xfrm flipH="1">
            <a:off x="8687368" y="4025017"/>
            <a:ext cx="151254" cy="150182"/>
            <a:chOff x="3461369" y="1048756"/>
            <a:chExt cx="253611" cy="251814"/>
          </a:xfrm>
        </p:grpSpPr>
        <p:grpSp>
          <p:nvGrpSpPr>
            <p:cNvPr id="567" name="Google Shape;567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68" name="Google Shape;568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1" name="Google Shape;571;p13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572" name="Google Shape;572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5" name="Google Shape;575;p13"/>
          <p:cNvGrpSpPr/>
          <p:nvPr/>
        </p:nvGrpSpPr>
        <p:grpSpPr>
          <a:xfrm flipH="1">
            <a:off x="106178" y="63052"/>
            <a:ext cx="1091005" cy="805158"/>
            <a:chOff x="7940478" y="63052"/>
            <a:chExt cx="1091005" cy="805158"/>
          </a:xfrm>
        </p:grpSpPr>
        <p:sp>
          <p:nvSpPr>
            <p:cNvPr id="576" name="Google Shape;576;p13"/>
            <p:cNvSpPr/>
            <p:nvPr/>
          </p:nvSpPr>
          <p:spPr>
            <a:xfrm flipH="1">
              <a:off x="8205578" y="715488"/>
              <a:ext cx="66640" cy="62300"/>
            </a:xfrm>
            <a:custGeom>
              <a:avLst/>
              <a:gdLst/>
              <a:ahLst/>
              <a:cxnLst/>
              <a:rect l="l" t="t" r="r" b="b"/>
              <a:pathLst>
                <a:path w="185" h="173" extrusionOk="0">
                  <a:moveTo>
                    <a:pt x="90" y="1"/>
                  </a:moveTo>
                  <a:cubicBezTo>
                    <a:pt x="44" y="1"/>
                    <a:pt x="1" y="37"/>
                    <a:pt x="3" y="91"/>
                  </a:cubicBezTo>
                  <a:cubicBezTo>
                    <a:pt x="6" y="141"/>
                    <a:pt x="48" y="173"/>
                    <a:pt x="91" y="173"/>
                  </a:cubicBezTo>
                  <a:cubicBezTo>
                    <a:pt x="113" y="173"/>
                    <a:pt x="136" y="164"/>
                    <a:pt x="154" y="145"/>
                  </a:cubicBezTo>
                  <a:cubicBezTo>
                    <a:pt x="185" y="109"/>
                    <a:pt x="182" y="55"/>
                    <a:pt x="148" y="24"/>
                  </a:cubicBezTo>
                  <a:cubicBezTo>
                    <a:pt x="130" y="8"/>
                    <a:pt x="110" y="1"/>
                    <a:pt x="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13"/>
            <p:cNvGrpSpPr/>
            <p:nvPr/>
          </p:nvGrpSpPr>
          <p:grpSpPr>
            <a:xfrm flipH="1">
              <a:off x="7940478" y="63052"/>
              <a:ext cx="1091005" cy="714736"/>
              <a:chOff x="125228" y="-40910"/>
              <a:chExt cx="1091005" cy="714736"/>
            </a:xfrm>
          </p:grpSpPr>
          <p:grpSp>
            <p:nvGrpSpPr>
              <p:cNvPr id="578" name="Google Shape;578;p13"/>
              <p:cNvGrpSpPr/>
              <p:nvPr/>
            </p:nvGrpSpPr>
            <p:grpSpPr>
              <a:xfrm rot="-1130516">
                <a:off x="164210" y="111715"/>
                <a:ext cx="1013040" cy="409497"/>
                <a:chOff x="4616600" y="3940575"/>
                <a:chExt cx="378625" cy="153050"/>
              </a:xfrm>
            </p:grpSpPr>
            <p:sp>
              <p:nvSpPr>
                <p:cNvPr id="579" name="Google Shape;579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381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583;p13"/>
              <p:cNvGrpSpPr/>
              <p:nvPr/>
            </p:nvGrpSpPr>
            <p:grpSpPr>
              <a:xfrm rot="-1130516">
                <a:off x="164210" y="111703"/>
                <a:ext cx="1013040" cy="409497"/>
                <a:chOff x="4616600" y="3940575"/>
                <a:chExt cx="378625" cy="153050"/>
              </a:xfrm>
            </p:grpSpPr>
            <p:sp>
              <p:nvSpPr>
                <p:cNvPr id="584" name="Google Shape;584;p13"/>
                <p:cNvSpPr/>
                <p:nvPr/>
              </p:nvSpPr>
              <p:spPr>
                <a:xfrm>
                  <a:off x="4630000" y="3947850"/>
                  <a:ext cx="365225" cy="14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9" h="5831" extrusionOk="0">
                      <a:moveTo>
                        <a:pt x="5764" y="0"/>
                      </a:moveTo>
                      <a:lnTo>
                        <a:pt x="1" y="345"/>
                      </a:lnTo>
                      <a:lnTo>
                        <a:pt x="3" y="396"/>
                      </a:lnTo>
                      <a:lnTo>
                        <a:pt x="5731" y="53"/>
                      </a:lnTo>
                      <a:lnTo>
                        <a:pt x="7454" y="4295"/>
                      </a:lnTo>
                      <a:lnTo>
                        <a:pt x="7459" y="4307"/>
                      </a:lnTo>
                      <a:lnTo>
                        <a:pt x="14598" y="5830"/>
                      </a:lnTo>
                      <a:lnTo>
                        <a:pt x="14609" y="5781"/>
                      </a:lnTo>
                      <a:lnTo>
                        <a:pt x="7496" y="4263"/>
                      </a:lnTo>
                      <a:lnTo>
                        <a:pt x="5770" y="17"/>
                      </a:lnTo>
                      <a:lnTo>
                        <a:pt x="576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13"/>
                <p:cNvSpPr/>
                <p:nvPr/>
              </p:nvSpPr>
              <p:spPr>
                <a:xfrm>
                  <a:off x="4616600" y="3947675"/>
                  <a:ext cx="24600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" h="842" extrusionOk="0">
                      <a:moveTo>
                        <a:pt x="563" y="0"/>
                      </a:moveTo>
                      <a:cubicBezTo>
                        <a:pt x="188" y="0"/>
                        <a:pt x="0" y="453"/>
                        <a:pt x="265" y="718"/>
                      </a:cubicBezTo>
                      <a:cubicBezTo>
                        <a:pt x="345" y="799"/>
                        <a:pt x="453" y="842"/>
                        <a:pt x="562" y="842"/>
                      </a:cubicBezTo>
                      <a:cubicBezTo>
                        <a:pt x="617" y="842"/>
                        <a:pt x="672" y="831"/>
                        <a:pt x="724" y="809"/>
                      </a:cubicBezTo>
                      <a:cubicBezTo>
                        <a:pt x="880" y="744"/>
                        <a:pt x="984" y="592"/>
                        <a:pt x="984" y="421"/>
                      </a:cubicBezTo>
                      <a:cubicBezTo>
                        <a:pt x="984" y="189"/>
                        <a:pt x="795" y="0"/>
                        <a:pt x="563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13"/>
                <p:cNvSpPr/>
                <p:nvPr/>
              </p:nvSpPr>
              <p:spPr>
                <a:xfrm>
                  <a:off x="4764200" y="3940575"/>
                  <a:ext cx="16550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568" extrusionOk="0">
                      <a:moveTo>
                        <a:pt x="379" y="1"/>
                      </a:moveTo>
                      <a:cubicBezTo>
                        <a:pt x="127" y="1"/>
                        <a:pt x="1" y="306"/>
                        <a:pt x="179" y="484"/>
                      </a:cubicBezTo>
                      <a:cubicBezTo>
                        <a:pt x="236" y="541"/>
                        <a:pt x="307" y="567"/>
                        <a:pt x="377" y="567"/>
                      </a:cubicBezTo>
                      <a:cubicBezTo>
                        <a:pt x="522" y="567"/>
                        <a:pt x="662" y="454"/>
                        <a:pt x="662" y="284"/>
                      </a:cubicBezTo>
                      <a:cubicBezTo>
                        <a:pt x="662" y="128"/>
                        <a:pt x="536" y="1"/>
                        <a:pt x="379" y="1"/>
                      </a:cubicBezTo>
                      <a:close/>
                    </a:path>
                  </a:pathLst>
                </a:custGeom>
                <a:solidFill>
                  <a:srgbClr val="F7581E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>
                  <a:off x="4801875" y="4043775"/>
                  <a:ext cx="29250" cy="2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" h="1011" extrusionOk="0">
                      <a:moveTo>
                        <a:pt x="593" y="0"/>
                      </a:moveTo>
                      <a:cubicBezTo>
                        <a:pt x="272" y="0"/>
                        <a:pt x="0" y="320"/>
                        <a:pt x="115" y="665"/>
                      </a:cubicBezTo>
                      <a:cubicBezTo>
                        <a:pt x="180" y="859"/>
                        <a:pt x="355" y="994"/>
                        <a:pt x="559" y="1009"/>
                      </a:cubicBezTo>
                      <a:cubicBezTo>
                        <a:pt x="571" y="1010"/>
                        <a:pt x="583" y="1010"/>
                        <a:pt x="595" y="1010"/>
                      </a:cubicBezTo>
                      <a:cubicBezTo>
                        <a:pt x="784" y="1010"/>
                        <a:pt x="960" y="903"/>
                        <a:pt x="1046" y="731"/>
                      </a:cubicBezTo>
                      <a:cubicBezTo>
                        <a:pt x="1170" y="482"/>
                        <a:pt x="1069" y="179"/>
                        <a:pt x="820" y="56"/>
                      </a:cubicBezTo>
                      <a:cubicBezTo>
                        <a:pt x="744" y="18"/>
                        <a:pt x="667" y="0"/>
                        <a:pt x="59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8" name="Google Shape;588;p13"/>
            <p:cNvGrpSpPr/>
            <p:nvPr/>
          </p:nvGrpSpPr>
          <p:grpSpPr>
            <a:xfrm>
              <a:off x="8615270" y="594538"/>
              <a:ext cx="275625" cy="273672"/>
              <a:chOff x="3461369" y="1048756"/>
              <a:chExt cx="253611" cy="251814"/>
            </a:xfrm>
          </p:grpSpPr>
          <p:grpSp>
            <p:nvGrpSpPr>
              <p:cNvPr id="589" name="Google Shape;589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0" name="Google Shape;590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3" name="Google Shape;593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4" name="Google Shape;594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97" name="Google Shape;597;p13"/>
            <p:cNvGrpSpPr/>
            <p:nvPr/>
          </p:nvGrpSpPr>
          <p:grpSpPr>
            <a:xfrm>
              <a:off x="8163264" y="140529"/>
              <a:ext cx="151254" cy="150182"/>
              <a:chOff x="3461369" y="1048756"/>
              <a:chExt cx="253611" cy="251814"/>
            </a:xfrm>
          </p:grpSpPr>
          <p:grpSp>
            <p:nvGrpSpPr>
              <p:cNvPr id="598" name="Google Shape;598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599" name="Google Shape;599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2" name="Google Shape;602;p13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603" name="Google Shape;603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3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3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A1A1A">
                <a:alpha val="96078"/>
              </a:srgbClr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9" r:id="rId13"/>
    <p:sldLayoutId id="2147483677" r:id="rId14"/>
    <p:sldLayoutId id="2147483679" r:id="rId15"/>
    <p:sldLayoutId id="214748368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3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30" name="Google Shape;2030;p3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38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5376000" cy="366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OurBurden</a:t>
            </a:r>
            <a:br>
              <a:rPr lang="pt-BR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pt-BR" sz="8000" dirty="0">
                <a:solidFill>
                  <a:srgbClr val="00B0F0"/>
                </a:solidFill>
              </a:rPr>
              <a:t>projeto</a:t>
            </a:r>
            <a:r>
              <a:rPr lang="pt-BR" dirty="0"/>
              <a:t> </a:t>
            </a:r>
            <a:r>
              <a:rPr lang="pt-BR" sz="7500" dirty="0">
                <a:solidFill>
                  <a:schemeClr val="accent2"/>
                </a:solidFill>
              </a:rPr>
              <a:t>I</a:t>
            </a:r>
            <a:r>
              <a:rPr lang="en" sz="7500" dirty="0">
                <a:solidFill>
                  <a:schemeClr val="accent2"/>
                </a:solidFill>
              </a:rPr>
              <a:t>nterdisciplinar</a:t>
            </a:r>
            <a:r>
              <a:rPr lang="pt-BR" dirty="0"/>
              <a:t> 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039" name="Google Shape;2039;p38"/>
          <p:cNvSpPr txBox="1">
            <a:spLocks noGrp="1"/>
          </p:cNvSpPr>
          <p:nvPr>
            <p:ph type="subTitle" idx="1"/>
          </p:nvPr>
        </p:nvSpPr>
        <p:spPr>
          <a:xfrm>
            <a:off x="715100" y="4079375"/>
            <a:ext cx="5170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Antônio/Gleison - F</a:t>
            </a:r>
            <a:r>
              <a:rPr lang="en" dirty="0"/>
              <a:t>atec 2022</a:t>
            </a:r>
          </a:p>
        </p:txBody>
      </p:sp>
      <p:sp>
        <p:nvSpPr>
          <p:cNvPr id="2040" name="Google Shape;2040;p38"/>
          <p:cNvSpPr/>
          <p:nvPr/>
        </p:nvSpPr>
        <p:spPr>
          <a:xfrm>
            <a:off x="6050400" y="3992882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38"/>
          <p:cNvGrpSpPr/>
          <p:nvPr/>
        </p:nvGrpSpPr>
        <p:grpSpPr>
          <a:xfrm>
            <a:off x="6203979" y="375548"/>
            <a:ext cx="364057" cy="318910"/>
            <a:chOff x="6203979" y="375548"/>
            <a:chExt cx="364057" cy="318910"/>
          </a:xfrm>
        </p:grpSpPr>
        <p:grpSp>
          <p:nvGrpSpPr>
            <p:cNvPr id="2042" name="Google Shape;2042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3" name="Google Shape;2043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3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38"/>
          <p:cNvSpPr/>
          <p:nvPr/>
        </p:nvSpPr>
        <p:spPr>
          <a:xfrm>
            <a:off x="8119390" y="4734573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38"/>
          <p:cNvSpPr/>
          <p:nvPr/>
        </p:nvSpPr>
        <p:spPr>
          <a:xfrm>
            <a:off x="6505428" y="4568675"/>
            <a:ext cx="79674" cy="79660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4" name="Google Shape;2054;p38"/>
          <p:cNvGrpSpPr/>
          <p:nvPr/>
        </p:nvGrpSpPr>
        <p:grpSpPr>
          <a:xfrm>
            <a:off x="6944118" y="770532"/>
            <a:ext cx="653960" cy="637113"/>
            <a:chOff x="6993893" y="739290"/>
            <a:chExt cx="653960" cy="637113"/>
          </a:xfrm>
        </p:grpSpPr>
        <p:grpSp>
          <p:nvGrpSpPr>
            <p:cNvPr id="2055" name="Google Shape;2055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8" name="Google Shape;2058;p3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059" name="Google Shape;2059;p3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61" name="Google Shape;2061;p38"/>
          <p:cNvGrpSpPr/>
          <p:nvPr/>
        </p:nvGrpSpPr>
        <p:grpSpPr>
          <a:xfrm>
            <a:off x="4131649" y="284355"/>
            <a:ext cx="253611" cy="251814"/>
            <a:chOff x="3461369" y="1048756"/>
            <a:chExt cx="253611" cy="251814"/>
          </a:xfrm>
        </p:grpSpPr>
        <p:grpSp>
          <p:nvGrpSpPr>
            <p:cNvPr id="2062" name="Google Shape;2062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3" name="Google Shape;206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067" name="Google Shape;206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6" name="Google Shape;2116;p38"/>
          <p:cNvGrpSpPr/>
          <p:nvPr/>
        </p:nvGrpSpPr>
        <p:grpSpPr>
          <a:xfrm>
            <a:off x="5294759" y="2571750"/>
            <a:ext cx="253611" cy="251814"/>
            <a:chOff x="3461369" y="1048756"/>
            <a:chExt cx="253611" cy="251814"/>
          </a:xfrm>
        </p:grpSpPr>
        <p:grpSp>
          <p:nvGrpSpPr>
            <p:cNvPr id="2117" name="Google Shape;2117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18" name="Google Shape;211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1" name="Google Shape;2121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2" name="Google Shape;212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5" name="Google Shape;2125;p38"/>
          <p:cNvGrpSpPr/>
          <p:nvPr/>
        </p:nvGrpSpPr>
        <p:grpSpPr>
          <a:xfrm>
            <a:off x="6466394" y="2128031"/>
            <a:ext cx="253611" cy="251814"/>
            <a:chOff x="3461369" y="1048756"/>
            <a:chExt cx="253611" cy="251814"/>
          </a:xfrm>
        </p:grpSpPr>
        <p:grpSp>
          <p:nvGrpSpPr>
            <p:cNvPr id="2126" name="Google Shape;2126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27" name="Google Shape;212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0" name="Google Shape;2130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1" name="Google Shape;213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4" name="Google Shape;2134;p38"/>
          <p:cNvGrpSpPr/>
          <p:nvPr/>
        </p:nvGrpSpPr>
        <p:grpSpPr>
          <a:xfrm>
            <a:off x="8509619" y="360856"/>
            <a:ext cx="253611" cy="251814"/>
            <a:chOff x="3461369" y="1048756"/>
            <a:chExt cx="253611" cy="251814"/>
          </a:xfrm>
        </p:grpSpPr>
        <p:grpSp>
          <p:nvGrpSpPr>
            <p:cNvPr id="2135" name="Google Shape;2135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36" name="Google Shape;2136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9" name="Google Shape;2139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0" name="Google Shape;2140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43" name="Google Shape;2143;p38"/>
          <p:cNvGrpSpPr/>
          <p:nvPr/>
        </p:nvGrpSpPr>
        <p:grpSpPr>
          <a:xfrm>
            <a:off x="8632599" y="4322265"/>
            <a:ext cx="253611" cy="251814"/>
            <a:chOff x="3461369" y="1048756"/>
            <a:chExt cx="253611" cy="251814"/>
          </a:xfrm>
        </p:grpSpPr>
        <p:grpSp>
          <p:nvGrpSpPr>
            <p:cNvPr id="2144" name="Google Shape;2144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5" name="Google Shape;2145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8" name="Google Shape;2148;p3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149" name="Google Shape;2149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" name="Google Shape;5546;p73">
            <a:extLst>
              <a:ext uri="{FF2B5EF4-FFF2-40B4-BE49-F238E27FC236}">
                <a16:creationId xmlns:a16="http://schemas.microsoft.com/office/drawing/2014/main" id="{8958800C-B2AC-55A6-B07A-B13D6FFA8DB7}"/>
              </a:ext>
            </a:extLst>
          </p:cNvPr>
          <p:cNvGrpSpPr/>
          <p:nvPr/>
        </p:nvGrpSpPr>
        <p:grpSpPr>
          <a:xfrm>
            <a:off x="6946770" y="2806265"/>
            <a:ext cx="1037451" cy="994365"/>
            <a:chOff x="3295263" y="3030655"/>
            <a:chExt cx="444419" cy="425962"/>
          </a:xfrm>
        </p:grpSpPr>
        <p:sp>
          <p:nvSpPr>
            <p:cNvPr id="127" name="Google Shape;5547;p73">
              <a:extLst>
                <a:ext uri="{FF2B5EF4-FFF2-40B4-BE49-F238E27FC236}">
                  <a16:creationId xmlns:a16="http://schemas.microsoft.com/office/drawing/2014/main" id="{02C03278-3611-BD30-1CFF-406873E5ACCF}"/>
                </a:ext>
              </a:extLst>
            </p:cNvPr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5548;p73">
              <a:extLst>
                <a:ext uri="{FF2B5EF4-FFF2-40B4-BE49-F238E27FC236}">
                  <a16:creationId xmlns:a16="http://schemas.microsoft.com/office/drawing/2014/main" id="{734EEFAC-A188-BB50-B317-C8642AE8567E}"/>
                </a:ext>
              </a:extLst>
            </p:cNvPr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129" name="Google Shape;5549;p73">
                <a:extLst>
                  <a:ext uri="{FF2B5EF4-FFF2-40B4-BE49-F238E27FC236}">
                    <a16:creationId xmlns:a16="http://schemas.microsoft.com/office/drawing/2014/main" id="{265D02FF-8F7E-A410-4F6C-399C69A9BE28}"/>
                  </a:ext>
                </a:extLst>
              </p:cNvPr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550;p73">
                <a:extLst>
                  <a:ext uri="{FF2B5EF4-FFF2-40B4-BE49-F238E27FC236}">
                    <a16:creationId xmlns:a16="http://schemas.microsoft.com/office/drawing/2014/main" id="{8EED38C1-DCE5-FB23-437F-BF0777DD0B40}"/>
                  </a:ext>
                </a:extLst>
              </p:cNvPr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551;p73">
                <a:extLst>
                  <a:ext uri="{FF2B5EF4-FFF2-40B4-BE49-F238E27FC236}">
                    <a16:creationId xmlns:a16="http://schemas.microsoft.com/office/drawing/2014/main" id="{6691AC7F-0889-5F7B-95B8-534019F336B8}"/>
                  </a:ext>
                </a:extLst>
              </p:cNvPr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552;p73">
                <a:extLst>
                  <a:ext uri="{FF2B5EF4-FFF2-40B4-BE49-F238E27FC236}">
                    <a16:creationId xmlns:a16="http://schemas.microsoft.com/office/drawing/2014/main" id="{1B922599-8E41-8F40-DA25-9998D3F5FF53}"/>
                  </a:ext>
                </a:extLst>
              </p:cNvPr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553;p73">
                <a:extLst>
                  <a:ext uri="{FF2B5EF4-FFF2-40B4-BE49-F238E27FC236}">
                    <a16:creationId xmlns:a16="http://schemas.microsoft.com/office/drawing/2014/main" id="{9FB2A595-9DB8-ED05-1E22-27DEFF5457D3}"/>
                  </a:ext>
                </a:extLst>
              </p:cNvPr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Principais </a:t>
            </a:r>
            <a:r>
              <a:rPr lang="en" dirty="0">
                <a:solidFill>
                  <a:schemeClr val="accent2"/>
                </a:solidFill>
              </a:rPr>
              <a:t>condições</a:t>
            </a:r>
            <a:r>
              <a:rPr lang="en" dirty="0"/>
              <a:t> para </a:t>
            </a:r>
            <a:r>
              <a:rPr lang="en" dirty="0">
                <a:solidFill>
                  <a:schemeClr val="tx2"/>
                </a:solidFill>
              </a:rPr>
              <a:t>acessar nosso site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" name="Google Shape;10326;p85">
            <a:extLst>
              <a:ext uri="{FF2B5EF4-FFF2-40B4-BE49-F238E27FC236}">
                <a16:creationId xmlns:a16="http://schemas.microsoft.com/office/drawing/2014/main" id="{5A38048A-EB8A-9AE2-A844-B71C0620BBDB}"/>
              </a:ext>
            </a:extLst>
          </p:cNvPr>
          <p:cNvGrpSpPr/>
          <p:nvPr/>
        </p:nvGrpSpPr>
        <p:grpSpPr>
          <a:xfrm>
            <a:off x="6708049" y="2121970"/>
            <a:ext cx="1255738" cy="1224559"/>
            <a:chOff x="4655076" y="3665112"/>
            <a:chExt cx="385276" cy="385302"/>
          </a:xfrm>
        </p:grpSpPr>
        <p:sp>
          <p:nvSpPr>
            <p:cNvPr id="115" name="Google Shape;10327;p85">
              <a:extLst>
                <a:ext uri="{FF2B5EF4-FFF2-40B4-BE49-F238E27FC236}">
                  <a16:creationId xmlns:a16="http://schemas.microsoft.com/office/drawing/2014/main" id="{502E4175-5FB6-0CF8-F85E-7E5B56998F08}"/>
                </a:ext>
              </a:extLst>
            </p:cNvPr>
            <p:cNvSpPr/>
            <p:nvPr/>
          </p:nvSpPr>
          <p:spPr>
            <a:xfrm>
              <a:off x="4660734" y="3670875"/>
              <a:ext cx="373881" cy="373881"/>
            </a:xfrm>
            <a:custGeom>
              <a:avLst/>
              <a:gdLst/>
              <a:ahLst/>
              <a:cxnLst/>
              <a:rect l="l" t="t" r="r" b="b"/>
              <a:pathLst>
                <a:path w="14273" h="14273" extrusionOk="0">
                  <a:moveTo>
                    <a:pt x="2416" y="0"/>
                  </a:moveTo>
                  <a:cubicBezTo>
                    <a:pt x="1083" y="0"/>
                    <a:pt x="0" y="1080"/>
                    <a:pt x="0" y="2416"/>
                  </a:cubicBezTo>
                  <a:lnTo>
                    <a:pt x="0" y="11857"/>
                  </a:lnTo>
                  <a:cubicBezTo>
                    <a:pt x="0" y="13190"/>
                    <a:pt x="1083" y="14273"/>
                    <a:pt x="2416" y="14273"/>
                  </a:cubicBezTo>
                  <a:lnTo>
                    <a:pt x="11857" y="14273"/>
                  </a:lnTo>
                  <a:cubicBezTo>
                    <a:pt x="13193" y="14273"/>
                    <a:pt x="14273" y="13190"/>
                    <a:pt x="14273" y="11857"/>
                  </a:cubicBezTo>
                  <a:lnTo>
                    <a:pt x="14273" y="2416"/>
                  </a:lnTo>
                  <a:cubicBezTo>
                    <a:pt x="14273" y="1080"/>
                    <a:pt x="13193" y="0"/>
                    <a:pt x="11857" y="0"/>
                  </a:cubicBezTo>
                  <a:close/>
                </a:path>
              </a:pathLst>
            </a:custGeom>
            <a:solidFill>
              <a:srgbClr val="7D8F9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0328;p85">
              <a:extLst>
                <a:ext uri="{FF2B5EF4-FFF2-40B4-BE49-F238E27FC236}">
                  <a16:creationId xmlns:a16="http://schemas.microsoft.com/office/drawing/2014/main" id="{AAF4CE1E-D7CF-66B9-2867-CE37828D6BAF}"/>
                </a:ext>
              </a:extLst>
            </p:cNvPr>
            <p:cNvSpPr/>
            <p:nvPr/>
          </p:nvSpPr>
          <p:spPr>
            <a:xfrm>
              <a:off x="4676792" y="3686854"/>
              <a:ext cx="341845" cy="341845"/>
            </a:xfrm>
            <a:custGeom>
              <a:avLst/>
              <a:gdLst/>
              <a:ahLst/>
              <a:cxnLst/>
              <a:rect l="l" t="t" r="r" b="b"/>
              <a:pathLst>
                <a:path w="13050" h="13050" extrusionOk="0">
                  <a:moveTo>
                    <a:pt x="1803" y="0"/>
                  </a:moveTo>
                  <a:cubicBezTo>
                    <a:pt x="809" y="4"/>
                    <a:pt x="0" y="809"/>
                    <a:pt x="0" y="1806"/>
                  </a:cubicBezTo>
                  <a:lnTo>
                    <a:pt x="0" y="11247"/>
                  </a:lnTo>
                  <a:cubicBezTo>
                    <a:pt x="0" y="12241"/>
                    <a:pt x="809" y="13049"/>
                    <a:pt x="1803" y="13049"/>
                  </a:cubicBezTo>
                  <a:lnTo>
                    <a:pt x="11244" y="13049"/>
                  </a:lnTo>
                  <a:cubicBezTo>
                    <a:pt x="12241" y="13049"/>
                    <a:pt x="13046" y="12241"/>
                    <a:pt x="13050" y="11247"/>
                  </a:cubicBezTo>
                  <a:lnTo>
                    <a:pt x="13050" y="1806"/>
                  </a:lnTo>
                  <a:cubicBezTo>
                    <a:pt x="13046" y="809"/>
                    <a:pt x="12241" y="4"/>
                    <a:pt x="11244" y="0"/>
                  </a:cubicBezTo>
                  <a:close/>
                </a:path>
              </a:pathLst>
            </a:custGeom>
            <a:solidFill>
              <a:srgbClr val="D9E1E7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0329;p85">
              <a:extLst>
                <a:ext uri="{FF2B5EF4-FFF2-40B4-BE49-F238E27FC236}">
                  <a16:creationId xmlns:a16="http://schemas.microsoft.com/office/drawing/2014/main" id="{5C2E9477-EC2E-FF8C-92A1-B724FBF93614}"/>
                </a:ext>
              </a:extLst>
            </p:cNvPr>
            <p:cNvSpPr/>
            <p:nvPr/>
          </p:nvSpPr>
          <p:spPr>
            <a:xfrm>
              <a:off x="4800930" y="3731281"/>
              <a:ext cx="93018" cy="89482"/>
            </a:xfrm>
            <a:custGeom>
              <a:avLst/>
              <a:gdLst/>
              <a:ahLst/>
              <a:cxnLst/>
              <a:rect l="l" t="t" r="r" b="b"/>
              <a:pathLst>
                <a:path w="3551" h="3416" extrusionOk="0">
                  <a:moveTo>
                    <a:pt x="1841" y="1"/>
                  </a:moveTo>
                  <a:cubicBezTo>
                    <a:pt x="1152" y="1"/>
                    <a:pt x="528" y="415"/>
                    <a:pt x="265" y="1056"/>
                  </a:cubicBezTo>
                  <a:cubicBezTo>
                    <a:pt x="1" y="1693"/>
                    <a:pt x="148" y="2427"/>
                    <a:pt x="635" y="2913"/>
                  </a:cubicBezTo>
                  <a:cubicBezTo>
                    <a:pt x="962" y="3241"/>
                    <a:pt x="1398" y="3415"/>
                    <a:pt x="1841" y="3415"/>
                  </a:cubicBezTo>
                  <a:cubicBezTo>
                    <a:pt x="2062" y="3415"/>
                    <a:pt x="2284" y="3372"/>
                    <a:pt x="2495" y="3283"/>
                  </a:cubicBezTo>
                  <a:cubicBezTo>
                    <a:pt x="3133" y="3020"/>
                    <a:pt x="3551" y="2399"/>
                    <a:pt x="3551" y="1707"/>
                  </a:cubicBezTo>
                  <a:cubicBezTo>
                    <a:pt x="3551" y="765"/>
                    <a:pt x="2783" y="1"/>
                    <a:pt x="1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0330;p85">
              <a:extLst>
                <a:ext uri="{FF2B5EF4-FFF2-40B4-BE49-F238E27FC236}">
                  <a16:creationId xmlns:a16="http://schemas.microsoft.com/office/drawing/2014/main" id="{5A5DAD2D-F0EA-C2C6-9A85-151687A8305E}"/>
                </a:ext>
              </a:extLst>
            </p:cNvPr>
            <p:cNvSpPr/>
            <p:nvPr/>
          </p:nvSpPr>
          <p:spPr>
            <a:xfrm>
              <a:off x="4775625" y="3845020"/>
              <a:ext cx="144177" cy="139253"/>
            </a:xfrm>
            <a:custGeom>
              <a:avLst/>
              <a:gdLst/>
              <a:ahLst/>
              <a:cxnLst/>
              <a:rect l="l" t="t" r="r" b="b"/>
              <a:pathLst>
                <a:path w="5504" h="5316" extrusionOk="0">
                  <a:moveTo>
                    <a:pt x="405" y="0"/>
                  </a:moveTo>
                  <a:cubicBezTo>
                    <a:pt x="182" y="0"/>
                    <a:pt x="0" y="182"/>
                    <a:pt x="0" y="408"/>
                  </a:cubicBezTo>
                  <a:lnTo>
                    <a:pt x="0" y="963"/>
                  </a:lnTo>
                  <a:cubicBezTo>
                    <a:pt x="0" y="1186"/>
                    <a:pt x="182" y="1368"/>
                    <a:pt x="405" y="1368"/>
                  </a:cubicBezTo>
                  <a:lnTo>
                    <a:pt x="771" y="1368"/>
                  </a:lnTo>
                  <a:cubicBezTo>
                    <a:pt x="994" y="1368"/>
                    <a:pt x="1176" y="1549"/>
                    <a:pt x="1176" y="1775"/>
                  </a:cubicBezTo>
                  <a:lnTo>
                    <a:pt x="1176" y="3544"/>
                  </a:lnTo>
                  <a:cubicBezTo>
                    <a:pt x="1176" y="3770"/>
                    <a:pt x="994" y="3948"/>
                    <a:pt x="771" y="3951"/>
                  </a:cubicBezTo>
                  <a:lnTo>
                    <a:pt x="518" y="3951"/>
                  </a:lnTo>
                  <a:cubicBezTo>
                    <a:pt x="295" y="3951"/>
                    <a:pt x="113" y="4130"/>
                    <a:pt x="113" y="4356"/>
                  </a:cubicBezTo>
                  <a:lnTo>
                    <a:pt x="113" y="4911"/>
                  </a:lnTo>
                  <a:cubicBezTo>
                    <a:pt x="113" y="5134"/>
                    <a:pt x="295" y="5315"/>
                    <a:pt x="518" y="5315"/>
                  </a:cubicBezTo>
                  <a:lnTo>
                    <a:pt x="5099" y="5315"/>
                  </a:lnTo>
                  <a:cubicBezTo>
                    <a:pt x="5322" y="5315"/>
                    <a:pt x="5504" y="5134"/>
                    <a:pt x="5504" y="4911"/>
                  </a:cubicBezTo>
                  <a:lnTo>
                    <a:pt x="5504" y="4356"/>
                  </a:lnTo>
                  <a:cubicBezTo>
                    <a:pt x="5504" y="4132"/>
                    <a:pt x="5325" y="3951"/>
                    <a:pt x="5106" y="3951"/>
                  </a:cubicBezTo>
                  <a:cubicBezTo>
                    <a:pt x="5104" y="3951"/>
                    <a:pt x="5101" y="3951"/>
                    <a:pt x="5099" y="3951"/>
                  </a:cubicBezTo>
                  <a:lnTo>
                    <a:pt x="4846" y="3948"/>
                  </a:lnTo>
                  <a:cubicBezTo>
                    <a:pt x="4623" y="3948"/>
                    <a:pt x="4441" y="3766"/>
                    <a:pt x="4441" y="3544"/>
                  </a:cubicBezTo>
                  <a:lnTo>
                    <a:pt x="4441" y="408"/>
                  </a:lnTo>
                  <a:cubicBezTo>
                    <a:pt x="4441" y="182"/>
                    <a:pt x="4260" y="4"/>
                    <a:pt x="40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0331;p85">
              <a:extLst>
                <a:ext uri="{FF2B5EF4-FFF2-40B4-BE49-F238E27FC236}">
                  <a16:creationId xmlns:a16="http://schemas.microsoft.com/office/drawing/2014/main" id="{BFE9F27E-15B2-23DF-8496-CC2E362F7EF0}"/>
                </a:ext>
              </a:extLst>
            </p:cNvPr>
            <p:cNvSpPr/>
            <p:nvPr/>
          </p:nvSpPr>
          <p:spPr>
            <a:xfrm>
              <a:off x="4655076" y="3665112"/>
              <a:ext cx="385276" cy="385302"/>
            </a:xfrm>
            <a:custGeom>
              <a:avLst/>
              <a:gdLst/>
              <a:ahLst/>
              <a:cxnLst/>
              <a:rect l="l" t="t" r="r" b="b"/>
              <a:pathLst>
                <a:path w="14708" h="14709" extrusionOk="0">
                  <a:moveTo>
                    <a:pt x="2632" y="1"/>
                  </a:moveTo>
                  <a:cubicBezTo>
                    <a:pt x="1179" y="1"/>
                    <a:pt x="0" y="1180"/>
                    <a:pt x="0" y="2636"/>
                  </a:cubicBezTo>
                  <a:lnTo>
                    <a:pt x="0" y="12077"/>
                  </a:lnTo>
                  <a:cubicBezTo>
                    <a:pt x="0" y="13530"/>
                    <a:pt x="1179" y="14709"/>
                    <a:pt x="2632" y="14709"/>
                  </a:cubicBezTo>
                  <a:lnTo>
                    <a:pt x="12073" y="14709"/>
                  </a:lnTo>
                  <a:cubicBezTo>
                    <a:pt x="13529" y="14709"/>
                    <a:pt x="14704" y="13530"/>
                    <a:pt x="14708" y="12077"/>
                  </a:cubicBezTo>
                  <a:lnTo>
                    <a:pt x="14708" y="2636"/>
                  </a:lnTo>
                  <a:cubicBezTo>
                    <a:pt x="14704" y="1180"/>
                    <a:pt x="13529" y="1"/>
                    <a:pt x="12073" y="1"/>
                  </a:cubicBezTo>
                  <a:lnTo>
                    <a:pt x="10616" y="1"/>
                  </a:lnTo>
                  <a:cubicBezTo>
                    <a:pt x="10325" y="1"/>
                    <a:pt x="10325" y="440"/>
                    <a:pt x="10616" y="440"/>
                  </a:cubicBezTo>
                  <a:lnTo>
                    <a:pt x="12073" y="440"/>
                  </a:lnTo>
                  <a:cubicBezTo>
                    <a:pt x="13286" y="440"/>
                    <a:pt x="14269" y="1423"/>
                    <a:pt x="14269" y="2636"/>
                  </a:cubicBezTo>
                  <a:lnTo>
                    <a:pt x="14269" y="12077"/>
                  </a:lnTo>
                  <a:cubicBezTo>
                    <a:pt x="14269" y="13290"/>
                    <a:pt x="13286" y="14270"/>
                    <a:pt x="12073" y="14274"/>
                  </a:cubicBezTo>
                  <a:lnTo>
                    <a:pt x="2632" y="14274"/>
                  </a:lnTo>
                  <a:cubicBezTo>
                    <a:pt x="1419" y="14270"/>
                    <a:pt x="439" y="13290"/>
                    <a:pt x="435" y="12077"/>
                  </a:cubicBezTo>
                  <a:lnTo>
                    <a:pt x="435" y="2636"/>
                  </a:lnTo>
                  <a:cubicBezTo>
                    <a:pt x="439" y="1423"/>
                    <a:pt x="1419" y="440"/>
                    <a:pt x="2632" y="440"/>
                  </a:cubicBezTo>
                  <a:lnTo>
                    <a:pt x="9742" y="440"/>
                  </a:lnTo>
                  <a:cubicBezTo>
                    <a:pt x="9862" y="436"/>
                    <a:pt x="9962" y="340"/>
                    <a:pt x="9962" y="220"/>
                  </a:cubicBezTo>
                  <a:cubicBezTo>
                    <a:pt x="9962" y="100"/>
                    <a:pt x="9862" y="1"/>
                    <a:pt x="97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0332;p85">
              <a:extLst>
                <a:ext uri="{FF2B5EF4-FFF2-40B4-BE49-F238E27FC236}">
                  <a16:creationId xmlns:a16="http://schemas.microsoft.com/office/drawing/2014/main" id="{800B545E-65B2-A5C7-7454-E8ECFE3C9CA3}"/>
                </a:ext>
              </a:extLst>
            </p:cNvPr>
            <p:cNvSpPr/>
            <p:nvPr/>
          </p:nvSpPr>
          <p:spPr>
            <a:xfrm>
              <a:off x="4798677" y="3725466"/>
              <a:ext cx="105068" cy="100982"/>
            </a:xfrm>
            <a:custGeom>
              <a:avLst/>
              <a:gdLst/>
              <a:ahLst/>
              <a:cxnLst/>
              <a:rect l="l" t="t" r="r" b="b"/>
              <a:pathLst>
                <a:path w="4011" h="3855" extrusionOk="0">
                  <a:moveTo>
                    <a:pt x="1927" y="442"/>
                  </a:moveTo>
                  <a:cubicBezTo>
                    <a:pt x="2530" y="442"/>
                    <a:pt x="3071" y="805"/>
                    <a:pt x="3304" y="1360"/>
                  </a:cubicBezTo>
                  <a:cubicBezTo>
                    <a:pt x="3534" y="1915"/>
                    <a:pt x="3407" y="2556"/>
                    <a:pt x="2982" y="2981"/>
                  </a:cubicBezTo>
                  <a:cubicBezTo>
                    <a:pt x="2696" y="3268"/>
                    <a:pt x="2314" y="3419"/>
                    <a:pt x="1926" y="3419"/>
                  </a:cubicBezTo>
                  <a:cubicBezTo>
                    <a:pt x="1734" y="3419"/>
                    <a:pt x="1541" y="3383"/>
                    <a:pt x="1358" y="3307"/>
                  </a:cubicBezTo>
                  <a:cubicBezTo>
                    <a:pt x="803" y="3074"/>
                    <a:pt x="440" y="2532"/>
                    <a:pt x="440" y="1929"/>
                  </a:cubicBezTo>
                  <a:cubicBezTo>
                    <a:pt x="440" y="1107"/>
                    <a:pt x="1108" y="442"/>
                    <a:pt x="1927" y="442"/>
                  </a:cubicBezTo>
                  <a:close/>
                  <a:moveTo>
                    <a:pt x="1930" y="0"/>
                  </a:moveTo>
                  <a:cubicBezTo>
                    <a:pt x="1682" y="0"/>
                    <a:pt x="1432" y="48"/>
                    <a:pt x="1194" y="147"/>
                  </a:cubicBezTo>
                  <a:cubicBezTo>
                    <a:pt x="474" y="445"/>
                    <a:pt x="4" y="1148"/>
                    <a:pt x="4" y="1929"/>
                  </a:cubicBezTo>
                  <a:cubicBezTo>
                    <a:pt x="1" y="2991"/>
                    <a:pt x="865" y="3855"/>
                    <a:pt x="1927" y="3855"/>
                  </a:cubicBezTo>
                  <a:cubicBezTo>
                    <a:pt x="2708" y="3855"/>
                    <a:pt x="3411" y="3385"/>
                    <a:pt x="3709" y="2666"/>
                  </a:cubicBezTo>
                  <a:cubicBezTo>
                    <a:pt x="4010" y="1946"/>
                    <a:pt x="3846" y="1117"/>
                    <a:pt x="3294" y="565"/>
                  </a:cubicBezTo>
                  <a:cubicBezTo>
                    <a:pt x="2925" y="196"/>
                    <a:pt x="2432" y="0"/>
                    <a:pt x="19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0333;p85">
              <a:extLst>
                <a:ext uri="{FF2B5EF4-FFF2-40B4-BE49-F238E27FC236}">
                  <a16:creationId xmlns:a16="http://schemas.microsoft.com/office/drawing/2014/main" id="{69041F7E-74EB-82CE-9FFF-D6549A499E42}"/>
                </a:ext>
              </a:extLst>
            </p:cNvPr>
            <p:cNvSpPr/>
            <p:nvPr/>
          </p:nvSpPr>
          <p:spPr>
            <a:xfrm>
              <a:off x="4769862" y="3839257"/>
              <a:ext cx="155703" cy="150752"/>
            </a:xfrm>
            <a:custGeom>
              <a:avLst/>
              <a:gdLst/>
              <a:ahLst/>
              <a:cxnLst/>
              <a:rect l="l" t="t" r="r" b="b"/>
              <a:pathLst>
                <a:path w="5944" h="5755" extrusionOk="0">
                  <a:moveTo>
                    <a:pt x="625" y="1"/>
                  </a:moveTo>
                  <a:cubicBezTo>
                    <a:pt x="279" y="1"/>
                    <a:pt x="1" y="282"/>
                    <a:pt x="1" y="625"/>
                  </a:cubicBezTo>
                  <a:lnTo>
                    <a:pt x="1" y="1183"/>
                  </a:lnTo>
                  <a:cubicBezTo>
                    <a:pt x="1" y="1526"/>
                    <a:pt x="279" y="1803"/>
                    <a:pt x="625" y="1807"/>
                  </a:cubicBezTo>
                  <a:lnTo>
                    <a:pt x="991" y="1807"/>
                  </a:lnTo>
                  <a:cubicBezTo>
                    <a:pt x="1094" y="1807"/>
                    <a:pt x="1176" y="1889"/>
                    <a:pt x="1176" y="1992"/>
                  </a:cubicBezTo>
                  <a:lnTo>
                    <a:pt x="1176" y="3764"/>
                  </a:lnTo>
                  <a:cubicBezTo>
                    <a:pt x="1176" y="3866"/>
                    <a:pt x="1094" y="3949"/>
                    <a:pt x="991" y="3949"/>
                  </a:cubicBezTo>
                  <a:lnTo>
                    <a:pt x="738" y="3949"/>
                  </a:lnTo>
                  <a:cubicBezTo>
                    <a:pt x="395" y="3949"/>
                    <a:pt x="114" y="4230"/>
                    <a:pt x="114" y="4572"/>
                  </a:cubicBezTo>
                  <a:lnTo>
                    <a:pt x="114" y="5131"/>
                  </a:lnTo>
                  <a:cubicBezTo>
                    <a:pt x="114" y="5474"/>
                    <a:pt x="395" y="5755"/>
                    <a:pt x="738" y="5755"/>
                  </a:cubicBezTo>
                  <a:lnTo>
                    <a:pt x="5319" y="5755"/>
                  </a:lnTo>
                  <a:cubicBezTo>
                    <a:pt x="5662" y="5755"/>
                    <a:pt x="5940" y="5474"/>
                    <a:pt x="5943" y="5131"/>
                  </a:cubicBezTo>
                  <a:lnTo>
                    <a:pt x="5943" y="4572"/>
                  </a:lnTo>
                  <a:cubicBezTo>
                    <a:pt x="5940" y="4230"/>
                    <a:pt x="5662" y="3949"/>
                    <a:pt x="5319" y="3949"/>
                  </a:cubicBezTo>
                  <a:lnTo>
                    <a:pt x="5066" y="3949"/>
                  </a:lnTo>
                  <a:lnTo>
                    <a:pt x="5066" y="3952"/>
                  </a:lnTo>
                  <a:cubicBezTo>
                    <a:pt x="4963" y="3952"/>
                    <a:pt x="4877" y="3866"/>
                    <a:pt x="4877" y="3764"/>
                  </a:cubicBezTo>
                  <a:lnTo>
                    <a:pt x="4877" y="628"/>
                  </a:lnTo>
                  <a:cubicBezTo>
                    <a:pt x="4877" y="282"/>
                    <a:pt x="4600" y="4"/>
                    <a:pt x="4254" y="4"/>
                  </a:cubicBezTo>
                  <a:lnTo>
                    <a:pt x="1910" y="4"/>
                  </a:lnTo>
                  <a:cubicBezTo>
                    <a:pt x="1618" y="4"/>
                    <a:pt x="1618" y="440"/>
                    <a:pt x="1910" y="440"/>
                  </a:cubicBezTo>
                  <a:lnTo>
                    <a:pt x="4254" y="440"/>
                  </a:lnTo>
                  <a:cubicBezTo>
                    <a:pt x="4356" y="440"/>
                    <a:pt x="4442" y="525"/>
                    <a:pt x="4442" y="628"/>
                  </a:cubicBezTo>
                  <a:lnTo>
                    <a:pt x="4442" y="3764"/>
                  </a:lnTo>
                  <a:cubicBezTo>
                    <a:pt x="4442" y="4110"/>
                    <a:pt x="4720" y="4387"/>
                    <a:pt x="5066" y="4387"/>
                  </a:cubicBezTo>
                  <a:lnTo>
                    <a:pt x="5319" y="4387"/>
                  </a:lnTo>
                  <a:cubicBezTo>
                    <a:pt x="5422" y="4387"/>
                    <a:pt x="5504" y="4473"/>
                    <a:pt x="5504" y="4576"/>
                  </a:cubicBezTo>
                  <a:lnTo>
                    <a:pt x="5504" y="5131"/>
                  </a:lnTo>
                  <a:cubicBezTo>
                    <a:pt x="5504" y="5234"/>
                    <a:pt x="5422" y="5319"/>
                    <a:pt x="5319" y="5319"/>
                  </a:cubicBezTo>
                  <a:lnTo>
                    <a:pt x="738" y="5319"/>
                  </a:lnTo>
                  <a:cubicBezTo>
                    <a:pt x="635" y="5319"/>
                    <a:pt x="553" y="5234"/>
                    <a:pt x="553" y="5131"/>
                  </a:cubicBezTo>
                  <a:lnTo>
                    <a:pt x="553" y="4576"/>
                  </a:lnTo>
                  <a:cubicBezTo>
                    <a:pt x="553" y="4473"/>
                    <a:pt x="635" y="4387"/>
                    <a:pt x="738" y="4387"/>
                  </a:cubicBezTo>
                  <a:lnTo>
                    <a:pt x="991" y="4387"/>
                  </a:lnTo>
                  <a:cubicBezTo>
                    <a:pt x="1334" y="4387"/>
                    <a:pt x="1615" y="4110"/>
                    <a:pt x="1615" y="3764"/>
                  </a:cubicBezTo>
                  <a:lnTo>
                    <a:pt x="1615" y="1992"/>
                  </a:lnTo>
                  <a:cubicBezTo>
                    <a:pt x="1615" y="1649"/>
                    <a:pt x="1334" y="1368"/>
                    <a:pt x="991" y="1368"/>
                  </a:cubicBezTo>
                  <a:lnTo>
                    <a:pt x="625" y="1368"/>
                  </a:lnTo>
                  <a:cubicBezTo>
                    <a:pt x="522" y="1368"/>
                    <a:pt x="436" y="1286"/>
                    <a:pt x="436" y="1183"/>
                  </a:cubicBezTo>
                  <a:lnTo>
                    <a:pt x="436" y="625"/>
                  </a:lnTo>
                  <a:cubicBezTo>
                    <a:pt x="436" y="522"/>
                    <a:pt x="522" y="440"/>
                    <a:pt x="625" y="440"/>
                  </a:cubicBezTo>
                  <a:lnTo>
                    <a:pt x="1036" y="440"/>
                  </a:lnTo>
                  <a:cubicBezTo>
                    <a:pt x="1156" y="440"/>
                    <a:pt x="1252" y="340"/>
                    <a:pt x="1252" y="220"/>
                  </a:cubicBezTo>
                  <a:cubicBezTo>
                    <a:pt x="1252" y="100"/>
                    <a:pt x="1156" y="1"/>
                    <a:pt x="103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5963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2" name="Google Shape;2462;p43"/>
          <p:cNvPicPr preferRelativeResize="0"/>
          <p:nvPr/>
        </p:nvPicPr>
        <p:blipFill rotWithShape="1">
          <a:blip r:embed="rId3">
            <a:alphaModFix/>
          </a:blip>
          <a:srcRect l="27618" r="30887"/>
          <a:stretch/>
        </p:blipFill>
        <p:spPr>
          <a:xfrm>
            <a:off x="5512975" y="1070625"/>
            <a:ext cx="2434500" cy="3300300"/>
          </a:xfrm>
          <a:prstGeom prst="roundRect">
            <a:avLst>
              <a:gd name="adj" fmla="val 50000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3" name="Google Shape;2463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</a:t>
            </a:r>
            <a:r>
              <a:rPr lang="en" dirty="0"/>
              <a:t>uais são os requisitos funcionais?</a:t>
            </a:r>
            <a:endParaRPr dirty="0"/>
          </a:p>
        </p:txBody>
      </p:sp>
      <p:sp>
        <p:nvSpPr>
          <p:cNvPr id="2464" name="Google Shape;2464;p43"/>
          <p:cNvSpPr txBox="1">
            <a:spLocks noGrp="1"/>
          </p:cNvSpPr>
          <p:nvPr>
            <p:ph type="subTitle" idx="1"/>
          </p:nvPr>
        </p:nvSpPr>
        <p:spPr>
          <a:xfrm>
            <a:off x="865350" y="1263975"/>
            <a:ext cx="3843300" cy="29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que traz utilidade ao software?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Além de sua ideia principal, é claro que são suas funcionalidades.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Algumas delas: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Cadastro de usuário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Realizar doações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dirty="0"/>
              <a:t>Registro da pontuação alcançada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 o mais importante: Seu funcionamento correto dependerá integralmente da equipe e a qualidade aplicada em seu processo de desenvolvimento.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M</a:t>
            </a:r>
            <a:r>
              <a:rPr lang="en" dirty="0"/>
              <a:t>as e os não funcionais?</a:t>
            </a:r>
            <a:endParaRPr dirty="0"/>
          </a:p>
        </p:txBody>
      </p:sp>
      <p:sp>
        <p:nvSpPr>
          <p:cNvPr id="2717" name="Google Shape;2717;p45"/>
          <p:cNvSpPr txBox="1">
            <a:spLocks noGrp="1"/>
          </p:cNvSpPr>
          <p:nvPr>
            <p:ph type="subTitle" idx="1"/>
          </p:nvPr>
        </p:nvSpPr>
        <p:spPr>
          <a:xfrm>
            <a:off x="1855220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Funcionais</a:t>
            </a:r>
            <a:endParaRPr dirty="0"/>
          </a:p>
        </p:txBody>
      </p:sp>
      <p:sp>
        <p:nvSpPr>
          <p:cNvPr id="2718" name="Google Shape;2718;p45"/>
          <p:cNvSpPr txBox="1">
            <a:spLocks noGrp="1"/>
          </p:cNvSpPr>
          <p:nvPr>
            <p:ph type="subTitle" idx="2"/>
          </p:nvPr>
        </p:nvSpPr>
        <p:spPr>
          <a:xfrm>
            <a:off x="5603353" y="2340000"/>
            <a:ext cx="17838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N</a:t>
            </a:r>
            <a:r>
              <a:rPr lang="en" dirty="0"/>
              <a:t>ão funcionais</a:t>
            </a:r>
            <a:endParaRPr dirty="0"/>
          </a:p>
        </p:txBody>
      </p:sp>
      <p:sp>
        <p:nvSpPr>
          <p:cNvPr id="2719" name="Google Shape;2719;p45"/>
          <p:cNvSpPr txBox="1">
            <a:spLocks noGrp="1"/>
          </p:cNvSpPr>
          <p:nvPr>
            <p:ph type="subTitle" idx="3"/>
          </p:nvPr>
        </p:nvSpPr>
        <p:spPr>
          <a:xfrm>
            <a:off x="121346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Tudo aquilo que o sistema foi projetado para fazer</a:t>
            </a:r>
            <a:endParaRPr dirty="0"/>
          </a:p>
        </p:txBody>
      </p:sp>
      <p:sp>
        <p:nvSpPr>
          <p:cNvPr id="2720" name="Google Shape;2720;p45"/>
          <p:cNvSpPr txBox="1">
            <a:spLocks noGrp="1"/>
          </p:cNvSpPr>
          <p:nvPr>
            <p:ph type="subTitle" idx="4"/>
          </p:nvPr>
        </p:nvSpPr>
        <p:spPr>
          <a:xfrm>
            <a:off x="4964052" y="2838440"/>
            <a:ext cx="3062400" cy="9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É relacionado ao uso da aplicação em termos de desempenho, usabilidade, etc…</a:t>
            </a:r>
            <a:endParaRPr dirty="0"/>
          </a:p>
        </p:txBody>
      </p:sp>
      <p:sp>
        <p:nvSpPr>
          <p:cNvPr id="2721" name="Google Shape;2721;p45"/>
          <p:cNvSpPr/>
          <p:nvPr/>
        </p:nvSpPr>
        <p:spPr>
          <a:xfrm>
            <a:off x="4223675" y="2233650"/>
            <a:ext cx="676200" cy="676200"/>
          </a:xfrm>
          <a:prstGeom prst="ellipse">
            <a:avLst/>
          </a:prstGeom>
          <a:solidFill>
            <a:srgbClr val="F7581E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2" name="Google Shape;2722;p45"/>
          <p:cNvSpPr txBox="1">
            <a:spLocks noGrp="1"/>
          </p:cNvSpPr>
          <p:nvPr>
            <p:ph type="subTitle" idx="1"/>
          </p:nvPr>
        </p:nvSpPr>
        <p:spPr>
          <a:xfrm>
            <a:off x="4287853" y="2340000"/>
            <a:ext cx="5925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vs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8" name="Google Shape;5672;p78">
            <a:extLst>
              <a:ext uri="{FF2B5EF4-FFF2-40B4-BE49-F238E27FC236}">
                <a16:creationId xmlns:a16="http://schemas.microsoft.com/office/drawing/2014/main" id="{F8D4404B-D74F-BCC0-7666-C82F74595E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4364" y="999395"/>
            <a:ext cx="1340595" cy="1340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5674;p78">
            <a:extLst>
              <a:ext uri="{FF2B5EF4-FFF2-40B4-BE49-F238E27FC236}">
                <a16:creationId xmlns:a16="http://schemas.microsoft.com/office/drawing/2014/main" id="{B308553B-653F-81D9-377A-39211427EFB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9256" b="9256"/>
          <a:stretch/>
        </p:blipFill>
        <p:spPr>
          <a:xfrm>
            <a:off x="5771110" y="1224467"/>
            <a:ext cx="1448285" cy="118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0" name="Google Shape;4350;p62"/>
          <p:cNvSpPr/>
          <p:nvPr/>
        </p:nvSpPr>
        <p:spPr>
          <a:xfrm>
            <a:off x="894784" y="1076351"/>
            <a:ext cx="7343745" cy="3602125"/>
          </a:xfrm>
          <a:prstGeom prst="roundRect">
            <a:avLst>
              <a:gd name="adj" fmla="val 32245"/>
            </a:avLst>
          </a:prstGeom>
          <a:solidFill>
            <a:schemeClr val="lt1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1" name="Google Shape;4351;p62"/>
          <p:cNvSpPr txBox="1">
            <a:spLocks noGrp="1"/>
          </p:cNvSpPr>
          <p:nvPr>
            <p:ph type="title"/>
          </p:nvPr>
        </p:nvSpPr>
        <p:spPr>
          <a:xfrm>
            <a:off x="1223950" y="445025"/>
            <a:ext cx="6700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</a:t>
            </a:r>
            <a:r>
              <a:rPr lang="en" dirty="0"/>
              <a:t>equisitos não funcionais</a:t>
            </a:r>
            <a:endParaRPr dirty="0"/>
          </a:p>
        </p:txBody>
      </p:sp>
      <p:sp>
        <p:nvSpPr>
          <p:cNvPr id="4356" name="Google Shape;4356;p62"/>
          <p:cNvSpPr txBox="1">
            <a:spLocks noGrp="1"/>
          </p:cNvSpPr>
          <p:nvPr>
            <p:ph type="subTitle" idx="4294967295"/>
          </p:nvPr>
        </p:nvSpPr>
        <p:spPr>
          <a:xfrm>
            <a:off x="1913125" y="1928258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Padrões de cores e layout visando uma melhor experiência</a:t>
            </a:r>
            <a:endParaRPr dirty="0"/>
          </a:p>
        </p:txBody>
      </p:sp>
      <p:sp>
        <p:nvSpPr>
          <p:cNvPr id="4357" name="Google Shape;4357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1454686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aparência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58" name="Google Shape;4358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493970"/>
            <a:ext cx="2143500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Funcionará em versão Web e Mobile (futuramente)</a:t>
            </a:r>
            <a:endParaRPr dirty="0"/>
          </a:p>
        </p:txBody>
      </p:sp>
      <p:sp>
        <p:nvSpPr>
          <p:cNvPr id="4359" name="Google Shape;4359;p62"/>
          <p:cNvSpPr txBox="1">
            <a:spLocks noGrp="1"/>
          </p:cNvSpPr>
          <p:nvPr>
            <p:ph type="subTitle" idx="4294967295"/>
          </p:nvPr>
        </p:nvSpPr>
        <p:spPr>
          <a:xfrm>
            <a:off x="1902550" y="300766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performance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0" name="Google Shape;4360;p62"/>
          <p:cNvSpPr txBox="1">
            <a:spLocks noGrp="1"/>
          </p:cNvSpPr>
          <p:nvPr>
            <p:ph type="subTitle" idx="4294967295"/>
          </p:nvPr>
        </p:nvSpPr>
        <p:spPr>
          <a:xfrm>
            <a:off x="5072325" y="1928258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Armazenamento e coletas de informações sem exposições indevidas posteriormente  </a:t>
            </a:r>
            <a:endParaRPr dirty="0"/>
          </a:p>
        </p:txBody>
      </p:sp>
      <p:sp>
        <p:nvSpPr>
          <p:cNvPr id="4361" name="Google Shape;4361;p62"/>
          <p:cNvSpPr txBox="1">
            <a:spLocks noGrp="1"/>
          </p:cNvSpPr>
          <p:nvPr>
            <p:ph type="subTitle" idx="4294967295"/>
          </p:nvPr>
        </p:nvSpPr>
        <p:spPr>
          <a:xfrm>
            <a:off x="4951244" y="1455319"/>
            <a:ext cx="2757554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S</a:t>
            </a: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egurança e privacidade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2" name="Google Shape;4362;p62"/>
          <p:cNvSpPr txBox="1">
            <a:spLocks noGrp="1"/>
          </p:cNvSpPr>
          <p:nvPr>
            <p:ph type="subTitle" idx="4294967295"/>
          </p:nvPr>
        </p:nvSpPr>
        <p:spPr>
          <a:xfrm>
            <a:off x="4985159" y="3492463"/>
            <a:ext cx="2533909" cy="3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 maneira bem intuitiva, e conteúdo fácil acesso</a:t>
            </a:r>
          </a:p>
        </p:txBody>
      </p:sp>
      <p:sp>
        <p:nvSpPr>
          <p:cNvPr id="4363" name="Google Shape;4363;p62"/>
          <p:cNvSpPr txBox="1">
            <a:spLocks noGrp="1"/>
          </p:cNvSpPr>
          <p:nvPr>
            <p:ph type="subTitle" idx="4294967295"/>
          </p:nvPr>
        </p:nvSpPr>
        <p:spPr>
          <a:xfrm>
            <a:off x="4269226" y="3022523"/>
            <a:ext cx="21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usabilidade</a:t>
            </a:r>
            <a:endParaRPr sz="2400" dirty="0">
              <a:solidFill>
                <a:schemeClr val="accen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64" name="Google Shape;4364;p62"/>
          <p:cNvSpPr/>
          <p:nvPr/>
        </p:nvSpPr>
        <p:spPr>
          <a:xfrm>
            <a:off x="1358564" y="1562409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65" name="Google Shape;4365;p62"/>
          <p:cNvGrpSpPr/>
          <p:nvPr/>
        </p:nvGrpSpPr>
        <p:grpSpPr>
          <a:xfrm>
            <a:off x="1459988" y="1687337"/>
            <a:ext cx="315734" cy="234944"/>
            <a:chOff x="5197967" y="3714018"/>
            <a:chExt cx="386455" cy="287569"/>
          </a:xfrm>
        </p:grpSpPr>
        <p:sp>
          <p:nvSpPr>
            <p:cNvPr id="4366" name="Google Shape;4366;p62"/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2"/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2"/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2"/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1" name="Google Shape;4371;p62"/>
          <p:cNvSpPr/>
          <p:nvPr/>
        </p:nvSpPr>
        <p:spPr>
          <a:xfrm>
            <a:off x="7294525" y="3691350"/>
            <a:ext cx="484800" cy="484800"/>
          </a:xfrm>
          <a:prstGeom prst="ellipse">
            <a:avLst/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2" name="Google Shape;4372;p62"/>
          <p:cNvSpPr/>
          <p:nvPr/>
        </p:nvSpPr>
        <p:spPr>
          <a:xfrm>
            <a:off x="4508671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7" name="Google Shape;4377;p62"/>
          <p:cNvGrpSpPr/>
          <p:nvPr/>
        </p:nvGrpSpPr>
        <p:grpSpPr>
          <a:xfrm>
            <a:off x="8110215" y="4552569"/>
            <a:ext cx="253611" cy="251814"/>
            <a:chOff x="3461369" y="1048756"/>
            <a:chExt cx="253611" cy="251814"/>
          </a:xfrm>
        </p:grpSpPr>
        <p:grpSp>
          <p:nvGrpSpPr>
            <p:cNvPr id="4378" name="Google Shape;4378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79" name="Google Shape;4379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2" name="Google Shape;4382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3" name="Google Shape;4383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86" name="Google Shape;4386;p62"/>
          <p:cNvGrpSpPr/>
          <p:nvPr/>
        </p:nvGrpSpPr>
        <p:grpSpPr>
          <a:xfrm>
            <a:off x="870700" y="359135"/>
            <a:ext cx="253611" cy="251814"/>
            <a:chOff x="3461369" y="1048756"/>
            <a:chExt cx="253611" cy="251814"/>
          </a:xfrm>
        </p:grpSpPr>
        <p:grpSp>
          <p:nvGrpSpPr>
            <p:cNvPr id="4387" name="Google Shape;4387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88" name="Google Shape;4388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1" name="Google Shape;4391;p6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4392" name="Google Shape;4392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" name="Google Shape;4364;p62">
            <a:extLst>
              <a:ext uri="{FF2B5EF4-FFF2-40B4-BE49-F238E27FC236}">
                <a16:creationId xmlns:a16="http://schemas.microsoft.com/office/drawing/2014/main" id="{AB92EBBC-D251-BD77-E6AA-AB181415F24F}"/>
              </a:ext>
            </a:extLst>
          </p:cNvPr>
          <p:cNvSpPr/>
          <p:nvPr/>
        </p:nvSpPr>
        <p:spPr>
          <a:xfrm>
            <a:off x="1354180" y="3119413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" name="Google Shape;4365;p62">
            <a:extLst>
              <a:ext uri="{FF2B5EF4-FFF2-40B4-BE49-F238E27FC236}">
                <a16:creationId xmlns:a16="http://schemas.microsoft.com/office/drawing/2014/main" id="{D9F1A30B-9AA8-A306-CB77-A8EEF6F9AA54}"/>
              </a:ext>
            </a:extLst>
          </p:cNvPr>
          <p:cNvGrpSpPr/>
          <p:nvPr/>
        </p:nvGrpSpPr>
        <p:grpSpPr>
          <a:xfrm>
            <a:off x="1454574" y="3264012"/>
            <a:ext cx="315734" cy="234944"/>
            <a:chOff x="5197967" y="3714018"/>
            <a:chExt cx="386455" cy="287569"/>
          </a:xfrm>
        </p:grpSpPr>
        <p:sp>
          <p:nvSpPr>
            <p:cNvPr id="105" name="Google Shape;4366;p62">
              <a:extLst>
                <a:ext uri="{FF2B5EF4-FFF2-40B4-BE49-F238E27FC236}">
                  <a16:creationId xmlns:a16="http://schemas.microsoft.com/office/drawing/2014/main" id="{FE4220A8-8D24-8A95-CC04-845A6B98D265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67;p62">
              <a:extLst>
                <a:ext uri="{FF2B5EF4-FFF2-40B4-BE49-F238E27FC236}">
                  <a16:creationId xmlns:a16="http://schemas.microsoft.com/office/drawing/2014/main" id="{40C1C52A-19ED-E7AF-6DCF-2A4D9F09DDBB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68;p62">
              <a:extLst>
                <a:ext uri="{FF2B5EF4-FFF2-40B4-BE49-F238E27FC236}">
                  <a16:creationId xmlns:a16="http://schemas.microsoft.com/office/drawing/2014/main" id="{B633D3E7-9368-7A10-F70B-4081F8AE8BE0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69;p62">
              <a:extLst>
                <a:ext uri="{FF2B5EF4-FFF2-40B4-BE49-F238E27FC236}">
                  <a16:creationId xmlns:a16="http://schemas.microsoft.com/office/drawing/2014/main" id="{B5135CB2-9256-24D4-D63C-81C60BC7B36D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4364;p62">
            <a:extLst>
              <a:ext uri="{FF2B5EF4-FFF2-40B4-BE49-F238E27FC236}">
                <a16:creationId xmlns:a16="http://schemas.microsoft.com/office/drawing/2014/main" id="{E57D7EE8-C09A-EDCA-39C0-113AA4322BD8}"/>
              </a:ext>
            </a:extLst>
          </p:cNvPr>
          <p:cNvSpPr/>
          <p:nvPr/>
        </p:nvSpPr>
        <p:spPr>
          <a:xfrm>
            <a:off x="4508671" y="1573132"/>
            <a:ext cx="484800" cy="4848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4365;p62">
            <a:extLst>
              <a:ext uri="{FF2B5EF4-FFF2-40B4-BE49-F238E27FC236}">
                <a16:creationId xmlns:a16="http://schemas.microsoft.com/office/drawing/2014/main" id="{F2AA8A85-959A-8B6F-D39D-1368BF74DAE5}"/>
              </a:ext>
            </a:extLst>
          </p:cNvPr>
          <p:cNvGrpSpPr/>
          <p:nvPr/>
        </p:nvGrpSpPr>
        <p:grpSpPr>
          <a:xfrm>
            <a:off x="4596096" y="1692718"/>
            <a:ext cx="315734" cy="234944"/>
            <a:chOff x="5197967" y="3714018"/>
            <a:chExt cx="386455" cy="287569"/>
          </a:xfrm>
        </p:grpSpPr>
        <p:sp>
          <p:nvSpPr>
            <p:cNvPr id="111" name="Google Shape;4366;p62">
              <a:extLst>
                <a:ext uri="{FF2B5EF4-FFF2-40B4-BE49-F238E27FC236}">
                  <a16:creationId xmlns:a16="http://schemas.microsoft.com/office/drawing/2014/main" id="{F320A756-F9B1-E06D-D790-C7538A02AAB3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67;p62">
              <a:extLst>
                <a:ext uri="{FF2B5EF4-FFF2-40B4-BE49-F238E27FC236}">
                  <a16:creationId xmlns:a16="http://schemas.microsoft.com/office/drawing/2014/main" id="{0137F521-DA49-AB2F-1BDD-E7FFBF7D8877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68;p62">
              <a:extLst>
                <a:ext uri="{FF2B5EF4-FFF2-40B4-BE49-F238E27FC236}">
                  <a16:creationId xmlns:a16="http://schemas.microsoft.com/office/drawing/2014/main" id="{87393D09-1A58-4564-3F82-4B985C78F494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69;p62">
              <a:extLst>
                <a:ext uri="{FF2B5EF4-FFF2-40B4-BE49-F238E27FC236}">
                  <a16:creationId xmlns:a16="http://schemas.microsoft.com/office/drawing/2014/main" id="{EC119BC7-2579-A007-CBF7-0B24130598CA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4365;p62">
            <a:extLst>
              <a:ext uri="{FF2B5EF4-FFF2-40B4-BE49-F238E27FC236}">
                <a16:creationId xmlns:a16="http://schemas.microsoft.com/office/drawing/2014/main" id="{63EAC183-2361-698C-CEFD-BF6C5B2FA25D}"/>
              </a:ext>
            </a:extLst>
          </p:cNvPr>
          <p:cNvGrpSpPr/>
          <p:nvPr/>
        </p:nvGrpSpPr>
        <p:grpSpPr>
          <a:xfrm>
            <a:off x="4596096" y="3257519"/>
            <a:ext cx="315734" cy="234944"/>
            <a:chOff x="5197967" y="3714018"/>
            <a:chExt cx="386455" cy="287569"/>
          </a:xfrm>
        </p:grpSpPr>
        <p:sp>
          <p:nvSpPr>
            <p:cNvPr id="116" name="Google Shape;4366;p62">
              <a:extLst>
                <a:ext uri="{FF2B5EF4-FFF2-40B4-BE49-F238E27FC236}">
                  <a16:creationId xmlns:a16="http://schemas.microsoft.com/office/drawing/2014/main" id="{9C470010-7B6B-D140-30F1-BD146799605A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67;p62">
              <a:extLst>
                <a:ext uri="{FF2B5EF4-FFF2-40B4-BE49-F238E27FC236}">
                  <a16:creationId xmlns:a16="http://schemas.microsoft.com/office/drawing/2014/main" id="{8082CE94-5EF1-6768-0D09-895C55ADC3F0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68;p62">
              <a:extLst>
                <a:ext uri="{FF2B5EF4-FFF2-40B4-BE49-F238E27FC236}">
                  <a16:creationId xmlns:a16="http://schemas.microsoft.com/office/drawing/2014/main" id="{3BDBDF39-D4C8-6736-FE3A-714485AD2A87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69;p62">
              <a:extLst>
                <a:ext uri="{FF2B5EF4-FFF2-40B4-BE49-F238E27FC236}">
                  <a16:creationId xmlns:a16="http://schemas.microsoft.com/office/drawing/2014/main" id="{B08C2E05-603B-01A5-AC94-4E32C897EAD6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1291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8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Descrição de layout </a:t>
            </a:r>
            <a:r>
              <a:rPr lang="en" dirty="0">
                <a:solidFill>
                  <a:schemeClr val="accent2"/>
                </a:solidFill>
              </a:rPr>
              <a:t>visando a experiência </a:t>
            </a:r>
            <a:r>
              <a:rPr lang="en" dirty="0">
                <a:solidFill>
                  <a:schemeClr val="tx2"/>
                </a:solidFill>
              </a:rPr>
              <a:t>do</a:t>
            </a:r>
            <a:r>
              <a:rPr lang="en" dirty="0"/>
              <a:t> usuário (UX,UI)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esign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3673;p87">
            <a:extLst>
              <a:ext uri="{FF2B5EF4-FFF2-40B4-BE49-F238E27FC236}">
                <a16:creationId xmlns:a16="http://schemas.microsoft.com/office/drawing/2014/main" id="{03424F37-1298-8B6F-C406-4120A45A0351}"/>
              </a:ext>
            </a:extLst>
          </p:cNvPr>
          <p:cNvGrpSpPr/>
          <p:nvPr/>
        </p:nvGrpSpPr>
        <p:grpSpPr>
          <a:xfrm>
            <a:off x="6803985" y="2571750"/>
            <a:ext cx="1128163" cy="1373000"/>
            <a:chOff x="6266450" y="3825756"/>
            <a:chExt cx="269330" cy="359186"/>
          </a:xfrm>
          <a:solidFill>
            <a:schemeClr val="tx2"/>
          </a:solidFill>
        </p:grpSpPr>
        <p:sp>
          <p:nvSpPr>
            <p:cNvPr id="95" name="Google Shape;13674;p87">
              <a:extLst>
                <a:ext uri="{FF2B5EF4-FFF2-40B4-BE49-F238E27FC236}">
                  <a16:creationId xmlns:a16="http://schemas.microsoft.com/office/drawing/2014/main" id="{AADDE561-1C31-6402-05E0-C6D0BF8134BF}"/>
                </a:ext>
              </a:extLst>
            </p:cNvPr>
            <p:cNvSpPr/>
            <p:nvPr/>
          </p:nvSpPr>
          <p:spPr>
            <a:xfrm>
              <a:off x="6356804" y="3904884"/>
              <a:ext cx="31578" cy="69555"/>
            </a:xfrm>
            <a:custGeom>
              <a:avLst/>
              <a:gdLst/>
              <a:ahLst/>
              <a:cxnLst/>
              <a:rect l="l" t="t" r="r" b="b"/>
              <a:pathLst>
                <a:path w="1204" h="2652" extrusionOk="0">
                  <a:moveTo>
                    <a:pt x="722" y="0"/>
                  </a:moveTo>
                  <a:cubicBezTo>
                    <a:pt x="323" y="0"/>
                    <a:pt x="1" y="323"/>
                    <a:pt x="1" y="722"/>
                  </a:cubicBezTo>
                  <a:lnTo>
                    <a:pt x="1" y="890"/>
                  </a:lnTo>
                  <a:cubicBezTo>
                    <a:pt x="1" y="1102"/>
                    <a:pt x="34" y="1304"/>
                    <a:pt x="102" y="1501"/>
                  </a:cubicBezTo>
                  <a:lnTo>
                    <a:pt x="482" y="2651"/>
                  </a:lnTo>
                  <a:lnTo>
                    <a:pt x="1203" y="2651"/>
                  </a:lnTo>
                  <a:lnTo>
                    <a:pt x="1203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3675;p87">
              <a:extLst>
                <a:ext uri="{FF2B5EF4-FFF2-40B4-BE49-F238E27FC236}">
                  <a16:creationId xmlns:a16="http://schemas.microsoft.com/office/drawing/2014/main" id="{24823C84-2F77-CA9B-C247-4E964013CFE8}"/>
                </a:ext>
              </a:extLst>
            </p:cNvPr>
            <p:cNvSpPr/>
            <p:nvPr/>
          </p:nvSpPr>
          <p:spPr>
            <a:xfrm>
              <a:off x="6369550" y="3898563"/>
              <a:ext cx="75876" cy="75876"/>
            </a:xfrm>
            <a:custGeom>
              <a:avLst/>
              <a:gdLst/>
              <a:ahLst/>
              <a:cxnLst/>
              <a:rect l="l" t="t" r="r" b="b"/>
              <a:pathLst>
                <a:path w="2893" h="2893" extrusionOk="0">
                  <a:moveTo>
                    <a:pt x="722" y="1"/>
                  </a:moveTo>
                  <a:cubicBezTo>
                    <a:pt x="323" y="1"/>
                    <a:pt x="0" y="328"/>
                    <a:pt x="0" y="722"/>
                  </a:cubicBezTo>
                  <a:cubicBezTo>
                    <a:pt x="0" y="992"/>
                    <a:pt x="212" y="1204"/>
                    <a:pt x="482" y="1204"/>
                  </a:cubicBezTo>
                  <a:lnTo>
                    <a:pt x="2411" y="2892"/>
                  </a:lnTo>
                  <a:lnTo>
                    <a:pt x="2820" y="1463"/>
                  </a:lnTo>
                  <a:cubicBezTo>
                    <a:pt x="2868" y="1295"/>
                    <a:pt x="2892" y="1117"/>
                    <a:pt x="2892" y="939"/>
                  </a:cubicBezTo>
                  <a:lnTo>
                    <a:pt x="2892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3676;p87">
              <a:extLst>
                <a:ext uri="{FF2B5EF4-FFF2-40B4-BE49-F238E27FC236}">
                  <a16:creationId xmlns:a16="http://schemas.microsoft.com/office/drawing/2014/main" id="{15C4C88D-82B9-6080-5A49-979F1F4A001A}"/>
                </a:ext>
              </a:extLst>
            </p:cNvPr>
            <p:cNvSpPr/>
            <p:nvPr/>
          </p:nvSpPr>
          <p:spPr>
            <a:xfrm>
              <a:off x="6380776" y="3994110"/>
              <a:ext cx="40548" cy="35486"/>
            </a:xfrm>
            <a:custGeom>
              <a:avLst/>
              <a:gdLst/>
              <a:ahLst/>
              <a:cxnLst/>
              <a:rect l="l" t="t" r="r" b="b"/>
              <a:pathLst>
                <a:path w="1546" h="1353" extrusionOk="0">
                  <a:moveTo>
                    <a:pt x="1" y="0"/>
                  </a:moveTo>
                  <a:lnTo>
                    <a:pt x="1" y="1352"/>
                  </a:lnTo>
                  <a:lnTo>
                    <a:pt x="1545" y="1352"/>
                  </a:lnTo>
                  <a:lnTo>
                    <a:pt x="154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3677;p87">
              <a:extLst>
                <a:ext uri="{FF2B5EF4-FFF2-40B4-BE49-F238E27FC236}">
                  <a16:creationId xmlns:a16="http://schemas.microsoft.com/office/drawing/2014/main" id="{CC77BEE0-A534-9DA7-38B4-581ED51D71ED}"/>
                </a:ext>
              </a:extLst>
            </p:cNvPr>
            <p:cNvSpPr/>
            <p:nvPr/>
          </p:nvSpPr>
          <p:spPr>
            <a:xfrm>
              <a:off x="6380907" y="3994110"/>
              <a:ext cx="40417" cy="22031"/>
            </a:xfrm>
            <a:custGeom>
              <a:avLst/>
              <a:gdLst/>
              <a:ahLst/>
              <a:cxnLst/>
              <a:rect l="l" t="t" r="r" b="b"/>
              <a:pathLst>
                <a:path w="1541" h="840" extrusionOk="0">
                  <a:moveTo>
                    <a:pt x="1" y="0"/>
                  </a:moveTo>
                  <a:lnTo>
                    <a:pt x="1" y="688"/>
                  </a:lnTo>
                  <a:cubicBezTo>
                    <a:pt x="246" y="789"/>
                    <a:pt x="508" y="840"/>
                    <a:pt x="770" y="840"/>
                  </a:cubicBezTo>
                  <a:cubicBezTo>
                    <a:pt x="1033" y="840"/>
                    <a:pt x="1295" y="789"/>
                    <a:pt x="1540" y="688"/>
                  </a:cubicBezTo>
                  <a:lnTo>
                    <a:pt x="1540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3678;p87">
              <a:extLst>
                <a:ext uri="{FF2B5EF4-FFF2-40B4-BE49-F238E27FC236}">
                  <a16:creationId xmlns:a16="http://schemas.microsoft.com/office/drawing/2014/main" id="{69C679AD-8C22-243F-77B5-DA87A6CF5DC7}"/>
                </a:ext>
              </a:extLst>
            </p:cNvPr>
            <p:cNvSpPr/>
            <p:nvPr/>
          </p:nvSpPr>
          <p:spPr>
            <a:xfrm>
              <a:off x="6333592" y="4016062"/>
              <a:ext cx="135045" cy="68165"/>
            </a:xfrm>
            <a:custGeom>
              <a:avLst/>
              <a:gdLst/>
              <a:ahLst/>
              <a:cxnLst/>
              <a:rect l="l" t="t" r="r" b="b"/>
              <a:pathLst>
                <a:path w="5149" h="2599" extrusionOk="0">
                  <a:moveTo>
                    <a:pt x="1805" y="0"/>
                  </a:moveTo>
                  <a:lnTo>
                    <a:pt x="563" y="356"/>
                  </a:lnTo>
                  <a:cubicBezTo>
                    <a:pt x="231" y="453"/>
                    <a:pt x="0" y="756"/>
                    <a:pt x="0" y="1097"/>
                  </a:cubicBezTo>
                  <a:lnTo>
                    <a:pt x="0" y="2599"/>
                  </a:lnTo>
                  <a:lnTo>
                    <a:pt x="5149" y="2599"/>
                  </a:lnTo>
                  <a:lnTo>
                    <a:pt x="5149" y="1102"/>
                  </a:lnTo>
                  <a:cubicBezTo>
                    <a:pt x="5149" y="756"/>
                    <a:pt x="4918" y="453"/>
                    <a:pt x="4586" y="356"/>
                  </a:cubicBezTo>
                  <a:lnTo>
                    <a:pt x="3344" y="0"/>
                  </a:lnTo>
                  <a:lnTo>
                    <a:pt x="2574" y="515"/>
                  </a:lnTo>
                  <a:lnTo>
                    <a:pt x="1805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3679;p87">
              <a:extLst>
                <a:ext uri="{FF2B5EF4-FFF2-40B4-BE49-F238E27FC236}">
                  <a16:creationId xmlns:a16="http://schemas.microsoft.com/office/drawing/2014/main" id="{C5578B89-C378-520E-20D8-27E0AAA6D86D}"/>
                </a:ext>
              </a:extLst>
            </p:cNvPr>
            <p:cNvSpPr/>
            <p:nvPr/>
          </p:nvSpPr>
          <p:spPr>
            <a:xfrm>
              <a:off x="6363125" y="3930246"/>
              <a:ext cx="75981" cy="69555"/>
            </a:xfrm>
            <a:custGeom>
              <a:avLst/>
              <a:gdLst/>
              <a:ahLst/>
              <a:cxnLst/>
              <a:rect l="l" t="t" r="r" b="b"/>
              <a:pathLst>
                <a:path w="2897" h="2652" extrusionOk="0">
                  <a:moveTo>
                    <a:pt x="912" y="0"/>
                  </a:moveTo>
                  <a:cubicBezTo>
                    <a:pt x="788" y="0"/>
                    <a:pt x="670" y="52"/>
                    <a:pt x="582" y="145"/>
                  </a:cubicBezTo>
                  <a:lnTo>
                    <a:pt x="144" y="578"/>
                  </a:lnTo>
                  <a:cubicBezTo>
                    <a:pt x="53" y="669"/>
                    <a:pt x="0" y="794"/>
                    <a:pt x="0" y="919"/>
                  </a:cubicBezTo>
                  <a:lnTo>
                    <a:pt x="0" y="1203"/>
                  </a:lnTo>
                  <a:cubicBezTo>
                    <a:pt x="0" y="2002"/>
                    <a:pt x="650" y="2652"/>
                    <a:pt x="1448" y="2652"/>
                  </a:cubicBezTo>
                  <a:cubicBezTo>
                    <a:pt x="2247" y="2652"/>
                    <a:pt x="2897" y="2002"/>
                    <a:pt x="2897" y="1203"/>
                  </a:cubicBezTo>
                  <a:lnTo>
                    <a:pt x="2897" y="895"/>
                  </a:lnTo>
                  <a:cubicBezTo>
                    <a:pt x="2897" y="770"/>
                    <a:pt x="2849" y="645"/>
                    <a:pt x="2757" y="554"/>
                  </a:cubicBezTo>
                  <a:cubicBezTo>
                    <a:pt x="2382" y="188"/>
                    <a:pt x="1703" y="24"/>
                    <a:pt x="929" y="0"/>
                  </a:cubicBezTo>
                  <a:cubicBezTo>
                    <a:pt x="923" y="0"/>
                    <a:pt x="918" y="0"/>
                    <a:pt x="9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3680;p87">
              <a:extLst>
                <a:ext uri="{FF2B5EF4-FFF2-40B4-BE49-F238E27FC236}">
                  <a16:creationId xmlns:a16="http://schemas.microsoft.com/office/drawing/2014/main" id="{365CD192-D358-29D6-5253-1C79987E5BD2}"/>
                </a:ext>
              </a:extLst>
            </p:cNvPr>
            <p:cNvSpPr/>
            <p:nvPr/>
          </p:nvSpPr>
          <p:spPr>
            <a:xfrm>
              <a:off x="6363125" y="3930246"/>
              <a:ext cx="75745" cy="68034"/>
            </a:xfrm>
            <a:custGeom>
              <a:avLst/>
              <a:gdLst/>
              <a:ahLst/>
              <a:cxnLst/>
              <a:rect l="l" t="t" r="r" b="b"/>
              <a:pathLst>
                <a:path w="2888" h="2594" extrusionOk="0">
                  <a:moveTo>
                    <a:pt x="929" y="0"/>
                  </a:moveTo>
                  <a:cubicBezTo>
                    <a:pt x="799" y="0"/>
                    <a:pt x="674" y="48"/>
                    <a:pt x="582" y="145"/>
                  </a:cubicBezTo>
                  <a:lnTo>
                    <a:pt x="0" y="722"/>
                  </a:lnTo>
                  <a:lnTo>
                    <a:pt x="0" y="1203"/>
                  </a:lnTo>
                  <a:cubicBezTo>
                    <a:pt x="0" y="1848"/>
                    <a:pt x="428" y="2416"/>
                    <a:pt x="1049" y="2594"/>
                  </a:cubicBezTo>
                  <a:cubicBezTo>
                    <a:pt x="837" y="2339"/>
                    <a:pt x="727" y="2016"/>
                    <a:pt x="727" y="1684"/>
                  </a:cubicBezTo>
                  <a:lnTo>
                    <a:pt x="727" y="1150"/>
                  </a:lnTo>
                  <a:cubicBezTo>
                    <a:pt x="727" y="871"/>
                    <a:pt x="958" y="669"/>
                    <a:pt x="1237" y="669"/>
                  </a:cubicBezTo>
                  <a:cubicBezTo>
                    <a:pt x="1665" y="669"/>
                    <a:pt x="2521" y="722"/>
                    <a:pt x="2887" y="996"/>
                  </a:cubicBezTo>
                  <a:cubicBezTo>
                    <a:pt x="2873" y="891"/>
                    <a:pt x="2829" y="626"/>
                    <a:pt x="2757" y="554"/>
                  </a:cubicBezTo>
                  <a:cubicBezTo>
                    <a:pt x="2382" y="193"/>
                    <a:pt x="1703" y="24"/>
                    <a:pt x="929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3681;p87">
              <a:extLst>
                <a:ext uri="{FF2B5EF4-FFF2-40B4-BE49-F238E27FC236}">
                  <a16:creationId xmlns:a16="http://schemas.microsoft.com/office/drawing/2014/main" id="{A9A6F544-01C8-8763-AB08-ECBDC8D9050C}"/>
                </a:ext>
              </a:extLst>
            </p:cNvPr>
            <p:cNvSpPr/>
            <p:nvPr/>
          </p:nvSpPr>
          <p:spPr>
            <a:xfrm>
              <a:off x="6271748" y="3831053"/>
              <a:ext cx="258734" cy="348721"/>
            </a:xfrm>
            <a:custGeom>
              <a:avLst/>
              <a:gdLst/>
              <a:ahLst/>
              <a:cxnLst/>
              <a:rect l="l" t="t" r="r" b="b"/>
              <a:pathLst>
                <a:path w="9865" h="13296" extrusionOk="0">
                  <a:moveTo>
                    <a:pt x="4935" y="1288"/>
                  </a:moveTo>
                  <a:cubicBezTo>
                    <a:pt x="5404" y="1288"/>
                    <a:pt x="5877" y="1378"/>
                    <a:pt x="6328" y="1564"/>
                  </a:cubicBezTo>
                  <a:cubicBezTo>
                    <a:pt x="7690" y="2127"/>
                    <a:pt x="8575" y="3455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cubicBezTo>
                    <a:pt x="3460" y="8575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3"/>
                  </a:cubicBezTo>
                  <a:cubicBezTo>
                    <a:pt x="3052" y="1658"/>
                    <a:pt x="3986" y="1288"/>
                    <a:pt x="4935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5"/>
                    <a:pt x="4932" y="13295"/>
                  </a:cubicBezTo>
                  <a:cubicBezTo>
                    <a:pt x="4932" y="13295"/>
                    <a:pt x="9864" y="10076"/>
                    <a:pt x="9864" y="4932"/>
                  </a:cubicBezTo>
                  <a:cubicBezTo>
                    <a:pt x="9864" y="2209"/>
                    <a:pt x="7656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3682;p87">
              <a:extLst>
                <a:ext uri="{FF2B5EF4-FFF2-40B4-BE49-F238E27FC236}">
                  <a16:creationId xmlns:a16="http://schemas.microsoft.com/office/drawing/2014/main" id="{57493958-DE4A-FC3E-ADCD-49384C578701}"/>
                </a:ext>
              </a:extLst>
            </p:cNvPr>
            <p:cNvSpPr/>
            <p:nvPr/>
          </p:nvSpPr>
          <p:spPr>
            <a:xfrm>
              <a:off x="6271748" y="3831053"/>
              <a:ext cx="245227" cy="348590"/>
            </a:xfrm>
            <a:custGeom>
              <a:avLst/>
              <a:gdLst/>
              <a:ahLst/>
              <a:cxnLst/>
              <a:rect l="l" t="t" r="r" b="b"/>
              <a:pathLst>
                <a:path w="9350" h="13291" extrusionOk="0">
                  <a:moveTo>
                    <a:pt x="4937" y="1288"/>
                  </a:moveTo>
                  <a:cubicBezTo>
                    <a:pt x="5405" y="1288"/>
                    <a:pt x="5878" y="1378"/>
                    <a:pt x="6328" y="1564"/>
                  </a:cubicBezTo>
                  <a:cubicBezTo>
                    <a:pt x="7690" y="2132"/>
                    <a:pt x="8575" y="3460"/>
                    <a:pt x="8575" y="4932"/>
                  </a:cubicBezTo>
                  <a:cubicBezTo>
                    <a:pt x="8575" y="6944"/>
                    <a:pt x="6944" y="8575"/>
                    <a:pt x="4932" y="8575"/>
                  </a:cubicBezTo>
                  <a:lnTo>
                    <a:pt x="4932" y="8580"/>
                  </a:lnTo>
                  <a:cubicBezTo>
                    <a:pt x="3455" y="8580"/>
                    <a:pt x="2127" y="7689"/>
                    <a:pt x="1564" y="6328"/>
                  </a:cubicBezTo>
                  <a:cubicBezTo>
                    <a:pt x="1001" y="4966"/>
                    <a:pt x="1314" y="3397"/>
                    <a:pt x="2353" y="2358"/>
                  </a:cubicBezTo>
                  <a:cubicBezTo>
                    <a:pt x="3052" y="1659"/>
                    <a:pt x="3987" y="1288"/>
                    <a:pt x="4937" y="1288"/>
                  </a:cubicBezTo>
                  <a:close/>
                  <a:moveTo>
                    <a:pt x="4932" y="0"/>
                  </a:moveTo>
                  <a:cubicBezTo>
                    <a:pt x="2209" y="0"/>
                    <a:pt x="0" y="2209"/>
                    <a:pt x="0" y="4932"/>
                  </a:cubicBezTo>
                  <a:cubicBezTo>
                    <a:pt x="0" y="10076"/>
                    <a:pt x="4932" y="13290"/>
                    <a:pt x="4932" y="13290"/>
                  </a:cubicBezTo>
                  <a:cubicBezTo>
                    <a:pt x="4932" y="13290"/>
                    <a:pt x="3792" y="11722"/>
                    <a:pt x="3094" y="9027"/>
                  </a:cubicBezTo>
                  <a:cubicBezTo>
                    <a:pt x="3070" y="8943"/>
                    <a:pt x="3137" y="8869"/>
                    <a:pt x="3218" y="8869"/>
                  </a:cubicBezTo>
                  <a:cubicBezTo>
                    <a:pt x="3234" y="8869"/>
                    <a:pt x="3251" y="8872"/>
                    <a:pt x="3268" y="8878"/>
                  </a:cubicBezTo>
                  <a:cubicBezTo>
                    <a:pt x="3803" y="9107"/>
                    <a:pt x="4371" y="9219"/>
                    <a:pt x="4937" y="9219"/>
                  </a:cubicBezTo>
                  <a:cubicBezTo>
                    <a:pt x="5835" y="9219"/>
                    <a:pt x="6726" y="8936"/>
                    <a:pt x="7473" y="8387"/>
                  </a:cubicBezTo>
                  <a:cubicBezTo>
                    <a:pt x="8690" y="7492"/>
                    <a:pt x="9350" y="6025"/>
                    <a:pt x="9200" y="4519"/>
                  </a:cubicBezTo>
                  <a:cubicBezTo>
                    <a:pt x="9022" y="2570"/>
                    <a:pt x="7487" y="963"/>
                    <a:pt x="5544" y="688"/>
                  </a:cubicBezTo>
                  <a:cubicBezTo>
                    <a:pt x="5342" y="659"/>
                    <a:pt x="5139" y="644"/>
                    <a:pt x="4937" y="644"/>
                  </a:cubicBezTo>
                  <a:cubicBezTo>
                    <a:pt x="4619" y="644"/>
                    <a:pt x="4301" y="680"/>
                    <a:pt x="3989" y="751"/>
                  </a:cubicBezTo>
                  <a:cubicBezTo>
                    <a:pt x="3980" y="753"/>
                    <a:pt x="3971" y="754"/>
                    <a:pt x="3963" y="754"/>
                  </a:cubicBezTo>
                  <a:cubicBezTo>
                    <a:pt x="3853" y="754"/>
                    <a:pt x="3784" y="619"/>
                    <a:pt x="3869" y="534"/>
                  </a:cubicBezTo>
                  <a:cubicBezTo>
                    <a:pt x="4187" y="193"/>
                    <a:pt x="4547" y="0"/>
                    <a:pt x="493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3683;p87">
              <a:extLst>
                <a:ext uri="{FF2B5EF4-FFF2-40B4-BE49-F238E27FC236}">
                  <a16:creationId xmlns:a16="http://schemas.microsoft.com/office/drawing/2014/main" id="{A190527E-B4BB-BA35-60EA-D85B80053EEF}"/>
                </a:ext>
              </a:extLst>
            </p:cNvPr>
            <p:cNvSpPr/>
            <p:nvPr/>
          </p:nvSpPr>
          <p:spPr>
            <a:xfrm>
              <a:off x="6290160" y="3859484"/>
              <a:ext cx="177429" cy="165732"/>
            </a:xfrm>
            <a:custGeom>
              <a:avLst/>
              <a:gdLst/>
              <a:ahLst/>
              <a:cxnLst/>
              <a:rect l="l" t="t" r="r" b="b"/>
              <a:pathLst>
                <a:path w="6765" h="6319" extrusionOk="0">
                  <a:moveTo>
                    <a:pt x="4233" y="1"/>
                  </a:moveTo>
                  <a:cubicBezTo>
                    <a:pt x="3243" y="1"/>
                    <a:pt x="2257" y="382"/>
                    <a:pt x="1512" y="1130"/>
                  </a:cubicBezTo>
                  <a:cubicBezTo>
                    <a:pt x="131" y="2506"/>
                    <a:pt x="1" y="4700"/>
                    <a:pt x="1209" y="6230"/>
                  </a:cubicBezTo>
                  <a:cubicBezTo>
                    <a:pt x="1253" y="6293"/>
                    <a:pt x="1311" y="6319"/>
                    <a:pt x="1367" y="6319"/>
                  </a:cubicBezTo>
                  <a:cubicBezTo>
                    <a:pt x="1519" y="6319"/>
                    <a:pt x="1663" y="6134"/>
                    <a:pt x="1526" y="5980"/>
                  </a:cubicBezTo>
                  <a:cubicBezTo>
                    <a:pt x="444" y="4609"/>
                    <a:pt x="559" y="2645"/>
                    <a:pt x="1796" y="1414"/>
                  </a:cubicBezTo>
                  <a:cubicBezTo>
                    <a:pt x="2463" y="744"/>
                    <a:pt x="3344" y="403"/>
                    <a:pt x="4230" y="403"/>
                  </a:cubicBezTo>
                  <a:cubicBezTo>
                    <a:pt x="4980" y="403"/>
                    <a:pt x="5733" y="648"/>
                    <a:pt x="6362" y="1144"/>
                  </a:cubicBezTo>
                  <a:cubicBezTo>
                    <a:pt x="6401" y="1171"/>
                    <a:pt x="6440" y="1183"/>
                    <a:pt x="6478" y="1183"/>
                  </a:cubicBezTo>
                  <a:cubicBezTo>
                    <a:pt x="6641" y="1183"/>
                    <a:pt x="6765" y="963"/>
                    <a:pt x="6612" y="827"/>
                  </a:cubicBezTo>
                  <a:cubicBezTo>
                    <a:pt x="5911" y="273"/>
                    <a:pt x="5070" y="1"/>
                    <a:pt x="4233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3684;p87">
              <a:extLst>
                <a:ext uri="{FF2B5EF4-FFF2-40B4-BE49-F238E27FC236}">
                  <a16:creationId xmlns:a16="http://schemas.microsoft.com/office/drawing/2014/main" id="{7B6B424A-771E-D154-3714-AC6FDE410CF2}"/>
                </a:ext>
              </a:extLst>
            </p:cNvPr>
            <p:cNvSpPr/>
            <p:nvPr/>
          </p:nvSpPr>
          <p:spPr>
            <a:xfrm>
              <a:off x="6266450" y="3825756"/>
              <a:ext cx="269330" cy="359186"/>
            </a:xfrm>
            <a:custGeom>
              <a:avLst/>
              <a:gdLst/>
              <a:ahLst/>
              <a:cxnLst/>
              <a:rect l="l" t="t" r="r" b="b"/>
              <a:pathLst>
                <a:path w="10269" h="13695" extrusionOk="0">
                  <a:moveTo>
                    <a:pt x="5134" y="400"/>
                  </a:moveTo>
                  <a:cubicBezTo>
                    <a:pt x="7747" y="400"/>
                    <a:pt x="9864" y="2522"/>
                    <a:pt x="9864" y="5134"/>
                  </a:cubicBezTo>
                  <a:cubicBezTo>
                    <a:pt x="9860" y="6304"/>
                    <a:pt x="9605" y="7458"/>
                    <a:pt x="9114" y="8522"/>
                  </a:cubicBezTo>
                  <a:cubicBezTo>
                    <a:pt x="8685" y="9455"/>
                    <a:pt x="8127" y="10326"/>
                    <a:pt x="7454" y="11106"/>
                  </a:cubicBezTo>
                  <a:cubicBezTo>
                    <a:pt x="6770" y="11909"/>
                    <a:pt x="5991" y="12631"/>
                    <a:pt x="5134" y="13252"/>
                  </a:cubicBezTo>
                  <a:cubicBezTo>
                    <a:pt x="4283" y="12631"/>
                    <a:pt x="3503" y="11914"/>
                    <a:pt x="2825" y="11115"/>
                  </a:cubicBezTo>
                  <a:cubicBezTo>
                    <a:pt x="2146" y="10331"/>
                    <a:pt x="1588" y="9465"/>
                    <a:pt x="1160" y="8527"/>
                  </a:cubicBezTo>
                  <a:cubicBezTo>
                    <a:pt x="669" y="7463"/>
                    <a:pt x="409" y="6304"/>
                    <a:pt x="404" y="5134"/>
                  </a:cubicBezTo>
                  <a:cubicBezTo>
                    <a:pt x="404" y="2522"/>
                    <a:pt x="2522" y="400"/>
                    <a:pt x="5134" y="400"/>
                  </a:cubicBezTo>
                  <a:close/>
                  <a:moveTo>
                    <a:pt x="5134" y="0"/>
                  </a:moveTo>
                  <a:cubicBezTo>
                    <a:pt x="2300" y="5"/>
                    <a:pt x="5" y="2300"/>
                    <a:pt x="0" y="5134"/>
                  </a:cubicBezTo>
                  <a:cubicBezTo>
                    <a:pt x="10" y="6361"/>
                    <a:pt x="279" y="7579"/>
                    <a:pt x="789" y="8695"/>
                  </a:cubicBezTo>
                  <a:cubicBezTo>
                    <a:pt x="1237" y="9662"/>
                    <a:pt x="1819" y="10567"/>
                    <a:pt x="2517" y="11375"/>
                  </a:cubicBezTo>
                  <a:cubicBezTo>
                    <a:pt x="3753" y="12828"/>
                    <a:pt x="4976" y="13632"/>
                    <a:pt x="5024" y="13666"/>
                  </a:cubicBezTo>
                  <a:cubicBezTo>
                    <a:pt x="5057" y="13685"/>
                    <a:pt x="5096" y="13694"/>
                    <a:pt x="5134" y="13694"/>
                  </a:cubicBezTo>
                  <a:cubicBezTo>
                    <a:pt x="5173" y="13694"/>
                    <a:pt x="5211" y="13685"/>
                    <a:pt x="5245" y="13666"/>
                  </a:cubicBezTo>
                  <a:cubicBezTo>
                    <a:pt x="5293" y="13632"/>
                    <a:pt x="6515" y="12828"/>
                    <a:pt x="7752" y="11375"/>
                  </a:cubicBezTo>
                  <a:cubicBezTo>
                    <a:pt x="8450" y="10567"/>
                    <a:pt x="9032" y="9662"/>
                    <a:pt x="9479" y="8695"/>
                  </a:cubicBezTo>
                  <a:cubicBezTo>
                    <a:pt x="9994" y="7579"/>
                    <a:pt x="10264" y="6361"/>
                    <a:pt x="10269" y="5134"/>
                  </a:cubicBezTo>
                  <a:cubicBezTo>
                    <a:pt x="10264" y="2300"/>
                    <a:pt x="7969" y="5"/>
                    <a:pt x="5134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3685;p87">
              <a:extLst>
                <a:ext uri="{FF2B5EF4-FFF2-40B4-BE49-F238E27FC236}">
                  <a16:creationId xmlns:a16="http://schemas.microsoft.com/office/drawing/2014/main" id="{B71D2E4A-CF84-C0A7-BE25-279A2DEE24B8}"/>
                </a:ext>
              </a:extLst>
            </p:cNvPr>
            <p:cNvSpPr/>
            <p:nvPr/>
          </p:nvSpPr>
          <p:spPr>
            <a:xfrm>
              <a:off x="6373143" y="3925420"/>
              <a:ext cx="57884" cy="18045"/>
            </a:xfrm>
            <a:custGeom>
              <a:avLst/>
              <a:gdLst/>
              <a:ahLst/>
              <a:cxnLst/>
              <a:rect l="l" t="t" r="r" b="b"/>
              <a:pathLst>
                <a:path w="2207" h="688" extrusionOk="0">
                  <a:moveTo>
                    <a:pt x="798" y="1"/>
                  </a:moveTo>
                  <a:cubicBezTo>
                    <a:pt x="608" y="1"/>
                    <a:pt x="399" y="19"/>
                    <a:pt x="171" y="64"/>
                  </a:cubicBezTo>
                  <a:cubicBezTo>
                    <a:pt x="75" y="83"/>
                    <a:pt x="8" y="165"/>
                    <a:pt x="8" y="261"/>
                  </a:cubicBezTo>
                  <a:lnTo>
                    <a:pt x="8" y="478"/>
                  </a:lnTo>
                  <a:cubicBezTo>
                    <a:pt x="1" y="617"/>
                    <a:pt x="105" y="687"/>
                    <a:pt x="210" y="687"/>
                  </a:cubicBezTo>
                  <a:cubicBezTo>
                    <a:pt x="315" y="687"/>
                    <a:pt x="419" y="617"/>
                    <a:pt x="412" y="478"/>
                  </a:cubicBezTo>
                  <a:lnTo>
                    <a:pt x="407" y="478"/>
                  </a:lnTo>
                  <a:lnTo>
                    <a:pt x="407" y="430"/>
                  </a:lnTo>
                  <a:cubicBezTo>
                    <a:pt x="533" y="412"/>
                    <a:pt x="660" y="402"/>
                    <a:pt x="786" y="402"/>
                  </a:cubicBezTo>
                  <a:cubicBezTo>
                    <a:pt x="993" y="402"/>
                    <a:pt x="1198" y="427"/>
                    <a:pt x="1398" y="478"/>
                  </a:cubicBezTo>
                  <a:cubicBezTo>
                    <a:pt x="1543" y="512"/>
                    <a:pt x="1682" y="569"/>
                    <a:pt x="1812" y="646"/>
                  </a:cubicBezTo>
                  <a:cubicBezTo>
                    <a:pt x="1848" y="668"/>
                    <a:pt x="1884" y="677"/>
                    <a:pt x="1918" y="677"/>
                  </a:cubicBezTo>
                  <a:cubicBezTo>
                    <a:pt x="2090" y="677"/>
                    <a:pt x="2207" y="434"/>
                    <a:pt x="2034" y="309"/>
                  </a:cubicBezTo>
                  <a:cubicBezTo>
                    <a:pt x="2010" y="294"/>
                    <a:pt x="1561" y="1"/>
                    <a:pt x="798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3686;p87">
              <a:extLst>
                <a:ext uri="{FF2B5EF4-FFF2-40B4-BE49-F238E27FC236}">
                  <a16:creationId xmlns:a16="http://schemas.microsoft.com/office/drawing/2014/main" id="{FBF48480-62C0-FA9A-4101-8A2F9E1C467E}"/>
                </a:ext>
              </a:extLst>
            </p:cNvPr>
            <p:cNvSpPr/>
            <p:nvPr/>
          </p:nvSpPr>
          <p:spPr>
            <a:xfrm>
              <a:off x="6336241" y="3893265"/>
              <a:ext cx="175803" cy="168040"/>
            </a:xfrm>
            <a:custGeom>
              <a:avLst/>
              <a:gdLst/>
              <a:ahLst/>
              <a:cxnLst/>
              <a:rect l="l" t="t" r="r" b="b"/>
              <a:pathLst>
                <a:path w="6703" h="6407" extrusionOk="0">
                  <a:moveTo>
                    <a:pt x="3989" y="400"/>
                  </a:moveTo>
                  <a:lnTo>
                    <a:pt x="3989" y="1401"/>
                  </a:lnTo>
                  <a:cubicBezTo>
                    <a:pt x="3989" y="1569"/>
                    <a:pt x="3951" y="1733"/>
                    <a:pt x="3878" y="1882"/>
                  </a:cubicBezTo>
                  <a:lnTo>
                    <a:pt x="3797" y="2041"/>
                  </a:lnTo>
                  <a:cubicBezTo>
                    <a:pt x="3782" y="2070"/>
                    <a:pt x="3777" y="2098"/>
                    <a:pt x="3777" y="2132"/>
                  </a:cubicBezTo>
                  <a:lnTo>
                    <a:pt x="3777" y="2560"/>
                  </a:lnTo>
                  <a:cubicBezTo>
                    <a:pt x="3777" y="3277"/>
                    <a:pt x="3195" y="3860"/>
                    <a:pt x="2478" y="3860"/>
                  </a:cubicBezTo>
                  <a:cubicBezTo>
                    <a:pt x="2464" y="3860"/>
                    <a:pt x="2449" y="3860"/>
                    <a:pt x="2435" y="3860"/>
                  </a:cubicBezTo>
                  <a:cubicBezTo>
                    <a:pt x="1737" y="3840"/>
                    <a:pt x="1174" y="3229"/>
                    <a:pt x="1174" y="2498"/>
                  </a:cubicBezTo>
                  <a:lnTo>
                    <a:pt x="1174" y="2132"/>
                  </a:lnTo>
                  <a:cubicBezTo>
                    <a:pt x="1174" y="2098"/>
                    <a:pt x="1169" y="2070"/>
                    <a:pt x="1155" y="2041"/>
                  </a:cubicBezTo>
                  <a:lnTo>
                    <a:pt x="1078" y="1887"/>
                  </a:lnTo>
                  <a:cubicBezTo>
                    <a:pt x="1001" y="1733"/>
                    <a:pt x="963" y="1564"/>
                    <a:pt x="963" y="1396"/>
                  </a:cubicBezTo>
                  <a:cubicBezTo>
                    <a:pt x="963" y="847"/>
                    <a:pt x="1405" y="400"/>
                    <a:pt x="1959" y="400"/>
                  </a:cubicBezTo>
                  <a:close/>
                  <a:moveTo>
                    <a:pt x="1819" y="4119"/>
                  </a:moveTo>
                  <a:cubicBezTo>
                    <a:pt x="2007" y="4206"/>
                    <a:pt x="2214" y="4254"/>
                    <a:pt x="2420" y="4259"/>
                  </a:cubicBezTo>
                  <a:lnTo>
                    <a:pt x="2478" y="4259"/>
                  </a:lnTo>
                  <a:cubicBezTo>
                    <a:pt x="2704" y="4259"/>
                    <a:pt x="2926" y="4216"/>
                    <a:pt x="3133" y="4129"/>
                  </a:cubicBezTo>
                  <a:lnTo>
                    <a:pt x="3133" y="4403"/>
                  </a:lnTo>
                  <a:cubicBezTo>
                    <a:pt x="3133" y="4466"/>
                    <a:pt x="3142" y="4524"/>
                    <a:pt x="3162" y="4581"/>
                  </a:cubicBezTo>
                  <a:lnTo>
                    <a:pt x="2478" y="5096"/>
                  </a:lnTo>
                  <a:lnTo>
                    <a:pt x="1790" y="4581"/>
                  </a:lnTo>
                  <a:cubicBezTo>
                    <a:pt x="1809" y="4524"/>
                    <a:pt x="1819" y="4466"/>
                    <a:pt x="1819" y="4403"/>
                  </a:cubicBezTo>
                  <a:lnTo>
                    <a:pt x="1819" y="4119"/>
                  </a:lnTo>
                  <a:close/>
                  <a:moveTo>
                    <a:pt x="1564" y="4913"/>
                  </a:moveTo>
                  <a:lnTo>
                    <a:pt x="2276" y="5447"/>
                  </a:lnTo>
                  <a:lnTo>
                    <a:pt x="2276" y="6001"/>
                  </a:lnTo>
                  <a:cubicBezTo>
                    <a:pt x="1631" y="5962"/>
                    <a:pt x="1015" y="5746"/>
                    <a:pt x="491" y="5375"/>
                  </a:cubicBezTo>
                  <a:cubicBezTo>
                    <a:pt x="529" y="5337"/>
                    <a:pt x="573" y="5308"/>
                    <a:pt x="626" y="5289"/>
                  </a:cubicBezTo>
                  <a:lnTo>
                    <a:pt x="631" y="5289"/>
                  </a:lnTo>
                  <a:lnTo>
                    <a:pt x="1410" y="4995"/>
                  </a:lnTo>
                  <a:cubicBezTo>
                    <a:pt x="1463" y="4976"/>
                    <a:pt x="1516" y="4947"/>
                    <a:pt x="1564" y="4913"/>
                  </a:cubicBezTo>
                  <a:close/>
                  <a:moveTo>
                    <a:pt x="3388" y="4913"/>
                  </a:moveTo>
                  <a:cubicBezTo>
                    <a:pt x="3436" y="4947"/>
                    <a:pt x="3489" y="4976"/>
                    <a:pt x="3542" y="4995"/>
                  </a:cubicBezTo>
                  <a:lnTo>
                    <a:pt x="4494" y="5351"/>
                  </a:lnTo>
                  <a:cubicBezTo>
                    <a:pt x="3960" y="5736"/>
                    <a:pt x="3330" y="5962"/>
                    <a:pt x="2676" y="6001"/>
                  </a:cubicBezTo>
                  <a:lnTo>
                    <a:pt x="2676" y="5447"/>
                  </a:lnTo>
                  <a:lnTo>
                    <a:pt x="3388" y="4913"/>
                  </a:lnTo>
                  <a:close/>
                  <a:moveTo>
                    <a:pt x="1954" y="1"/>
                  </a:moveTo>
                  <a:cubicBezTo>
                    <a:pt x="1184" y="1"/>
                    <a:pt x="558" y="626"/>
                    <a:pt x="558" y="1401"/>
                  </a:cubicBezTo>
                  <a:cubicBezTo>
                    <a:pt x="558" y="1627"/>
                    <a:pt x="611" y="1858"/>
                    <a:pt x="712" y="2065"/>
                  </a:cubicBezTo>
                  <a:lnTo>
                    <a:pt x="775" y="2180"/>
                  </a:lnTo>
                  <a:lnTo>
                    <a:pt x="775" y="2498"/>
                  </a:lnTo>
                  <a:cubicBezTo>
                    <a:pt x="775" y="3027"/>
                    <a:pt x="1011" y="3532"/>
                    <a:pt x="1420" y="3874"/>
                  </a:cubicBezTo>
                  <a:lnTo>
                    <a:pt x="1420" y="4408"/>
                  </a:lnTo>
                  <a:cubicBezTo>
                    <a:pt x="1415" y="4499"/>
                    <a:pt x="1357" y="4586"/>
                    <a:pt x="1270" y="4620"/>
                  </a:cubicBezTo>
                  <a:lnTo>
                    <a:pt x="486" y="4913"/>
                  </a:lnTo>
                  <a:cubicBezTo>
                    <a:pt x="284" y="4990"/>
                    <a:pt x="120" y="5144"/>
                    <a:pt x="34" y="5342"/>
                  </a:cubicBezTo>
                  <a:cubicBezTo>
                    <a:pt x="0" y="5428"/>
                    <a:pt x="24" y="5524"/>
                    <a:pt x="96" y="5582"/>
                  </a:cubicBezTo>
                  <a:cubicBezTo>
                    <a:pt x="798" y="6134"/>
                    <a:pt x="1639" y="6406"/>
                    <a:pt x="2476" y="6406"/>
                  </a:cubicBezTo>
                  <a:cubicBezTo>
                    <a:pt x="3465" y="6406"/>
                    <a:pt x="4449" y="6027"/>
                    <a:pt x="5197" y="5279"/>
                  </a:cubicBezTo>
                  <a:cubicBezTo>
                    <a:pt x="6573" y="3903"/>
                    <a:pt x="6703" y="1709"/>
                    <a:pt x="5495" y="179"/>
                  </a:cubicBezTo>
                  <a:cubicBezTo>
                    <a:pt x="5456" y="128"/>
                    <a:pt x="5396" y="101"/>
                    <a:pt x="5335" y="101"/>
                  </a:cubicBezTo>
                  <a:cubicBezTo>
                    <a:pt x="5291" y="101"/>
                    <a:pt x="5247" y="115"/>
                    <a:pt x="5211" y="145"/>
                  </a:cubicBezTo>
                  <a:cubicBezTo>
                    <a:pt x="5125" y="212"/>
                    <a:pt x="5110" y="342"/>
                    <a:pt x="5178" y="429"/>
                  </a:cubicBezTo>
                  <a:cubicBezTo>
                    <a:pt x="6260" y="1800"/>
                    <a:pt x="6145" y="3763"/>
                    <a:pt x="4908" y="4995"/>
                  </a:cubicBezTo>
                  <a:cubicBezTo>
                    <a:pt x="4884" y="5019"/>
                    <a:pt x="4860" y="5043"/>
                    <a:pt x="4836" y="5067"/>
                  </a:cubicBezTo>
                  <a:cubicBezTo>
                    <a:pt x="4793" y="5043"/>
                    <a:pt x="4745" y="5019"/>
                    <a:pt x="4701" y="5005"/>
                  </a:cubicBezTo>
                  <a:lnTo>
                    <a:pt x="3676" y="4620"/>
                  </a:lnTo>
                  <a:cubicBezTo>
                    <a:pt x="3590" y="4586"/>
                    <a:pt x="3527" y="4499"/>
                    <a:pt x="3527" y="4408"/>
                  </a:cubicBezTo>
                  <a:lnTo>
                    <a:pt x="3527" y="3893"/>
                  </a:lnTo>
                  <a:cubicBezTo>
                    <a:pt x="3570" y="3860"/>
                    <a:pt x="3614" y="3821"/>
                    <a:pt x="3657" y="3783"/>
                  </a:cubicBezTo>
                  <a:cubicBezTo>
                    <a:pt x="3989" y="3460"/>
                    <a:pt x="4172" y="3022"/>
                    <a:pt x="4172" y="2560"/>
                  </a:cubicBezTo>
                  <a:lnTo>
                    <a:pt x="4172" y="2180"/>
                  </a:lnTo>
                  <a:lnTo>
                    <a:pt x="4235" y="2065"/>
                  </a:lnTo>
                  <a:cubicBezTo>
                    <a:pt x="4336" y="1858"/>
                    <a:pt x="4388" y="1627"/>
                    <a:pt x="4388" y="1401"/>
                  </a:cubicBezTo>
                  <a:lnTo>
                    <a:pt x="4388" y="203"/>
                  </a:lnTo>
                  <a:cubicBezTo>
                    <a:pt x="4388" y="92"/>
                    <a:pt x="4297" y="1"/>
                    <a:pt x="4186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0040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inicial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 Home, além de termos as opções presentes na barra de navegação, direcionando a cada página desejada, também há um carrousel com principais informações</a:t>
            </a:r>
            <a:endParaRPr dirty="0"/>
          </a:p>
        </p:txBody>
      </p:sp>
      <p:pic>
        <p:nvPicPr>
          <p:cNvPr id="3" name="Picture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30BD02A-91F4-68DF-9670-D80FFB326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1" y="229761"/>
            <a:ext cx="5547995" cy="30988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35031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calculadora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Aqui podemos ter a base de quanto em média, nós emitimos de CO2; utilizando números reais baseados em nosso uso do meio de transporte</a:t>
            </a:r>
            <a:endParaRPr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00CD829-F32F-4F1D-0B63-754B156D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1" y="244972"/>
            <a:ext cx="5547995" cy="30988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79690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Página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quiz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155823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Nesta modalidade temos um questionário, em que o jogador escolha uma alternativa e tenta pontuar o máximo possível</a:t>
            </a:r>
            <a:endParaRPr dirty="0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3094A565-D2BA-A107-9888-7AE8B535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48442"/>
            <a:ext cx="5547996" cy="309880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26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9" name="Google Shape;3849;p57"/>
          <p:cNvSpPr txBox="1">
            <a:spLocks noGrp="1"/>
          </p:cNvSpPr>
          <p:nvPr>
            <p:ph type="title"/>
          </p:nvPr>
        </p:nvSpPr>
        <p:spPr>
          <a:xfrm>
            <a:off x="720000" y="860179"/>
            <a:ext cx="2594700" cy="22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seguir podemos ver a logo utilizada</a:t>
            </a:r>
            <a:endParaRPr dirty="0"/>
          </a:p>
        </p:txBody>
      </p:sp>
      <p:sp>
        <p:nvSpPr>
          <p:cNvPr id="3850" name="Google Shape;3850;p57"/>
          <p:cNvSpPr txBox="1">
            <a:spLocks noGrp="1"/>
          </p:cNvSpPr>
          <p:nvPr>
            <p:ph type="body" idx="1"/>
          </p:nvPr>
        </p:nvSpPr>
        <p:spPr>
          <a:xfrm>
            <a:off x="720000" y="3098100"/>
            <a:ext cx="3322200" cy="12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ideia presente nesta imagem, é remeter a nossa responsabilidade direta, utilizando o tópico abordado neste semestre, sobre as mudanças climáticas</a:t>
            </a:r>
            <a:endParaRPr dirty="0"/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1FFC46E2-BAB6-7AE5-FE55-310262D0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182" y="1134455"/>
            <a:ext cx="3322200" cy="3315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4" name="Google Shape;5644;p77"/>
          <p:cNvSpPr txBox="1"/>
          <p:nvPr/>
        </p:nvSpPr>
        <p:spPr>
          <a:xfrm>
            <a:off x="1068100" y="108784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Algumas das principais utilizadas em nosso projeto:</a:t>
            </a:r>
            <a:endParaRPr sz="1100" dirty="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435D74"/>
              </a:solidFill>
            </a:endParaRPr>
          </a:p>
        </p:txBody>
      </p:sp>
      <p:sp>
        <p:nvSpPr>
          <p:cNvPr id="5645" name="Google Shape;5645;p77"/>
          <p:cNvSpPr txBox="1"/>
          <p:nvPr/>
        </p:nvSpPr>
        <p:spPr>
          <a:xfrm>
            <a:off x="1068100" y="1610422"/>
            <a:ext cx="70473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FFFFFF"/>
                </a:solidFill>
              </a:rPr>
              <a:t>Arial/Helvetica Neue/Liberation Sans/Roboto/Poppins</a:t>
            </a:r>
            <a:endParaRPr sz="1100" b="1" dirty="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FFFFFF"/>
                </a:solidFill>
              </a:rPr>
              <a:t>(</a:t>
            </a:r>
            <a:r>
              <a:rPr lang="pt-BR" sz="1100" dirty="0">
                <a:solidFill>
                  <a:srgbClr val="FFFFFF"/>
                </a:solidFill>
                <a:uFill>
                  <a:noFill/>
                </a:uFill>
              </a:rPr>
              <a:t>https://fonts.googleapis.com/css?family=Open+Sans:100,200,300,400,500,600,700,800,900"</a:t>
            </a:r>
            <a:r>
              <a:rPr lang="en" sz="1100" dirty="0">
                <a:solidFill>
                  <a:srgbClr val="FFFFFF"/>
                </a:solidFill>
              </a:rPr>
              <a:t>)</a:t>
            </a: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5646" name="Google Shape;5646;p77"/>
          <p:cNvSpPr/>
          <p:nvPr/>
        </p:nvSpPr>
        <p:spPr>
          <a:xfrm>
            <a:off x="2603313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7" name="Google Shape;5647;p77"/>
          <p:cNvSpPr/>
          <p:nvPr/>
        </p:nvSpPr>
        <p:spPr>
          <a:xfrm>
            <a:off x="366513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1A1A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8" name="Google Shape;5648;p77"/>
          <p:cNvSpPr/>
          <p:nvPr/>
        </p:nvSpPr>
        <p:spPr>
          <a:xfrm>
            <a:off x="4726952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1274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9" name="Google Shape;5649;p77"/>
          <p:cNvSpPr txBox="1"/>
          <p:nvPr/>
        </p:nvSpPr>
        <p:spPr>
          <a:xfrm>
            <a:off x="260331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#000000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0" name="Google Shape;5650;p77"/>
          <p:cNvSpPr txBox="1"/>
          <p:nvPr/>
        </p:nvSpPr>
        <p:spPr>
          <a:xfrm>
            <a:off x="366513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#1a1a1a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5651" name="Google Shape;5651;p77"/>
          <p:cNvSpPr txBox="1"/>
          <p:nvPr/>
        </p:nvSpPr>
        <p:spPr>
          <a:xfrm>
            <a:off x="4726963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#212741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52" name="Google Shape;5652;p77"/>
          <p:cNvSpPr/>
          <p:nvPr/>
        </p:nvSpPr>
        <p:spPr>
          <a:xfrm>
            <a:off x="5788788" y="29882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20C99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3" name="Google Shape;5653;p77"/>
          <p:cNvSpPr txBox="1"/>
          <p:nvPr/>
        </p:nvSpPr>
        <p:spPr>
          <a:xfrm>
            <a:off x="5788788" y="31452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100" b="0" dirty="0">
                <a:solidFill>
                  <a:srgbClr val="D5CED9"/>
                </a:solidFill>
                <a:effectLst/>
                <a:latin typeface="Consolas" panose="020B0609020204030204" pitchFamily="49" charset="0"/>
              </a:rPr>
              <a:t>#20c997</a:t>
            </a:r>
          </a:p>
        </p:txBody>
      </p:sp>
      <p:sp>
        <p:nvSpPr>
          <p:cNvPr id="5654" name="Google Shape;5654;p77"/>
          <p:cNvSpPr/>
          <p:nvPr/>
        </p:nvSpPr>
        <p:spPr>
          <a:xfrm>
            <a:off x="417630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7F7F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5" name="Google Shape;5655;p77"/>
          <p:cNvSpPr/>
          <p:nvPr/>
        </p:nvSpPr>
        <p:spPr>
          <a:xfrm>
            <a:off x="5238120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6" name="Google Shape;5656;p77"/>
          <p:cNvSpPr txBox="1"/>
          <p:nvPr/>
        </p:nvSpPr>
        <p:spPr>
          <a:xfrm>
            <a:off x="4176300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#f7f7f7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7" name="Google Shape;5657;p77"/>
          <p:cNvSpPr txBox="1"/>
          <p:nvPr/>
        </p:nvSpPr>
        <p:spPr>
          <a:xfrm>
            <a:off x="523812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58" name="Google Shape;5658;p77"/>
          <p:cNvSpPr/>
          <p:nvPr/>
        </p:nvSpPr>
        <p:spPr>
          <a:xfrm>
            <a:off x="3114475" y="3919325"/>
            <a:ext cx="791400" cy="754200"/>
          </a:xfrm>
          <a:prstGeom prst="roundRect">
            <a:avLst>
              <a:gd name="adj" fmla="val 16667"/>
            </a:avLst>
          </a:prstGeom>
          <a:solidFill>
            <a:srgbClr val="FF511A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9" name="Google Shape;5659;p77"/>
          <p:cNvSpPr txBox="1"/>
          <p:nvPr/>
        </p:nvSpPr>
        <p:spPr>
          <a:xfrm>
            <a:off x="3114475" y="4076375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rgbClr val="FFFFFF"/>
                </a:solidFill>
              </a:rPr>
              <a:t>#ff511a</a:t>
            </a:r>
            <a:endParaRPr sz="1000" dirty="0">
              <a:solidFill>
                <a:srgbClr val="FFFFFF"/>
              </a:solidFill>
            </a:endParaRPr>
          </a:p>
        </p:txBody>
      </p:sp>
      <p:sp>
        <p:nvSpPr>
          <p:cNvPr id="5660" name="Google Shape;5660;p77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Fontes &amp; cores usadas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02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05613" y="118437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accent1"/>
                </a:solidFill>
              </a:rPr>
              <a:t>metologia</a:t>
            </a:r>
            <a:r>
              <a:rPr lang="en" sz="8800" dirty="0">
                <a:solidFill>
                  <a:schemeClr val="accent2"/>
                </a:solidFill>
              </a:rPr>
              <a:t>:</a:t>
            </a:r>
            <a:endParaRPr sz="88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Utilizamos o método </a:t>
            </a:r>
            <a:r>
              <a:rPr lang="en" dirty="0">
                <a:solidFill>
                  <a:srgbClr val="FF511A"/>
                </a:solidFill>
              </a:rPr>
              <a:t>Scrum </a:t>
            </a:r>
            <a:r>
              <a:rPr lang="en" dirty="0">
                <a:solidFill>
                  <a:schemeClr val="tx2"/>
                </a:solidFill>
              </a:rPr>
              <a:t>em nosso desenvolvimento,</a:t>
            </a:r>
            <a:r>
              <a:rPr lang="en" dirty="0">
                <a:solidFill>
                  <a:srgbClr val="FF511A"/>
                </a:solidFill>
              </a:rPr>
              <a:t> </a:t>
            </a:r>
            <a:r>
              <a:rPr lang="en" dirty="0">
                <a:solidFill>
                  <a:schemeClr val="tx2"/>
                </a:solidFill>
              </a:rPr>
              <a:t>pois tinhamos em mente entregar valor de forma linear</a:t>
            </a:r>
            <a:r>
              <a:rPr lang="en" dirty="0"/>
              <a:t>, focando nas partes essenciais para o projeto; realizando reuniões e acompanhando o trabalho desenvolvido ao longo do tempo</a:t>
            </a:r>
            <a:endParaRPr dirty="0"/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5237665" y="291762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4972305" y="4222354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308006" y="4576210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" name="Google Shape;8976;p83">
            <a:extLst>
              <a:ext uri="{FF2B5EF4-FFF2-40B4-BE49-F238E27FC236}">
                <a16:creationId xmlns:a16="http://schemas.microsoft.com/office/drawing/2014/main" id="{A578A417-6623-15B0-A38A-052773627BE1}"/>
              </a:ext>
            </a:extLst>
          </p:cNvPr>
          <p:cNvGrpSpPr/>
          <p:nvPr/>
        </p:nvGrpSpPr>
        <p:grpSpPr>
          <a:xfrm>
            <a:off x="6042813" y="1977666"/>
            <a:ext cx="1602373" cy="1247237"/>
            <a:chOff x="7617850" y="2063282"/>
            <a:chExt cx="799565" cy="670282"/>
          </a:xfrm>
          <a:solidFill>
            <a:schemeClr val="accent1"/>
          </a:solidFill>
        </p:grpSpPr>
        <p:cxnSp>
          <p:nvCxnSpPr>
            <p:cNvPr id="69" name="Google Shape;8977;p83">
              <a:extLst>
                <a:ext uri="{FF2B5EF4-FFF2-40B4-BE49-F238E27FC236}">
                  <a16:creationId xmlns:a16="http://schemas.microsoft.com/office/drawing/2014/main" id="{8F8444B6-34EC-89B6-88E6-A9D0E2A65AE7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8978;p83">
              <a:extLst>
                <a:ext uri="{FF2B5EF4-FFF2-40B4-BE49-F238E27FC236}">
                  <a16:creationId xmlns:a16="http://schemas.microsoft.com/office/drawing/2014/main" id="{B3B89BC8-2C64-4010-040C-E409E54743A5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8979;p83">
              <a:extLst>
                <a:ext uri="{FF2B5EF4-FFF2-40B4-BE49-F238E27FC236}">
                  <a16:creationId xmlns:a16="http://schemas.microsoft.com/office/drawing/2014/main" id="{B5A5C239-04C3-AF30-0587-F5F9E61524A1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8980;p83">
              <a:extLst>
                <a:ext uri="{FF2B5EF4-FFF2-40B4-BE49-F238E27FC236}">
                  <a16:creationId xmlns:a16="http://schemas.microsoft.com/office/drawing/2014/main" id="{9C9F9831-1737-C6F3-A449-5B3DB7B112AB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8981;p83">
              <a:extLst>
                <a:ext uri="{FF2B5EF4-FFF2-40B4-BE49-F238E27FC236}">
                  <a16:creationId xmlns:a16="http://schemas.microsoft.com/office/drawing/2014/main" id="{396B18D4-ABB8-3D28-13D9-84F8A56266A4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8982;p83">
              <a:extLst>
                <a:ext uri="{FF2B5EF4-FFF2-40B4-BE49-F238E27FC236}">
                  <a16:creationId xmlns:a16="http://schemas.microsoft.com/office/drawing/2014/main" id="{746CE173-3590-DAE4-4507-E0750871A4FF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grpFill/>
            <a:ln w="9525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5" name="Google Shape;8983;p83">
              <a:extLst>
                <a:ext uri="{FF2B5EF4-FFF2-40B4-BE49-F238E27FC236}">
                  <a16:creationId xmlns:a16="http://schemas.microsoft.com/office/drawing/2014/main" id="{967CB866-8A58-CCE9-4E72-CCA686BD65FB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  <a:grpFill/>
          </p:grpSpPr>
          <p:grpSp>
            <p:nvGrpSpPr>
              <p:cNvPr id="76" name="Google Shape;8984;p83">
                <a:extLst>
                  <a:ext uri="{FF2B5EF4-FFF2-40B4-BE49-F238E27FC236}">
                    <a16:creationId xmlns:a16="http://schemas.microsoft.com/office/drawing/2014/main" id="{CFA63008-40DF-6FB5-8248-9E0560265005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89" name="Google Shape;8985;p83">
                  <a:extLst>
                    <a:ext uri="{FF2B5EF4-FFF2-40B4-BE49-F238E27FC236}">
                      <a16:creationId xmlns:a16="http://schemas.microsoft.com/office/drawing/2014/main" id="{223BB553-8F35-34BB-1112-591AFE63870C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8986;p83">
                  <a:extLst>
                    <a:ext uri="{FF2B5EF4-FFF2-40B4-BE49-F238E27FC236}">
                      <a16:creationId xmlns:a16="http://schemas.microsoft.com/office/drawing/2014/main" id="{D4AFB131-8B2F-FE24-D4BE-8C4038F107C9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8987;p83">
                  <a:extLst>
                    <a:ext uri="{FF2B5EF4-FFF2-40B4-BE49-F238E27FC236}">
                      <a16:creationId xmlns:a16="http://schemas.microsoft.com/office/drawing/2014/main" id="{2140C9B3-E26D-8B7D-E94A-4FA56DA45EE3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8988;p83">
                  <a:extLst>
                    <a:ext uri="{FF2B5EF4-FFF2-40B4-BE49-F238E27FC236}">
                      <a16:creationId xmlns:a16="http://schemas.microsoft.com/office/drawing/2014/main" id="{63C05FC3-736F-6AE7-A51D-C8B1FB2B7D2A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" name="Google Shape;8989;p83">
                <a:extLst>
                  <a:ext uri="{FF2B5EF4-FFF2-40B4-BE49-F238E27FC236}">
                    <a16:creationId xmlns:a16="http://schemas.microsoft.com/office/drawing/2014/main" id="{55887CFD-7A4A-D83B-E55F-2A66019600E4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  <a:grpFill/>
            </p:grpSpPr>
            <p:sp>
              <p:nvSpPr>
                <p:cNvPr id="78" name="Google Shape;8990;p83">
                  <a:extLst>
                    <a:ext uri="{FF2B5EF4-FFF2-40B4-BE49-F238E27FC236}">
                      <a16:creationId xmlns:a16="http://schemas.microsoft.com/office/drawing/2014/main" id="{D5391F97-7AC0-CC47-D881-42EDCF89F6C9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991;p83">
                  <a:extLst>
                    <a:ext uri="{FF2B5EF4-FFF2-40B4-BE49-F238E27FC236}">
                      <a16:creationId xmlns:a16="http://schemas.microsoft.com/office/drawing/2014/main" id="{5D8B8EF9-5C07-348F-121A-2FF518A388AB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992;p83">
                  <a:extLst>
                    <a:ext uri="{FF2B5EF4-FFF2-40B4-BE49-F238E27FC236}">
                      <a16:creationId xmlns:a16="http://schemas.microsoft.com/office/drawing/2014/main" id="{92D0704E-FEA1-B378-F1E7-6211ADD75A28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993;p83">
                  <a:extLst>
                    <a:ext uri="{FF2B5EF4-FFF2-40B4-BE49-F238E27FC236}">
                      <a16:creationId xmlns:a16="http://schemas.microsoft.com/office/drawing/2014/main" id="{DC06B601-416E-2920-C8AC-6A16D2205ED4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8588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46"/>
          <p:cNvSpPr txBox="1">
            <a:spLocks noGrp="1"/>
          </p:cNvSpPr>
          <p:nvPr>
            <p:ph type="title"/>
          </p:nvPr>
        </p:nvSpPr>
        <p:spPr>
          <a:xfrm>
            <a:off x="1388100" y="872050"/>
            <a:ext cx="6367800" cy="33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200" dirty="0">
                <a:solidFill>
                  <a:schemeClr val="accent1"/>
                </a:solidFill>
              </a:rPr>
              <a:t>Apresentando o</a:t>
            </a:r>
            <a:r>
              <a:rPr lang="en" sz="9200" dirty="0"/>
              <a:t> </a:t>
            </a:r>
            <a:r>
              <a:rPr lang="en" sz="10000" dirty="0">
                <a:solidFill>
                  <a:schemeClr val="accent2"/>
                </a:solidFill>
              </a:rPr>
              <a:t>site</a:t>
            </a:r>
            <a:r>
              <a:rPr lang="en" sz="10000" dirty="0">
                <a:solidFill>
                  <a:schemeClr val="accent1"/>
                </a:solidFill>
              </a:rPr>
              <a:t>:</a:t>
            </a:r>
            <a:endParaRPr sz="10000" dirty="0"/>
          </a:p>
        </p:txBody>
      </p:sp>
      <p:grpSp>
        <p:nvGrpSpPr>
          <p:cNvPr id="2787" name="Google Shape;2787;p46"/>
          <p:cNvGrpSpPr/>
          <p:nvPr/>
        </p:nvGrpSpPr>
        <p:grpSpPr>
          <a:xfrm>
            <a:off x="1783669" y="3501031"/>
            <a:ext cx="253611" cy="251814"/>
            <a:chOff x="3461369" y="1048756"/>
            <a:chExt cx="253611" cy="251814"/>
          </a:xfrm>
        </p:grpSpPr>
        <p:grpSp>
          <p:nvGrpSpPr>
            <p:cNvPr id="2788" name="Google Shape;2788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89" name="Google Shape;2789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2" name="Google Shape;2792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3" name="Google Shape;2793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6" name="Google Shape;2796;p46"/>
          <p:cNvGrpSpPr/>
          <p:nvPr/>
        </p:nvGrpSpPr>
        <p:grpSpPr>
          <a:xfrm>
            <a:off x="7789423" y="1146198"/>
            <a:ext cx="253611" cy="251814"/>
            <a:chOff x="3461369" y="1048756"/>
            <a:chExt cx="253611" cy="251814"/>
          </a:xfrm>
        </p:grpSpPr>
        <p:grpSp>
          <p:nvGrpSpPr>
            <p:cNvPr id="2797" name="Google Shape;2797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798" name="Google Shape;2798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1" name="Google Shape;2801;p46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802" name="Google Shape;2802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46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46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" name="Google Shape;9618;p85">
            <a:extLst>
              <a:ext uri="{FF2B5EF4-FFF2-40B4-BE49-F238E27FC236}">
                <a16:creationId xmlns:a16="http://schemas.microsoft.com/office/drawing/2014/main" id="{2464A79C-A5DB-EC54-68B6-96F4BA2B885F}"/>
              </a:ext>
            </a:extLst>
          </p:cNvPr>
          <p:cNvGrpSpPr/>
          <p:nvPr/>
        </p:nvGrpSpPr>
        <p:grpSpPr>
          <a:xfrm>
            <a:off x="6891022" y="3024916"/>
            <a:ext cx="1522188" cy="1450180"/>
            <a:chOff x="4134162" y="2284610"/>
            <a:chExt cx="387005" cy="382185"/>
          </a:xfrm>
        </p:grpSpPr>
        <p:sp>
          <p:nvSpPr>
            <p:cNvPr id="76" name="Google Shape;9619;p85">
              <a:extLst>
                <a:ext uri="{FF2B5EF4-FFF2-40B4-BE49-F238E27FC236}">
                  <a16:creationId xmlns:a16="http://schemas.microsoft.com/office/drawing/2014/main" id="{F988DB4E-9DEA-4D44-2A96-ADAC89D3976F}"/>
                </a:ext>
              </a:extLst>
            </p:cNvPr>
            <p:cNvSpPr/>
            <p:nvPr/>
          </p:nvSpPr>
          <p:spPr>
            <a:xfrm>
              <a:off x="4144221" y="2362094"/>
              <a:ext cx="299121" cy="299121"/>
            </a:xfrm>
            <a:custGeom>
              <a:avLst/>
              <a:gdLst/>
              <a:ahLst/>
              <a:cxnLst/>
              <a:rect l="l" t="t" r="r" b="b"/>
              <a:pathLst>
                <a:path w="11419" h="11419" extrusionOk="0">
                  <a:moveTo>
                    <a:pt x="5709" y="1"/>
                  </a:moveTo>
                  <a:cubicBezTo>
                    <a:pt x="2557" y="1"/>
                    <a:pt x="0" y="2557"/>
                    <a:pt x="0" y="5710"/>
                  </a:cubicBezTo>
                  <a:cubicBezTo>
                    <a:pt x="0" y="8862"/>
                    <a:pt x="2557" y="11419"/>
                    <a:pt x="5709" y="11419"/>
                  </a:cubicBezTo>
                  <a:cubicBezTo>
                    <a:pt x="8862" y="11419"/>
                    <a:pt x="11418" y="8862"/>
                    <a:pt x="11418" y="5710"/>
                  </a:cubicBezTo>
                  <a:cubicBezTo>
                    <a:pt x="11418" y="2557"/>
                    <a:pt x="8862" y="1"/>
                    <a:pt x="5709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9620;p85">
              <a:extLst>
                <a:ext uri="{FF2B5EF4-FFF2-40B4-BE49-F238E27FC236}">
                  <a16:creationId xmlns:a16="http://schemas.microsoft.com/office/drawing/2014/main" id="{68EF4F1B-8B51-EAE4-A490-8947104BBDEE}"/>
                </a:ext>
              </a:extLst>
            </p:cNvPr>
            <p:cNvSpPr/>
            <p:nvPr/>
          </p:nvSpPr>
          <p:spPr>
            <a:xfrm>
              <a:off x="4419347" y="2290294"/>
              <a:ext cx="95795" cy="95717"/>
            </a:xfrm>
            <a:custGeom>
              <a:avLst/>
              <a:gdLst/>
              <a:ahLst/>
              <a:cxnLst/>
              <a:rect l="l" t="t" r="r" b="b"/>
              <a:pathLst>
                <a:path w="365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1371" y="3653"/>
                  </a:lnTo>
                  <a:lnTo>
                    <a:pt x="3657" y="1371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621;p85">
              <a:extLst>
                <a:ext uri="{FF2B5EF4-FFF2-40B4-BE49-F238E27FC236}">
                  <a16:creationId xmlns:a16="http://schemas.microsoft.com/office/drawing/2014/main" id="{B32B5F2A-ABA3-68A0-209E-8B9D4CB9B436}"/>
                </a:ext>
              </a:extLst>
            </p:cNvPr>
            <p:cNvSpPr/>
            <p:nvPr/>
          </p:nvSpPr>
          <p:spPr>
            <a:xfrm>
              <a:off x="4419347" y="2290294"/>
              <a:ext cx="59908" cy="95717"/>
            </a:xfrm>
            <a:custGeom>
              <a:avLst/>
              <a:gdLst/>
              <a:ahLst/>
              <a:cxnLst/>
              <a:rect l="l" t="t" r="r" b="b"/>
              <a:pathLst>
                <a:path w="2287" h="3654" extrusionOk="0">
                  <a:moveTo>
                    <a:pt x="2286" y="0"/>
                  </a:moveTo>
                  <a:lnTo>
                    <a:pt x="0" y="2282"/>
                  </a:lnTo>
                  <a:lnTo>
                    <a:pt x="0" y="3653"/>
                  </a:lnTo>
                  <a:lnTo>
                    <a:pt x="2286" y="1371"/>
                  </a:lnTo>
                  <a:lnTo>
                    <a:pt x="2286" y="0"/>
                  </a:ln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622;p85">
              <a:extLst>
                <a:ext uri="{FF2B5EF4-FFF2-40B4-BE49-F238E27FC236}">
                  <a16:creationId xmlns:a16="http://schemas.microsoft.com/office/drawing/2014/main" id="{3733C09A-0012-4D50-0DC6-AD09EA56A580}"/>
                </a:ext>
              </a:extLst>
            </p:cNvPr>
            <p:cNvSpPr/>
            <p:nvPr/>
          </p:nvSpPr>
          <p:spPr>
            <a:xfrm>
              <a:off x="4180108" y="2398008"/>
              <a:ext cx="227320" cy="227320"/>
            </a:xfrm>
            <a:custGeom>
              <a:avLst/>
              <a:gdLst/>
              <a:ahLst/>
              <a:cxnLst/>
              <a:rect l="l" t="t" r="r" b="b"/>
              <a:pathLst>
                <a:path w="8678" h="8678" extrusionOk="0">
                  <a:moveTo>
                    <a:pt x="4346" y="0"/>
                  </a:moveTo>
                  <a:cubicBezTo>
                    <a:pt x="4343" y="0"/>
                    <a:pt x="4341" y="0"/>
                    <a:pt x="4339" y="0"/>
                  </a:cubicBezTo>
                  <a:cubicBezTo>
                    <a:pt x="1944" y="0"/>
                    <a:pt x="1" y="1940"/>
                    <a:pt x="1" y="4339"/>
                  </a:cubicBezTo>
                  <a:cubicBezTo>
                    <a:pt x="1" y="6734"/>
                    <a:pt x="1944" y="8677"/>
                    <a:pt x="4339" y="8677"/>
                  </a:cubicBezTo>
                  <a:cubicBezTo>
                    <a:pt x="6735" y="8677"/>
                    <a:pt x="8678" y="6734"/>
                    <a:pt x="8678" y="4339"/>
                  </a:cubicBezTo>
                  <a:cubicBezTo>
                    <a:pt x="8678" y="1942"/>
                    <a:pt x="6738" y="0"/>
                    <a:pt x="4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9623;p85">
              <a:extLst>
                <a:ext uri="{FF2B5EF4-FFF2-40B4-BE49-F238E27FC236}">
                  <a16:creationId xmlns:a16="http://schemas.microsoft.com/office/drawing/2014/main" id="{C040E667-FFAC-7D73-F3E9-7C8838AA27A5}"/>
                </a:ext>
              </a:extLst>
            </p:cNvPr>
            <p:cNvSpPr/>
            <p:nvPr/>
          </p:nvSpPr>
          <p:spPr>
            <a:xfrm>
              <a:off x="4293768" y="2505643"/>
              <a:ext cx="113660" cy="11945"/>
            </a:xfrm>
            <a:custGeom>
              <a:avLst/>
              <a:gdLst/>
              <a:ahLst/>
              <a:cxnLst/>
              <a:rect l="l" t="t" r="r" b="b"/>
              <a:pathLst>
                <a:path w="4339" h="456" extrusionOk="0">
                  <a:moveTo>
                    <a:pt x="0" y="0"/>
                  </a:moveTo>
                  <a:lnTo>
                    <a:pt x="0" y="456"/>
                  </a:lnTo>
                  <a:lnTo>
                    <a:pt x="4328" y="456"/>
                  </a:lnTo>
                  <a:cubicBezTo>
                    <a:pt x="4332" y="380"/>
                    <a:pt x="4339" y="305"/>
                    <a:pt x="4339" y="230"/>
                  </a:cubicBezTo>
                  <a:cubicBezTo>
                    <a:pt x="4339" y="151"/>
                    <a:pt x="4332" y="75"/>
                    <a:pt x="432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9624;p85">
              <a:extLst>
                <a:ext uri="{FF2B5EF4-FFF2-40B4-BE49-F238E27FC236}">
                  <a16:creationId xmlns:a16="http://schemas.microsoft.com/office/drawing/2014/main" id="{6E01D09B-36EF-8DE3-03BB-D254BEB8D650}"/>
                </a:ext>
              </a:extLst>
            </p:cNvPr>
            <p:cNvSpPr/>
            <p:nvPr/>
          </p:nvSpPr>
          <p:spPr>
            <a:xfrm>
              <a:off x="4216126" y="2434000"/>
              <a:ext cx="155232" cy="155232"/>
            </a:xfrm>
            <a:custGeom>
              <a:avLst/>
              <a:gdLst/>
              <a:ahLst/>
              <a:cxnLst/>
              <a:rect l="l" t="t" r="r" b="b"/>
              <a:pathLst>
                <a:path w="5926" h="5926" extrusionOk="0">
                  <a:moveTo>
                    <a:pt x="2964" y="1"/>
                  </a:moveTo>
                  <a:cubicBezTo>
                    <a:pt x="1326" y="1"/>
                    <a:pt x="0" y="1327"/>
                    <a:pt x="0" y="2965"/>
                  </a:cubicBezTo>
                  <a:cubicBezTo>
                    <a:pt x="0" y="4599"/>
                    <a:pt x="1326" y="5925"/>
                    <a:pt x="2964" y="5925"/>
                  </a:cubicBezTo>
                  <a:cubicBezTo>
                    <a:pt x="4599" y="5925"/>
                    <a:pt x="5925" y="4599"/>
                    <a:pt x="5925" y="2965"/>
                  </a:cubicBezTo>
                  <a:cubicBezTo>
                    <a:pt x="5925" y="1327"/>
                    <a:pt x="4599" y="1"/>
                    <a:pt x="2964" y="1"/>
                  </a:cubicBezTo>
                  <a:close/>
                </a:path>
              </a:pathLst>
            </a:custGeom>
            <a:solidFill>
              <a:srgbClr val="A5B7C6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9625;p85">
              <a:extLst>
                <a:ext uri="{FF2B5EF4-FFF2-40B4-BE49-F238E27FC236}">
                  <a16:creationId xmlns:a16="http://schemas.microsoft.com/office/drawing/2014/main" id="{8B53EBBA-F98E-1C5C-66E9-315703FC1DF4}"/>
                </a:ext>
              </a:extLst>
            </p:cNvPr>
            <p:cNvSpPr/>
            <p:nvPr/>
          </p:nvSpPr>
          <p:spPr>
            <a:xfrm>
              <a:off x="4293768" y="2505643"/>
              <a:ext cx="77668" cy="11945"/>
            </a:xfrm>
            <a:custGeom>
              <a:avLst/>
              <a:gdLst/>
              <a:ahLst/>
              <a:cxnLst/>
              <a:rect l="l" t="t" r="r" b="b"/>
              <a:pathLst>
                <a:path w="2965" h="456" extrusionOk="0">
                  <a:moveTo>
                    <a:pt x="0" y="0"/>
                  </a:moveTo>
                  <a:lnTo>
                    <a:pt x="0" y="456"/>
                  </a:lnTo>
                  <a:lnTo>
                    <a:pt x="2958" y="456"/>
                  </a:lnTo>
                  <a:cubicBezTo>
                    <a:pt x="2961" y="380"/>
                    <a:pt x="2964" y="305"/>
                    <a:pt x="2964" y="230"/>
                  </a:cubicBezTo>
                  <a:cubicBezTo>
                    <a:pt x="2964" y="151"/>
                    <a:pt x="2961" y="75"/>
                    <a:pt x="2958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9626;p85">
              <a:extLst>
                <a:ext uri="{FF2B5EF4-FFF2-40B4-BE49-F238E27FC236}">
                  <a16:creationId xmlns:a16="http://schemas.microsoft.com/office/drawing/2014/main" id="{9F95C834-E49D-9325-65B9-60113BF54329}"/>
                </a:ext>
              </a:extLst>
            </p:cNvPr>
            <p:cNvSpPr/>
            <p:nvPr/>
          </p:nvSpPr>
          <p:spPr>
            <a:xfrm>
              <a:off x="4251490" y="2469363"/>
              <a:ext cx="84479" cy="84505"/>
            </a:xfrm>
            <a:custGeom>
              <a:avLst/>
              <a:gdLst/>
              <a:ahLst/>
              <a:cxnLst/>
              <a:rect l="l" t="t" r="r" b="b"/>
              <a:pathLst>
                <a:path w="3225" h="3226" extrusionOk="0">
                  <a:moveTo>
                    <a:pt x="1614" y="1"/>
                  </a:moveTo>
                  <a:cubicBezTo>
                    <a:pt x="723" y="1"/>
                    <a:pt x="0" y="724"/>
                    <a:pt x="0" y="1615"/>
                  </a:cubicBezTo>
                  <a:cubicBezTo>
                    <a:pt x="0" y="2506"/>
                    <a:pt x="723" y="3225"/>
                    <a:pt x="1614" y="3225"/>
                  </a:cubicBezTo>
                  <a:cubicBezTo>
                    <a:pt x="2505" y="3225"/>
                    <a:pt x="3225" y="2506"/>
                    <a:pt x="3225" y="1615"/>
                  </a:cubicBezTo>
                  <a:cubicBezTo>
                    <a:pt x="3225" y="724"/>
                    <a:pt x="2505" y="1"/>
                    <a:pt x="1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9627;p85">
              <a:extLst>
                <a:ext uri="{FF2B5EF4-FFF2-40B4-BE49-F238E27FC236}">
                  <a16:creationId xmlns:a16="http://schemas.microsoft.com/office/drawing/2014/main" id="{2C54BA26-34FC-F93C-FE50-B13DD59AAA0B}"/>
                </a:ext>
              </a:extLst>
            </p:cNvPr>
            <p:cNvSpPr/>
            <p:nvPr/>
          </p:nvSpPr>
          <p:spPr>
            <a:xfrm>
              <a:off x="4293768" y="2505643"/>
              <a:ext cx="42384" cy="11945"/>
            </a:xfrm>
            <a:custGeom>
              <a:avLst/>
              <a:gdLst/>
              <a:ahLst/>
              <a:cxnLst/>
              <a:rect l="l" t="t" r="r" b="b"/>
              <a:pathLst>
                <a:path w="1618" h="456" extrusionOk="0">
                  <a:moveTo>
                    <a:pt x="0" y="0"/>
                  </a:moveTo>
                  <a:lnTo>
                    <a:pt x="0" y="456"/>
                  </a:lnTo>
                  <a:lnTo>
                    <a:pt x="1597" y="456"/>
                  </a:lnTo>
                  <a:cubicBezTo>
                    <a:pt x="1618" y="305"/>
                    <a:pt x="1618" y="151"/>
                    <a:pt x="1597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628;p85">
              <a:extLst>
                <a:ext uri="{FF2B5EF4-FFF2-40B4-BE49-F238E27FC236}">
                  <a16:creationId xmlns:a16="http://schemas.microsoft.com/office/drawing/2014/main" id="{2544305A-FBF0-22EC-F783-5754D829FB14}"/>
                </a:ext>
              </a:extLst>
            </p:cNvPr>
            <p:cNvSpPr/>
            <p:nvPr/>
          </p:nvSpPr>
          <p:spPr>
            <a:xfrm>
              <a:off x="4275798" y="2493698"/>
              <a:ext cx="35940" cy="35940"/>
            </a:xfrm>
            <a:custGeom>
              <a:avLst/>
              <a:gdLst/>
              <a:ahLst/>
              <a:cxnLst/>
              <a:rect l="l" t="t" r="r" b="b"/>
              <a:pathLst>
                <a:path w="1372" h="1372" extrusionOk="0">
                  <a:moveTo>
                    <a:pt x="686" y="0"/>
                  </a:moveTo>
                  <a:cubicBezTo>
                    <a:pt x="306" y="0"/>
                    <a:pt x="1" y="305"/>
                    <a:pt x="1" y="686"/>
                  </a:cubicBezTo>
                  <a:cubicBezTo>
                    <a:pt x="1" y="1063"/>
                    <a:pt x="306" y="1371"/>
                    <a:pt x="686" y="1371"/>
                  </a:cubicBezTo>
                  <a:cubicBezTo>
                    <a:pt x="1063" y="1371"/>
                    <a:pt x="1372" y="1063"/>
                    <a:pt x="1372" y="686"/>
                  </a:cubicBezTo>
                  <a:cubicBezTo>
                    <a:pt x="1372" y="305"/>
                    <a:pt x="1063" y="0"/>
                    <a:pt x="686" y="0"/>
                  </a:cubicBezTo>
                  <a:close/>
                </a:path>
              </a:pathLst>
            </a:custGeom>
            <a:solidFill>
              <a:srgbClr val="677C8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629;p85">
              <a:extLst>
                <a:ext uri="{FF2B5EF4-FFF2-40B4-BE49-F238E27FC236}">
                  <a16:creationId xmlns:a16="http://schemas.microsoft.com/office/drawing/2014/main" id="{1AB84207-5411-2D8E-D3F4-5945BD71431B}"/>
                </a:ext>
              </a:extLst>
            </p:cNvPr>
            <p:cNvSpPr/>
            <p:nvPr/>
          </p:nvSpPr>
          <p:spPr>
            <a:xfrm>
              <a:off x="4293768" y="2505643"/>
              <a:ext cx="18336" cy="11945"/>
            </a:xfrm>
            <a:custGeom>
              <a:avLst/>
              <a:gdLst/>
              <a:ahLst/>
              <a:cxnLst/>
              <a:rect l="l" t="t" r="r" b="b"/>
              <a:pathLst>
                <a:path w="700" h="456" extrusionOk="0">
                  <a:moveTo>
                    <a:pt x="0" y="0"/>
                  </a:moveTo>
                  <a:lnTo>
                    <a:pt x="0" y="456"/>
                  </a:lnTo>
                  <a:lnTo>
                    <a:pt x="645" y="456"/>
                  </a:lnTo>
                  <a:cubicBezTo>
                    <a:pt x="699" y="309"/>
                    <a:pt x="699" y="147"/>
                    <a:pt x="645" y="0"/>
                  </a:cubicBezTo>
                  <a:close/>
                </a:path>
              </a:pathLst>
            </a:custGeom>
            <a:solidFill>
              <a:srgbClr val="455F7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630;p85">
              <a:extLst>
                <a:ext uri="{FF2B5EF4-FFF2-40B4-BE49-F238E27FC236}">
                  <a16:creationId xmlns:a16="http://schemas.microsoft.com/office/drawing/2014/main" id="{E0D232DE-94E8-E93C-EAE7-6060C0732E08}"/>
                </a:ext>
              </a:extLst>
            </p:cNvPr>
            <p:cNvSpPr/>
            <p:nvPr/>
          </p:nvSpPr>
          <p:spPr>
            <a:xfrm>
              <a:off x="4134162" y="2284610"/>
              <a:ext cx="387005" cy="382185"/>
            </a:xfrm>
            <a:custGeom>
              <a:avLst/>
              <a:gdLst/>
              <a:ahLst/>
              <a:cxnLst/>
              <a:rect l="l" t="t" r="r" b="b"/>
              <a:pathLst>
                <a:path w="14774" h="14590" extrusionOk="0">
                  <a:moveTo>
                    <a:pt x="12957" y="735"/>
                  </a:moveTo>
                  <a:lnTo>
                    <a:pt x="12957" y="1588"/>
                  </a:lnTo>
                  <a:cubicBezTo>
                    <a:pt x="12957" y="1704"/>
                    <a:pt x="13053" y="1800"/>
                    <a:pt x="13173" y="1800"/>
                  </a:cubicBezTo>
                  <a:lnTo>
                    <a:pt x="14026" y="1800"/>
                  </a:lnTo>
                  <a:lnTo>
                    <a:pt x="12169" y="3658"/>
                  </a:lnTo>
                  <a:lnTo>
                    <a:pt x="11405" y="3658"/>
                  </a:lnTo>
                  <a:lnTo>
                    <a:pt x="12638" y="2424"/>
                  </a:lnTo>
                  <a:cubicBezTo>
                    <a:pt x="12772" y="2267"/>
                    <a:pt x="12636" y="2068"/>
                    <a:pt x="12475" y="2068"/>
                  </a:cubicBezTo>
                  <a:cubicBezTo>
                    <a:pt x="12429" y="2068"/>
                    <a:pt x="12381" y="2084"/>
                    <a:pt x="12337" y="2123"/>
                  </a:cubicBezTo>
                  <a:lnTo>
                    <a:pt x="11103" y="3356"/>
                  </a:lnTo>
                  <a:lnTo>
                    <a:pt x="11103" y="2589"/>
                  </a:lnTo>
                  <a:lnTo>
                    <a:pt x="12957" y="735"/>
                  </a:lnTo>
                  <a:close/>
                  <a:moveTo>
                    <a:pt x="7214" y="7849"/>
                  </a:moveTo>
                  <a:cubicBezTo>
                    <a:pt x="7344" y="8028"/>
                    <a:pt x="7427" y="8230"/>
                    <a:pt x="7462" y="8438"/>
                  </a:cubicBezTo>
                  <a:lnTo>
                    <a:pt x="6624" y="8438"/>
                  </a:lnTo>
                  <a:lnTo>
                    <a:pt x="7214" y="7849"/>
                  </a:lnTo>
                  <a:close/>
                  <a:moveTo>
                    <a:pt x="8184" y="6879"/>
                  </a:moveTo>
                  <a:lnTo>
                    <a:pt x="8184" y="6879"/>
                  </a:lnTo>
                  <a:cubicBezTo>
                    <a:pt x="8572" y="7333"/>
                    <a:pt x="8787" y="7881"/>
                    <a:pt x="8833" y="8438"/>
                  </a:cubicBezTo>
                  <a:lnTo>
                    <a:pt x="7891" y="8438"/>
                  </a:lnTo>
                  <a:cubicBezTo>
                    <a:pt x="7850" y="8113"/>
                    <a:pt x="7721" y="7806"/>
                    <a:pt x="7515" y="7547"/>
                  </a:cubicBezTo>
                  <a:lnTo>
                    <a:pt x="8184" y="6879"/>
                  </a:lnTo>
                  <a:close/>
                  <a:moveTo>
                    <a:pt x="9157" y="5906"/>
                  </a:moveTo>
                  <a:lnTo>
                    <a:pt x="9157" y="5906"/>
                  </a:lnTo>
                  <a:cubicBezTo>
                    <a:pt x="9809" y="6632"/>
                    <a:pt x="10158" y="7529"/>
                    <a:pt x="10207" y="8438"/>
                  </a:cubicBezTo>
                  <a:lnTo>
                    <a:pt x="9265" y="8438"/>
                  </a:lnTo>
                  <a:cubicBezTo>
                    <a:pt x="9217" y="7770"/>
                    <a:pt x="8959" y="7114"/>
                    <a:pt x="8489" y="6574"/>
                  </a:cubicBezTo>
                  <a:lnTo>
                    <a:pt x="9157" y="5906"/>
                  </a:lnTo>
                  <a:close/>
                  <a:moveTo>
                    <a:pt x="10123" y="4939"/>
                  </a:moveTo>
                  <a:cubicBezTo>
                    <a:pt x="11013" y="5897"/>
                    <a:pt x="11530" y="7137"/>
                    <a:pt x="11585" y="8438"/>
                  </a:cubicBezTo>
                  <a:lnTo>
                    <a:pt x="10635" y="8438"/>
                  </a:lnTo>
                  <a:cubicBezTo>
                    <a:pt x="10584" y="7420"/>
                    <a:pt x="10193" y="6415"/>
                    <a:pt x="9458" y="5604"/>
                  </a:cubicBezTo>
                  <a:lnTo>
                    <a:pt x="10123" y="4939"/>
                  </a:lnTo>
                  <a:close/>
                  <a:moveTo>
                    <a:pt x="6083" y="3172"/>
                  </a:moveTo>
                  <a:cubicBezTo>
                    <a:pt x="7431" y="3172"/>
                    <a:pt x="8774" y="3665"/>
                    <a:pt x="9822" y="4634"/>
                  </a:cubicBezTo>
                  <a:lnTo>
                    <a:pt x="5943" y="8517"/>
                  </a:lnTo>
                  <a:cubicBezTo>
                    <a:pt x="5810" y="8668"/>
                    <a:pt x="5936" y="8865"/>
                    <a:pt x="6093" y="8873"/>
                  </a:cubicBezTo>
                  <a:lnTo>
                    <a:pt x="6093" y="8873"/>
                  </a:lnTo>
                  <a:lnTo>
                    <a:pt x="6093" y="8894"/>
                  </a:lnTo>
                  <a:lnTo>
                    <a:pt x="7462" y="8894"/>
                  </a:lnTo>
                  <a:cubicBezTo>
                    <a:pt x="7423" y="9135"/>
                    <a:pt x="7319" y="9368"/>
                    <a:pt x="7152" y="9566"/>
                  </a:cubicBezTo>
                  <a:cubicBezTo>
                    <a:pt x="6882" y="9883"/>
                    <a:pt x="6492" y="10053"/>
                    <a:pt x="6094" y="10053"/>
                  </a:cubicBezTo>
                  <a:cubicBezTo>
                    <a:pt x="5882" y="10053"/>
                    <a:pt x="5669" y="10005"/>
                    <a:pt x="5470" y="9905"/>
                  </a:cubicBezTo>
                  <a:cubicBezTo>
                    <a:pt x="4897" y="9613"/>
                    <a:pt x="4599" y="8969"/>
                    <a:pt x="4747" y="8346"/>
                  </a:cubicBezTo>
                  <a:cubicBezTo>
                    <a:pt x="4897" y="7725"/>
                    <a:pt x="5452" y="7283"/>
                    <a:pt x="6093" y="7283"/>
                  </a:cubicBezTo>
                  <a:cubicBezTo>
                    <a:pt x="6179" y="7283"/>
                    <a:pt x="6265" y="7290"/>
                    <a:pt x="6350" y="7307"/>
                  </a:cubicBezTo>
                  <a:cubicBezTo>
                    <a:pt x="6368" y="7312"/>
                    <a:pt x="6387" y="7314"/>
                    <a:pt x="6405" y="7314"/>
                  </a:cubicBezTo>
                  <a:cubicBezTo>
                    <a:pt x="6505" y="7314"/>
                    <a:pt x="6597" y="7244"/>
                    <a:pt x="6618" y="7139"/>
                  </a:cubicBezTo>
                  <a:cubicBezTo>
                    <a:pt x="6638" y="7016"/>
                    <a:pt x="6552" y="6899"/>
                    <a:pt x="6429" y="6889"/>
                  </a:cubicBezTo>
                  <a:cubicBezTo>
                    <a:pt x="6315" y="6867"/>
                    <a:pt x="6201" y="6857"/>
                    <a:pt x="6088" y="6857"/>
                  </a:cubicBezTo>
                  <a:cubicBezTo>
                    <a:pt x="5456" y="6857"/>
                    <a:pt x="4859" y="7188"/>
                    <a:pt x="4531" y="7746"/>
                  </a:cubicBezTo>
                  <a:cubicBezTo>
                    <a:pt x="4143" y="8404"/>
                    <a:pt x="4209" y="9237"/>
                    <a:pt x="4695" y="9823"/>
                  </a:cubicBezTo>
                  <a:cubicBezTo>
                    <a:pt x="5049" y="10248"/>
                    <a:pt x="5565" y="10480"/>
                    <a:pt x="6095" y="10480"/>
                  </a:cubicBezTo>
                  <a:cubicBezTo>
                    <a:pt x="6300" y="10480"/>
                    <a:pt x="6506" y="10446"/>
                    <a:pt x="6707" y="10374"/>
                  </a:cubicBezTo>
                  <a:cubicBezTo>
                    <a:pt x="7354" y="10140"/>
                    <a:pt x="7805" y="9564"/>
                    <a:pt x="7891" y="8894"/>
                  </a:cubicBezTo>
                  <a:lnTo>
                    <a:pt x="8833" y="8894"/>
                  </a:lnTo>
                  <a:cubicBezTo>
                    <a:pt x="8781" y="9508"/>
                    <a:pt x="8524" y="10107"/>
                    <a:pt x="8064" y="10580"/>
                  </a:cubicBezTo>
                  <a:cubicBezTo>
                    <a:pt x="7528" y="11128"/>
                    <a:pt x="6814" y="11408"/>
                    <a:pt x="6097" y="11408"/>
                  </a:cubicBezTo>
                  <a:cubicBezTo>
                    <a:pt x="5488" y="11408"/>
                    <a:pt x="4876" y="11206"/>
                    <a:pt x="4370" y="10796"/>
                  </a:cubicBezTo>
                  <a:cubicBezTo>
                    <a:pt x="3266" y="9905"/>
                    <a:pt x="3023" y="8318"/>
                    <a:pt x="3808" y="7139"/>
                  </a:cubicBezTo>
                  <a:cubicBezTo>
                    <a:pt x="4334" y="6349"/>
                    <a:pt x="5204" y="5914"/>
                    <a:pt x="6097" y="5914"/>
                  </a:cubicBezTo>
                  <a:cubicBezTo>
                    <a:pt x="6539" y="5914"/>
                    <a:pt x="6988" y="6021"/>
                    <a:pt x="7402" y="6245"/>
                  </a:cubicBezTo>
                  <a:cubicBezTo>
                    <a:pt x="7434" y="6260"/>
                    <a:pt x="7466" y="6266"/>
                    <a:pt x="7495" y="6266"/>
                  </a:cubicBezTo>
                  <a:cubicBezTo>
                    <a:pt x="7685" y="6266"/>
                    <a:pt x="7797" y="5993"/>
                    <a:pt x="7604" y="5868"/>
                  </a:cubicBezTo>
                  <a:cubicBezTo>
                    <a:pt x="7124" y="5608"/>
                    <a:pt x="6605" y="5484"/>
                    <a:pt x="6092" y="5484"/>
                  </a:cubicBezTo>
                  <a:cubicBezTo>
                    <a:pt x="5055" y="5484"/>
                    <a:pt x="4044" y="5991"/>
                    <a:pt x="3434" y="6910"/>
                  </a:cubicBezTo>
                  <a:cubicBezTo>
                    <a:pt x="2523" y="8284"/>
                    <a:pt x="2810" y="10128"/>
                    <a:pt x="4099" y="11156"/>
                  </a:cubicBezTo>
                  <a:cubicBezTo>
                    <a:pt x="4685" y="11624"/>
                    <a:pt x="5389" y="11855"/>
                    <a:pt x="6089" y="11855"/>
                  </a:cubicBezTo>
                  <a:cubicBezTo>
                    <a:pt x="6930" y="11855"/>
                    <a:pt x="7767" y="11523"/>
                    <a:pt x="8389" y="10875"/>
                  </a:cubicBezTo>
                  <a:cubicBezTo>
                    <a:pt x="8923" y="10317"/>
                    <a:pt x="9216" y="9613"/>
                    <a:pt x="9266" y="8894"/>
                  </a:cubicBezTo>
                  <a:lnTo>
                    <a:pt x="10206" y="8894"/>
                  </a:lnTo>
                  <a:cubicBezTo>
                    <a:pt x="10152" y="9852"/>
                    <a:pt x="9765" y="10794"/>
                    <a:pt x="9047" y="11532"/>
                  </a:cubicBezTo>
                  <a:cubicBezTo>
                    <a:pt x="8243" y="12359"/>
                    <a:pt x="7171" y="12779"/>
                    <a:pt x="6095" y="12779"/>
                  </a:cubicBezTo>
                  <a:cubicBezTo>
                    <a:pt x="5150" y="12779"/>
                    <a:pt x="4203" y="12455"/>
                    <a:pt x="3431" y="11800"/>
                  </a:cubicBezTo>
                  <a:cubicBezTo>
                    <a:pt x="1779" y="10395"/>
                    <a:pt x="1495" y="7951"/>
                    <a:pt x="2783" y="6211"/>
                  </a:cubicBezTo>
                  <a:cubicBezTo>
                    <a:pt x="3587" y="5124"/>
                    <a:pt x="4832" y="4542"/>
                    <a:pt x="6097" y="4542"/>
                  </a:cubicBezTo>
                  <a:cubicBezTo>
                    <a:pt x="6860" y="4542"/>
                    <a:pt x="7631" y="4754"/>
                    <a:pt x="8317" y="5193"/>
                  </a:cubicBezTo>
                  <a:cubicBezTo>
                    <a:pt x="8356" y="5222"/>
                    <a:pt x="8400" y="5236"/>
                    <a:pt x="8444" y="5236"/>
                  </a:cubicBezTo>
                  <a:cubicBezTo>
                    <a:pt x="8514" y="5236"/>
                    <a:pt x="8582" y="5201"/>
                    <a:pt x="8622" y="5138"/>
                  </a:cubicBezTo>
                  <a:cubicBezTo>
                    <a:pt x="8691" y="5035"/>
                    <a:pt x="8657" y="4895"/>
                    <a:pt x="8547" y="4833"/>
                  </a:cubicBezTo>
                  <a:cubicBezTo>
                    <a:pt x="7787" y="4344"/>
                    <a:pt x="6933" y="4109"/>
                    <a:pt x="6087" y="4109"/>
                  </a:cubicBezTo>
                  <a:cubicBezTo>
                    <a:pt x="4686" y="4109"/>
                    <a:pt x="3307" y="4754"/>
                    <a:pt x="2416" y="5957"/>
                  </a:cubicBezTo>
                  <a:cubicBezTo>
                    <a:pt x="991" y="7886"/>
                    <a:pt x="1306" y="10594"/>
                    <a:pt x="3136" y="12146"/>
                  </a:cubicBezTo>
                  <a:cubicBezTo>
                    <a:pt x="3991" y="12870"/>
                    <a:pt x="5039" y="13227"/>
                    <a:pt x="6083" y="13227"/>
                  </a:cubicBezTo>
                  <a:cubicBezTo>
                    <a:pt x="7278" y="13227"/>
                    <a:pt x="8468" y="12759"/>
                    <a:pt x="9359" y="11837"/>
                  </a:cubicBezTo>
                  <a:cubicBezTo>
                    <a:pt x="10156" y="11013"/>
                    <a:pt x="10582" y="9962"/>
                    <a:pt x="10635" y="8894"/>
                  </a:cubicBezTo>
                  <a:lnTo>
                    <a:pt x="11586" y="8894"/>
                  </a:lnTo>
                  <a:cubicBezTo>
                    <a:pt x="11486" y="11401"/>
                    <a:pt x="9693" y="13539"/>
                    <a:pt x="7217" y="14058"/>
                  </a:cubicBezTo>
                  <a:cubicBezTo>
                    <a:pt x="6839" y="14137"/>
                    <a:pt x="6460" y="14176"/>
                    <a:pt x="6086" y="14176"/>
                  </a:cubicBezTo>
                  <a:cubicBezTo>
                    <a:pt x="3937" y="14176"/>
                    <a:pt x="1936" y="12913"/>
                    <a:pt x="1046" y="10881"/>
                  </a:cubicBezTo>
                  <a:cubicBezTo>
                    <a:pt x="0" y="8493"/>
                    <a:pt x="771" y="5700"/>
                    <a:pt x="2896" y="4189"/>
                  </a:cubicBezTo>
                  <a:cubicBezTo>
                    <a:pt x="3855" y="3507"/>
                    <a:pt x="4971" y="3172"/>
                    <a:pt x="6083" y="3172"/>
                  </a:cubicBezTo>
                  <a:close/>
                  <a:moveTo>
                    <a:pt x="13170" y="1"/>
                  </a:moveTo>
                  <a:cubicBezTo>
                    <a:pt x="13118" y="1"/>
                    <a:pt x="13065" y="20"/>
                    <a:pt x="13022" y="63"/>
                  </a:cubicBezTo>
                  <a:lnTo>
                    <a:pt x="10737" y="2349"/>
                  </a:lnTo>
                  <a:cubicBezTo>
                    <a:pt x="10699" y="2386"/>
                    <a:pt x="10675" y="2441"/>
                    <a:pt x="10675" y="2499"/>
                  </a:cubicBezTo>
                  <a:lnTo>
                    <a:pt x="10675" y="3781"/>
                  </a:lnTo>
                  <a:lnTo>
                    <a:pt x="10127" y="4333"/>
                  </a:lnTo>
                  <a:cubicBezTo>
                    <a:pt x="9030" y="3312"/>
                    <a:pt x="7591" y="2743"/>
                    <a:pt x="6093" y="2743"/>
                  </a:cubicBezTo>
                  <a:cubicBezTo>
                    <a:pt x="2828" y="2743"/>
                    <a:pt x="172" y="5399"/>
                    <a:pt x="172" y="8664"/>
                  </a:cubicBezTo>
                  <a:cubicBezTo>
                    <a:pt x="172" y="11933"/>
                    <a:pt x="2828" y="14589"/>
                    <a:pt x="6093" y="14589"/>
                  </a:cubicBezTo>
                  <a:cubicBezTo>
                    <a:pt x="9359" y="14589"/>
                    <a:pt x="12015" y="11933"/>
                    <a:pt x="12015" y="8664"/>
                  </a:cubicBezTo>
                  <a:cubicBezTo>
                    <a:pt x="12018" y="7170"/>
                    <a:pt x="11449" y="5728"/>
                    <a:pt x="10428" y="4634"/>
                  </a:cubicBezTo>
                  <a:lnTo>
                    <a:pt x="10976" y="4083"/>
                  </a:lnTo>
                  <a:lnTo>
                    <a:pt x="12258" y="4083"/>
                  </a:lnTo>
                  <a:cubicBezTo>
                    <a:pt x="12316" y="4083"/>
                    <a:pt x="12371" y="4062"/>
                    <a:pt x="12409" y="4021"/>
                  </a:cubicBezTo>
                  <a:lnTo>
                    <a:pt x="14695" y="1739"/>
                  </a:lnTo>
                  <a:cubicBezTo>
                    <a:pt x="14753" y="1677"/>
                    <a:pt x="14773" y="1585"/>
                    <a:pt x="14739" y="1506"/>
                  </a:cubicBezTo>
                  <a:cubicBezTo>
                    <a:pt x="14708" y="1427"/>
                    <a:pt x="14629" y="1375"/>
                    <a:pt x="14544" y="1375"/>
                  </a:cubicBezTo>
                  <a:lnTo>
                    <a:pt x="13385" y="1375"/>
                  </a:lnTo>
                  <a:lnTo>
                    <a:pt x="13385" y="217"/>
                  </a:lnTo>
                  <a:cubicBezTo>
                    <a:pt x="13385" y="87"/>
                    <a:pt x="13280" y="1"/>
                    <a:pt x="1317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67"/>
          <p:cNvSpPr txBox="1">
            <a:spLocks noGrp="1"/>
          </p:cNvSpPr>
          <p:nvPr>
            <p:ph type="title"/>
          </p:nvPr>
        </p:nvSpPr>
        <p:spPr>
          <a:xfrm>
            <a:off x="3619350" y="1221375"/>
            <a:ext cx="4804800" cy="15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4882" name="Google Shape;4882;p67"/>
          <p:cNvSpPr txBox="1">
            <a:spLocks noGrp="1"/>
          </p:cNvSpPr>
          <p:nvPr>
            <p:ph type="subTitle" idx="1"/>
          </p:nvPr>
        </p:nvSpPr>
        <p:spPr>
          <a:xfrm>
            <a:off x="3619500" y="2847975"/>
            <a:ext cx="4804800" cy="13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Como vimos, por mais simples que possa parecer, em todas ou boa parte de nossas atividades diárias, por mais simples que pareçam, podemos contribuir para um futuro melhor </a:t>
            </a:r>
            <a:endParaRPr dirty="0"/>
          </a:p>
        </p:txBody>
      </p:sp>
      <p:grpSp>
        <p:nvGrpSpPr>
          <p:cNvPr id="4883" name="Google Shape;4883;p67"/>
          <p:cNvGrpSpPr/>
          <p:nvPr/>
        </p:nvGrpSpPr>
        <p:grpSpPr>
          <a:xfrm>
            <a:off x="-75981" y="245525"/>
            <a:ext cx="3593583" cy="4700145"/>
            <a:chOff x="-75981" y="245525"/>
            <a:chExt cx="3593583" cy="4700145"/>
          </a:xfrm>
        </p:grpSpPr>
        <p:sp>
          <p:nvSpPr>
            <p:cNvPr id="4884" name="Google Shape;4884;p67"/>
            <p:cNvSpPr/>
            <p:nvPr/>
          </p:nvSpPr>
          <p:spPr>
            <a:xfrm flipH="1">
              <a:off x="3476911" y="2064857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5" name="Google Shape;4885;p67"/>
            <p:cNvGrpSpPr/>
            <p:nvPr/>
          </p:nvGrpSpPr>
          <p:grpSpPr>
            <a:xfrm rot="202071">
              <a:off x="-3851" y="1723398"/>
              <a:ext cx="2327835" cy="2524078"/>
              <a:chOff x="0" y="2003029"/>
              <a:chExt cx="2399148" cy="2601403"/>
            </a:xfrm>
          </p:grpSpPr>
          <p:sp>
            <p:nvSpPr>
              <p:cNvPr id="4886" name="Google Shape;4886;p67"/>
              <p:cNvSpPr/>
              <p:nvPr/>
            </p:nvSpPr>
            <p:spPr>
              <a:xfrm rot="-2182463" flipH="1">
                <a:off x="1553888" y="3772853"/>
                <a:ext cx="388828" cy="47362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noFill/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87" name="Google Shape;4887;p67"/>
              <p:cNvGrpSpPr/>
              <p:nvPr/>
            </p:nvGrpSpPr>
            <p:grpSpPr>
              <a:xfrm flipH="1">
                <a:off x="0" y="2003029"/>
                <a:ext cx="2399148" cy="2601403"/>
                <a:chOff x="6505930" y="2003029"/>
                <a:chExt cx="2399148" cy="2601403"/>
              </a:xfrm>
            </p:grpSpPr>
            <p:grpSp>
              <p:nvGrpSpPr>
                <p:cNvPr id="4888" name="Google Shape;4888;p67"/>
                <p:cNvGrpSpPr/>
                <p:nvPr/>
              </p:nvGrpSpPr>
              <p:grpSpPr>
                <a:xfrm rot="2182463">
                  <a:off x="7092846" y="2185313"/>
                  <a:ext cx="1311288" cy="2120121"/>
                  <a:chOff x="1211261" y="3184344"/>
                  <a:chExt cx="154625" cy="250006"/>
                </a:xfrm>
              </p:grpSpPr>
              <p:sp>
                <p:nvSpPr>
                  <p:cNvPr id="4889" name="Google Shape;4889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0" name="Google Shape;4890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1" name="Google Shape;4891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2" name="Google Shape;4892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3" name="Google Shape;4893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4" name="Google Shape;4894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5" name="Google Shape;4895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6" name="Google Shape;4896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7" name="Google Shape;4897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8" name="Google Shape;4898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9" name="Google Shape;4899;p67"/>
                  <p:cNvSpPr/>
                  <p:nvPr/>
                </p:nvSpPr>
                <p:spPr>
                  <a:xfrm>
                    <a:off x="1211261" y="3184344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14300" cap="flat" cmpd="sng">
                    <a:solidFill>
                      <a:schemeClr val="l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900" name="Google Shape;4900;p67"/>
                <p:cNvGrpSpPr/>
                <p:nvPr/>
              </p:nvGrpSpPr>
              <p:grpSpPr>
                <a:xfrm rot="2182463">
                  <a:off x="7049860" y="2171190"/>
                  <a:ext cx="1311288" cy="2265082"/>
                  <a:chOff x="1211325" y="3186325"/>
                  <a:chExt cx="154625" cy="267100"/>
                </a:xfrm>
              </p:grpSpPr>
              <p:sp>
                <p:nvSpPr>
                  <p:cNvPr id="4901" name="Google Shape;4901;p67"/>
                  <p:cNvSpPr/>
                  <p:nvPr/>
                </p:nvSpPr>
                <p:spPr>
                  <a:xfrm>
                    <a:off x="1212600" y="3187575"/>
                    <a:ext cx="152075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83" h="8309" extrusionOk="0">
                        <a:moveTo>
                          <a:pt x="3105" y="1"/>
                        </a:moveTo>
                        <a:lnTo>
                          <a:pt x="2587" y="721"/>
                        </a:lnTo>
                        <a:cubicBezTo>
                          <a:pt x="2451" y="911"/>
                          <a:pt x="2336" y="1114"/>
                          <a:pt x="2241" y="1327"/>
                        </a:cubicBezTo>
                        <a:cubicBezTo>
                          <a:pt x="2239" y="1332"/>
                          <a:pt x="2235" y="1336"/>
                          <a:pt x="2233" y="1342"/>
                        </a:cubicBezTo>
                        <a:cubicBezTo>
                          <a:pt x="2201" y="1412"/>
                          <a:pt x="2172" y="1484"/>
                          <a:pt x="2145" y="1556"/>
                        </a:cubicBezTo>
                        <a:cubicBezTo>
                          <a:pt x="2141" y="1565"/>
                          <a:pt x="2139" y="1573"/>
                          <a:pt x="2136" y="1582"/>
                        </a:cubicBezTo>
                        <a:cubicBezTo>
                          <a:pt x="2081" y="1728"/>
                          <a:pt x="2035" y="1880"/>
                          <a:pt x="1997" y="2032"/>
                        </a:cubicBezTo>
                        <a:cubicBezTo>
                          <a:pt x="1995" y="2044"/>
                          <a:pt x="1991" y="2056"/>
                          <a:pt x="1989" y="2068"/>
                        </a:cubicBezTo>
                        <a:cubicBezTo>
                          <a:pt x="1971" y="2144"/>
                          <a:pt x="1954" y="2220"/>
                          <a:pt x="1939" y="2297"/>
                        </a:cubicBezTo>
                        <a:cubicBezTo>
                          <a:pt x="1938" y="2305"/>
                          <a:pt x="1937" y="2314"/>
                          <a:pt x="1936" y="2322"/>
                        </a:cubicBezTo>
                        <a:cubicBezTo>
                          <a:pt x="1922" y="2394"/>
                          <a:pt x="1912" y="2466"/>
                          <a:pt x="1902" y="2540"/>
                        </a:cubicBezTo>
                        <a:cubicBezTo>
                          <a:pt x="1901" y="2550"/>
                          <a:pt x="1898" y="2563"/>
                          <a:pt x="1897" y="2575"/>
                        </a:cubicBezTo>
                        <a:cubicBezTo>
                          <a:pt x="1888" y="2650"/>
                          <a:pt x="1880" y="2727"/>
                          <a:pt x="1876" y="2804"/>
                        </a:cubicBezTo>
                        <a:cubicBezTo>
                          <a:pt x="1874" y="2821"/>
                          <a:pt x="1873" y="2837"/>
                          <a:pt x="1872" y="2853"/>
                        </a:cubicBezTo>
                        <a:cubicBezTo>
                          <a:pt x="1867" y="2933"/>
                          <a:pt x="1864" y="3012"/>
                          <a:pt x="1864" y="3091"/>
                        </a:cubicBezTo>
                        <a:lnTo>
                          <a:pt x="1855" y="3941"/>
                        </a:lnTo>
                        <a:cubicBezTo>
                          <a:pt x="1249" y="3954"/>
                          <a:pt x="1099" y="4257"/>
                          <a:pt x="812" y="4729"/>
                        </a:cubicBezTo>
                        <a:lnTo>
                          <a:pt x="770" y="4797"/>
                        </a:lnTo>
                        <a:lnTo>
                          <a:pt x="765" y="4806"/>
                        </a:lnTo>
                        <a:cubicBezTo>
                          <a:pt x="734" y="4855"/>
                          <a:pt x="701" y="4906"/>
                          <a:pt x="666" y="4959"/>
                        </a:cubicBezTo>
                        <a:lnTo>
                          <a:pt x="651" y="4981"/>
                        </a:lnTo>
                        <a:cubicBezTo>
                          <a:pt x="639" y="5000"/>
                          <a:pt x="625" y="5018"/>
                          <a:pt x="612" y="5038"/>
                        </a:cubicBezTo>
                        <a:lnTo>
                          <a:pt x="593" y="5066"/>
                        </a:lnTo>
                        <a:cubicBezTo>
                          <a:pt x="581" y="5084"/>
                          <a:pt x="568" y="5101"/>
                          <a:pt x="556" y="5119"/>
                        </a:cubicBezTo>
                        <a:lnTo>
                          <a:pt x="533" y="5151"/>
                        </a:lnTo>
                        <a:cubicBezTo>
                          <a:pt x="520" y="5169"/>
                          <a:pt x="506" y="5185"/>
                          <a:pt x="493" y="5203"/>
                        </a:cubicBezTo>
                        <a:cubicBezTo>
                          <a:pt x="485" y="5214"/>
                          <a:pt x="476" y="5224"/>
                          <a:pt x="468" y="5235"/>
                        </a:cubicBezTo>
                        <a:cubicBezTo>
                          <a:pt x="454" y="5254"/>
                          <a:pt x="438" y="5273"/>
                          <a:pt x="424" y="5292"/>
                        </a:cubicBezTo>
                        <a:cubicBezTo>
                          <a:pt x="416" y="5302"/>
                          <a:pt x="408" y="5312"/>
                          <a:pt x="401" y="5321"/>
                        </a:cubicBezTo>
                        <a:cubicBezTo>
                          <a:pt x="377" y="5350"/>
                          <a:pt x="353" y="5379"/>
                          <a:pt x="327" y="5408"/>
                        </a:cubicBezTo>
                        <a:cubicBezTo>
                          <a:pt x="128" y="5640"/>
                          <a:pt x="16" y="5934"/>
                          <a:pt x="14" y="6240"/>
                        </a:cubicBezTo>
                        <a:lnTo>
                          <a:pt x="0" y="7598"/>
                        </a:lnTo>
                        <a:lnTo>
                          <a:pt x="713" y="7604"/>
                        </a:lnTo>
                        <a:lnTo>
                          <a:pt x="1281" y="7609"/>
                        </a:lnTo>
                        <a:lnTo>
                          <a:pt x="1821" y="7613"/>
                        </a:lnTo>
                        <a:lnTo>
                          <a:pt x="1815" y="8287"/>
                        </a:lnTo>
                        <a:lnTo>
                          <a:pt x="4242" y="8308"/>
                        </a:lnTo>
                        <a:lnTo>
                          <a:pt x="4245" y="7939"/>
                        </a:lnTo>
                        <a:lnTo>
                          <a:pt x="4248" y="7635"/>
                        </a:lnTo>
                        <a:lnTo>
                          <a:pt x="6067" y="7650"/>
                        </a:lnTo>
                        <a:lnTo>
                          <a:pt x="6079" y="6291"/>
                        </a:lnTo>
                        <a:cubicBezTo>
                          <a:pt x="6083" y="5986"/>
                          <a:pt x="5977" y="5689"/>
                          <a:pt x="5781" y="5455"/>
                        </a:cubicBezTo>
                        <a:cubicBezTo>
                          <a:pt x="5069" y="4601"/>
                          <a:pt x="5143" y="3997"/>
                          <a:pt x="4282" y="3962"/>
                        </a:cubicBezTo>
                        <a:lnTo>
                          <a:pt x="4289" y="3112"/>
                        </a:lnTo>
                        <a:cubicBezTo>
                          <a:pt x="4298" y="2226"/>
                          <a:pt x="4054" y="1371"/>
                          <a:pt x="3610" y="729"/>
                        </a:cubicBezTo>
                        <a:lnTo>
                          <a:pt x="31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2" name="Google Shape;4902;p67"/>
                  <p:cNvSpPr/>
                  <p:nvPr/>
                </p:nvSpPr>
                <p:spPr>
                  <a:xfrm>
                    <a:off x="1264200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3" y="1"/>
                        </a:moveTo>
                        <a:cubicBezTo>
                          <a:pt x="862" y="1"/>
                          <a:pt x="851" y="1"/>
                          <a:pt x="841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9" y="2132"/>
                          <a:pt x="919" y="2132"/>
                        </a:cubicBezTo>
                        <a:cubicBezTo>
                          <a:pt x="919" y="2132"/>
                          <a:pt x="1741" y="1243"/>
                          <a:pt x="1724" y="791"/>
                        </a:cubicBezTo>
                        <a:cubicBezTo>
                          <a:pt x="1708" y="350"/>
                          <a:pt x="1330" y="1"/>
                          <a:pt x="87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3" name="Google Shape;4903;p67"/>
                  <p:cNvSpPr/>
                  <p:nvPr/>
                </p:nvSpPr>
                <p:spPr>
                  <a:xfrm>
                    <a:off x="1256900" y="3187575"/>
                    <a:ext cx="62100" cy="20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4" h="8309" extrusionOk="0">
                        <a:moveTo>
                          <a:pt x="1290" y="1"/>
                        </a:moveTo>
                        <a:lnTo>
                          <a:pt x="773" y="721"/>
                        </a:lnTo>
                        <a:cubicBezTo>
                          <a:pt x="316" y="1356"/>
                          <a:pt x="57" y="2205"/>
                          <a:pt x="48" y="3091"/>
                        </a:cubicBezTo>
                        <a:lnTo>
                          <a:pt x="0" y="8287"/>
                        </a:lnTo>
                        <a:lnTo>
                          <a:pt x="2427" y="8308"/>
                        </a:lnTo>
                        <a:lnTo>
                          <a:pt x="2475" y="3112"/>
                        </a:lnTo>
                        <a:cubicBezTo>
                          <a:pt x="2484" y="2226"/>
                          <a:pt x="2240" y="1371"/>
                          <a:pt x="1795" y="729"/>
                        </a:cubicBezTo>
                        <a:lnTo>
                          <a:pt x="129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4" name="Google Shape;4904;p67"/>
                  <p:cNvSpPr/>
                  <p:nvPr/>
                </p:nvSpPr>
                <p:spPr>
                  <a:xfrm>
                    <a:off x="1316150" y="3286575"/>
                    <a:ext cx="47450" cy="9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" h="3690" extrusionOk="0">
                        <a:moveTo>
                          <a:pt x="35" y="0"/>
                        </a:moveTo>
                        <a:lnTo>
                          <a:pt x="1" y="3674"/>
                        </a:lnTo>
                        <a:lnTo>
                          <a:pt x="1882" y="3690"/>
                        </a:lnTo>
                        <a:lnTo>
                          <a:pt x="1895" y="2331"/>
                        </a:lnTo>
                        <a:cubicBezTo>
                          <a:pt x="1897" y="2026"/>
                          <a:pt x="1792" y="1729"/>
                          <a:pt x="1597" y="1495"/>
                        </a:cubicBezTo>
                        <a:cubicBezTo>
                          <a:pt x="869" y="621"/>
                          <a:pt x="962" y="8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5" name="Google Shape;4905;p67"/>
                  <p:cNvSpPr/>
                  <p:nvPr/>
                </p:nvSpPr>
                <p:spPr>
                  <a:xfrm>
                    <a:off x="1211550" y="3286050"/>
                    <a:ext cx="479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6" h="3676" extrusionOk="0">
                        <a:moveTo>
                          <a:pt x="1896" y="1"/>
                        </a:moveTo>
                        <a:cubicBezTo>
                          <a:pt x="989" y="1"/>
                          <a:pt x="1066" y="613"/>
                          <a:pt x="326" y="1469"/>
                        </a:cubicBezTo>
                        <a:cubicBezTo>
                          <a:pt x="127" y="1701"/>
                          <a:pt x="15" y="1994"/>
                          <a:pt x="12" y="2301"/>
                        </a:cubicBezTo>
                        <a:lnTo>
                          <a:pt x="0" y="3659"/>
                        </a:lnTo>
                        <a:lnTo>
                          <a:pt x="1882" y="3676"/>
                        </a:lnTo>
                        <a:lnTo>
                          <a:pt x="1915" y="1"/>
                        </a:lnTo>
                        <a:cubicBezTo>
                          <a:pt x="1909" y="1"/>
                          <a:pt x="1903" y="1"/>
                          <a:pt x="189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6" name="Google Shape;4906;p67"/>
                  <p:cNvSpPr/>
                  <p:nvPr/>
                </p:nvSpPr>
                <p:spPr>
                  <a:xfrm>
                    <a:off x="1272975" y="3232500"/>
                    <a:ext cx="31275" cy="29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51" h="1196" extrusionOk="0">
                        <a:moveTo>
                          <a:pt x="624" y="1"/>
                        </a:moveTo>
                        <a:cubicBezTo>
                          <a:pt x="284" y="1"/>
                          <a:pt x="7" y="265"/>
                          <a:pt x="4" y="592"/>
                        </a:cubicBezTo>
                        <a:cubicBezTo>
                          <a:pt x="0" y="923"/>
                          <a:pt x="277" y="1192"/>
                          <a:pt x="619" y="1196"/>
                        </a:cubicBezTo>
                        <a:cubicBezTo>
                          <a:pt x="621" y="1196"/>
                          <a:pt x="622" y="1196"/>
                          <a:pt x="624" y="1196"/>
                        </a:cubicBezTo>
                        <a:cubicBezTo>
                          <a:pt x="966" y="1196"/>
                          <a:pt x="1244" y="932"/>
                          <a:pt x="1247" y="603"/>
                        </a:cubicBezTo>
                        <a:cubicBezTo>
                          <a:pt x="1250" y="274"/>
                          <a:pt x="975" y="5"/>
                          <a:pt x="631" y="1"/>
                        </a:cubicBezTo>
                        <a:cubicBezTo>
                          <a:pt x="629" y="1"/>
                          <a:pt x="627" y="1"/>
                          <a:pt x="62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7" name="Google Shape;4907;p67"/>
                  <p:cNvSpPr/>
                  <p:nvPr/>
                </p:nvSpPr>
                <p:spPr>
                  <a:xfrm>
                    <a:off x="1317725" y="3288200"/>
                    <a:ext cx="13550" cy="90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" h="3614" extrusionOk="0">
                        <a:moveTo>
                          <a:pt x="34" y="0"/>
                        </a:moveTo>
                        <a:lnTo>
                          <a:pt x="0" y="3610"/>
                        </a:lnTo>
                        <a:lnTo>
                          <a:pt x="541" y="3614"/>
                        </a:lnTo>
                        <a:lnTo>
                          <a:pt x="541" y="3614"/>
                        </a:lnTo>
                        <a:lnTo>
                          <a:pt x="3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8" name="Google Shape;4908;p67"/>
                  <p:cNvSpPr/>
                  <p:nvPr/>
                </p:nvSpPr>
                <p:spPr>
                  <a:xfrm>
                    <a:off x="1243525" y="3287675"/>
                    <a:ext cx="14375" cy="9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5" h="3610" extrusionOk="0">
                        <a:moveTo>
                          <a:pt x="575" y="1"/>
                        </a:moveTo>
                        <a:lnTo>
                          <a:pt x="0" y="3605"/>
                        </a:lnTo>
                        <a:lnTo>
                          <a:pt x="541" y="3609"/>
                        </a:lnTo>
                        <a:lnTo>
                          <a:pt x="575" y="1"/>
                        </a:lnTo>
                        <a:close/>
                      </a:path>
                    </a:pathLst>
                  </a:custGeom>
                  <a:solidFill>
                    <a:srgbClr val="1A1A1A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9" name="Google Shape;4909;p67"/>
                  <p:cNvSpPr/>
                  <p:nvPr/>
                </p:nvSpPr>
                <p:spPr>
                  <a:xfrm>
                    <a:off x="1256900" y="3215475"/>
                    <a:ext cx="60750" cy="17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30" h="7193" extrusionOk="0">
                        <a:moveTo>
                          <a:pt x="528" y="0"/>
                        </a:moveTo>
                        <a:lnTo>
                          <a:pt x="528" y="0"/>
                        </a:lnTo>
                        <a:cubicBezTo>
                          <a:pt x="225" y="573"/>
                          <a:pt x="56" y="1263"/>
                          <a:pt x="48" y="1975"/>
                        </a:cubicBezTo>
                        <a:lnTo>
                          <a:pt x="0" y="7171"/>
                        </a:lnTo>
                        <a:lnTo>
                          <a:pt x="2427" y="7192"/>
                        </a:lnTo>
                        <a:lnTo>
                          <a:pt x="2430" y="6823"/>
                        </a:lnTo>
                        <a:cubicBezTo>
                          <a:pt x="2219" y="6790"/>
                          <a:pt x="2017" y="6720"/>
                          <a:pt x="1830" y="6616"/>
                        </a:cubicBezTo>
                        <a:cubicBezTo>
                          <a:pt x="774" y="6037"/>
                          <a:pt x="542" y="4636"/>
                          <a:pt x="388" y="3627"/>
                        </a:cubicBezTo>
                        <a:cubicBezTo>
                          <a:pt x="150" y="2055"/>
                          <a:pt x="352" y="803"/>
                          <a:pt x="52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0" name="Google Shape;4910;p67"/>
                  <p:cNvSpPr/>
                  <p:nvPr/>
                </p:nvSpPr>
                <p:spPr>
                  <a:xfrm>
                    <a:off x="1211550" y="3305750"/>
                    <a:ext cx="20300" cy="7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" h="2877" extrusionOk="0">
                        <a:moveTo>
                          <a:pt x="812" y="0"/>
                        </a:moveTo>
                        <a:cubicBezTo>
                          <a:pt x="690" y="201"/>
                          <a:pt x="544" y="431"/>
                          <a:pt x="326" y="682"/>
                        </a:cubicBezTo>
                        <a:cubicBezTo>
                          <a:pt x="127" y="913"/>
                          <a:pt x="15" y="1207"/>
                          <a:pt x="12" y="1513"/>
                        </a:cubicBezTo>
                        <a:lnTo>
                          <a:pt x="0" y="2871"/>
                        </a:lnTo>
                        <a:lnTo>
                          <a:pt x="712" y="2877"/>
                        </a:lnTo>
                        <a:cubicBezTo>
                          <a:pt x="609" y="2757"/>
                          <a:pt x="522" y="2623"/>
                          <a:pt x="456" y="2479"/>
                        </a:cubicBezTo>
                        <a:cubicBezTo>
                          <a:pt x="405" y="2368"/>
                          <a:pt x="202" y="1908"/>
                          <a:pt x="328" y="1390"/>
                        </a:cubicBezTo>
                        <a:cubicBezTo>
                          <a:pt x="392" y="1132"/>
                          <a:pt x="478" y="1107"/>
                          <a:pt x="610" y="747"/>
                        </a:cubicBezTo>
                        <a:cubicBezTo>
                          <a:pt x="639" y="668"/>
                          <a:pt x="783" y="277"/>
                          <a:pt x="81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1" name="Google Shape;4911;p67"/>
                  <p:cNvSpPr/>
                  <p:nvPr/>
                </p:nvSpPr>
                <p:spPr>
                  <a:xfrm>
                    <a:off x="1263125" y="3398850"/>
                    <a:ext cx="43525" cy="53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132" extrusionOk="0">
                        <a:moveTo>
                          <a:pt x="872" y="1"/>
                        </a:moveTo>
                        <a:cubicBezTo>
                          <a:pt x="862" y="1"/>
                          <a:pt x="851" y="1"/>
                          <a:pt x="840" y="2"/>
                        </a:cubicBezTo>
                        <a:cubicBezTo>
                          <a:pt x="369" y="17"/>
                          <a:pt x="0" y="397"/>
                          <a:pt x="17" y="849"/>
                        </a:cubicBezTo>
                        <a:cubicBezTo>
                          <a:pt x="34" y="1302"/>
                          <a:pt x="918" y="2132"/>
                          <a:pt x="918" y="2132"/>
                        </a:cubicBezTo>
                        <a:cubicBezTo>
                          <a:pt x="918" y="2132"/>
                          <a:pt x="1741" y="1243"/>
                          <a:pt x="1724" y="791"/>
                        </a:cubicBezTo>
                        <a:cubicBezTo>
                          <a:pt x="1707" y="350"/>
                          <a:pt x="1329" y="1"/>
                          <a:pt x="87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2" name="Google Shape;4912;p67"/>
                  <p:cNvSpPr/>
                  <p:nvPr/>
                </p:nvSpPr>
                <p:spPr>
                  <a:xfrm>
                    <a:off x="1276125" y="3411750"/>
                    <a:ext cx="18450" cy="22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8" h="904" extrusionOk="0">
                        <a:moveTo>
                          <a:pt x="370" y="1"/>
                        </a:moveTo>
                        <a:cubicBezTo>
                          <a:pt x="366" y="1"/>
                          <a:pt x="361" y="1"/>
                          <a:pt x="356" y="1"/>
                        </a:cubicBezTo>
                        <a:cubicBezTo>
                          <a:pt x="157" y="7"/>
                          <a:pt x="1" y="168"/>
                          <a:pt x="8" y="361"/>
                        </a:cubicBezTo>
                        <a:cubicBezTo>
                          <a:pt x="15" y="552"/>
                          <a:pt x="390" y="904"/>
                          <a:pt x="390" y="904"/>
                        </a:cubicBezTo>
                        <a:cubicBezTo>
                          <a:pt x="390" y="904"/>
                          <a:pt x="737" y="528"/>
                          <a:pt x="731" y="335"/>
                        </a:cubicBezTo>
                        <a:cubicBezTo>
                          <a:pt x="724" y="149"/>
                          <a:pt x="564" y="1"/>
                          <a:pt x="3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3" name="Google Shape;4913;p67"/>
                  <p:cNvSpPr/>
                  <p:nvPr/>
                </p:nvSpPr>
                <p:spPr>
                  <a:xfrm>
                    <a:off x="1211325" y="3186325"/>
                    <a:ext cx="154625" cy="2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5" h="8409" extrusionOk="0">
                        <a:moveTo>
                          <a:pt x="3156" y="141"/>
                        </a:moveTo>
                        <a:lnTo>
                          <a:pt x="3619" y="809"/>
                        </a:lnTo>
                        <a:cubicBezTo>
                          <a:pt x="4060" y="1445"/>
                          <a:pt x="4298" y="2282"/>
                          <a:pt x="4290" y="3162"/>
                        </a:cubicBezTo>
                        <a:lnTo>
                          <a:pt x="4283" y="4012"/>
                        </a:lnTo>
                        <a:cubicBezTo>
                          <a:pt x="4281" y="4039"/>
                          <a:pt x="4304" y="4062"/>
                          <a:pt x="4332" y="4063"/>
                        </a:cubicBezTo>
                        <a:cubicBezTo>
                          <a:pt x="4875" y="4085"/>
                          <a:pt x="5024" y="4342"/>
                          <a:pt x="5272" y="4768"/>
                        </a:cubicBezTo>
                        <a:cubicBezTo>
                          <a:pt x="5397" y="4983"/>
                          <a:pt x="5552" y="5249"/>
                          <a:pt x="5794" y="5538"/>
                        </a:cubicBezTo>
                        <a:cubicBezTo>
                          <a:pt x="5981" y="5763"/>
                          <a:pt x="6083" y="6048"/>
                          <a:pt x="6080" y="6341"/>
                        </a:cubicBezTo>
                        <a:lnTo>
                          <a:pt x="6068" y="7648"/>
                        </a:lnTo>
                        <a:lnTo>
                          <a:pt x="4299" y="7633"/>
                        </a:lnTo>
                        <a:cubicBezTo>
                          <a:pt x="4272" y="7633"/>
                          <a:pt x="4249" y="7656"/>
                          <a:pt x="4248" y="7684"/>
                        </a:cubicBezTo>
                        <a:lnTo>
                          <a:pt x="4243" y="8305"/>
                        </a:lnTo>
                        <a:lnTo>
                          <a:pt x="1918" y="8286"/>
                        </a:lnTo>
                        <a:lnTo>
                          <a:pt x="1925" y="7662"/>
                        </a:lnTo>
                        <a:cubicBezTo>
                          <a:pt x="1925" y="7635"/>
                          <a:pt x="1903" y="7611"/>
                          <a:pt x="1875" y="7611"/>
                        </a:cubicBezTo>
                        <a:lnTo>
                          <a:pt x="105" y="7596"/>
                        </a:lnTo>
                        <a:lnTo>
                          <a:pt x="118" y="6288"/>
                        </a:lnTo>
                        <a:cubicBezTo>
                          <a:pt x="120" y="5995"/>
                          <a:pt x="227" y="5713"/>
                          <a:pt x="418" y="5491"/>
                        </a:cubicBezTo>
                        <a:cubicBezTo>
                          <a:pt x="442" y="5463"/>
                          <a:pt x="466" y="5435"/>
                          <a:pt x="493" y="5402"/>
                        </a:cubicBezTo>
                        <a:lnTo>
                          <a:pt x="507" y="5383"/>
                        </a:lnTo>
                        <a:lnTo>
                          <a:pt x="515" y="5374"/>
                        </a:lnTo>
                        <a:cubicBezTo>
                          <a:pt x="531" y="5354"/>
                          <a:pt x="545" y="5335"/>
                          <a:pt x="561" y="5316"/>
                        </a:cubicBezTo>
                        <a:cubicBezTo>
                          <a:pt x="568" y="5306"/>
                          <a:pt x="575" y="5297"/>
                          <a:pt x="583" y="5287"/>
                        </a:cubicBezTo>
                        <a:lnTo>
                          <a:pt x="586" y="5283"/>
                        </a:lnTo>
                        <a:cubicBezTo>
                          <a:pt x="600" y="5265"/>
                          <a:pt x="613" y="5247"/>
                          <a:pt x="626" y="5231"/>
                        </a:cubicBezTo>
                        <a:lnTo>
                          <a:pt x="649" y="5198"/>
                        </a:lnTo>
                        <a:cubicBezTo>
                          <a:pt x="662" y="5180"/>
                          <a:pt x="674" y="5163"/>
                          <a:pt x="686" y="5145"/>
                        </a:cubicBezTo>
                        <a:lnTo>
                          <a:pt x="692" y="5138"/>
                        </a:lnTo>
                        <a:cubicBezTo>
                          <a:pt x="697" y="5131"/>
                          <a:pt x="702" y="5124"/>
                          <a:pt x="707" y="5116"/>
                        </a:cubicBezTo>
                        <a:cubicBezTo>
                          <a:pt x="720" y="5097"/>
                          <a:pt x="733" y="5078"/>
                          <a:pt x="745" y="5059"/>
                        </a:cubicBezTo>
                        <a:lnTo>
                          <a:pt x="761" y="5037"/>
                        </a:lnTo>
                        <a:cubicBezTo>
                          <a:pt x="793" y="4988"/>
                          <a:pt x="826" y="4937"/>
                          <a:pt x="859" y="4882"/>
                        </a:cubicBezTo>
                        <a:lnTo>
                          <a:pt x="865" y="4874"/>
                        </a:lnTo>
                        <a:cubicBezTo>
                          <a:pt x="880" y="4850"/>
                          <a:pt x="894" y="4827"/>
                          <a:pt x="907" y="4804"/>
                        </a:cubicBezTo>
                        <a:lnTo>
                          <a:pt x="953" y="4731"/>
                        </a:lnTo>
                        <a:cubicBezTo>
                          <a:pt x="1209" y="4309"/>
                          <a:pt x="1363" y="4054"/>
                          <a:pt x="1909" y="4042"/>
                        </a:cubicBezTo>
                        <a:cubicBezTo>
                          <a:pt x="1936" y="4041"/>
                          <a:pt x="1958" y="4019"/>
                          <a:pt x="1959" y="3991"/>
                        </a:cubicBezTo>
                        <a:lnTo>
                          <a:pt x="1966" y="3141"/>
                        </a:lnTo>
                        <a:cubicBezTo>
                          <a:pt x="1967" y="3070"/>
                          <a:pt x="1970" y="2996"/>
                          <a:pt x="1976" y="2906"/>
                        </a:cubicBezTo>
                        <a:lnTo>
                          <a:pt x="1976" y="2895"/>
                        </a:lnTo>
                        <a:cubicBezTo>
                          <a:pt x="1976" y="2882"/>
                          <a:pt x="1977" y="2870"/>
                          <a:pt x="1978" y="2858"/>
                        </a:cubicBezTo>
                        <a:cubicBezTo>
                          <a:pt x="1983" y="2778"/>
                          <a:pt x="1990" y="2701"/>
                          <a:pt x="2000" y="2629"/>
                        </a:cubicBezTo>
                        <a:cubicBezTo>
                          <a:pt x="2000" y="2623"/>
                          <a:pt x="2001" y="2616"/>
                          <a:pt x="2002" y="2610"/>
                        </a:cubicBezTo>
                        <a:lnTo>
                          <a:pt x="2004" y="2596"/>
                        </a:lnTo>
                        <a:cubicBezTo>
                          <a:pt x="2013" y="2522"/>
                          <a:pt x="2024" y="2450"/>
                          <a:pt x="2037" y="2381"/>
                        </a:cubicBezTo>
                        <a:cubicBezTo>
                          <a:pt x="2037" y="2377"/>
                          <a:pt x="2038" y="2373"/>
                          <a:pt x="2040" y="2368"/>
                        </a:cubicBezTo>
                        <a:cubicBezTo>
                          <a:pt x="2040" y="2364"/>
                          <a:pt x="2041" y="2360"/>
                          <a:pt x="2041" y="2355"/>
                        </a:cubicBezTo>
                        <a:cubicBezTo>
                          <a:pt x="2055" y="2283"/>
                          <a:pt x="2071" y="2209"/>
                          <a:pt x="2089" y="2129"/>
                        </a:cubicBezTo>
                        <a:cubicBezTo>
                          <a:pt x="2092" y="2118"/>
                          <a:pt x="2095" y="2106"/>
                          <a:pt x="2097" y="2096"/>
                        </a:cubicBezTo>
                        <a:lnTo>
                          <a:pt x="2097" y="2093"/>
                        </a:lnTo>
                        <a:cubicBezTo>
                          <a:pt x="2135" y="1943"/>
                          <a:pt x="2180" y="1794"/>
                          <a:pt x="2234" y="1648"/>
                        </a:cubicBezTo>
                        <a:lnTo>
                          <a:pt x="2238" y="1638"/>
                        </a:lnTo>
                        <a:lnTo>
                          <a:pt x="2244" y="1624"/>
                        </a:lnTo>
                        <a:cubicBezTo>
                          <a:pt x="2270" y="1551"/>
                          <a:pt x="2300" y="1480"/>
                          <a:pt x="2330" y="1413"/>
                        </a:cubicBezTo>
                        <a:lnTo>
                          <a:pt x="2338" y="1397"/>
                        </a:lnTo>
                        <a:cubicBezTo>
                          <a:pt x="2433" y="1188"/>
                          <a:pt x="2547" y="989"/>
                          <a:pt x="2680" y="802"/>
                        </a:cubicBezTo>
                        <a:lnTo>
                          <a:pt x="3156" y="141"/>
                        </a:lnTo>
                        <a:close/>
                        <a:moveTo>
                          <a:pt x="3157" y="0"/>
                        </a:moveTo>
                        <a:cubicBezTo>
                          <a:pt x="3142" y="0"/>
                          <a:pt x="3126" y="8"/>
                          <a:pt x="3115" y="22"/>
                        </a:cubicBezTo>
                        <a:lnTo>
                          <a:pt x="2597" y="742"/>
                        </a:lnTo>
                        <a:cubicBezTo>
                          <a:pt x="2460" y="934"/>
                          <a:pt x="2342" y="1140"/>
                          <a:pt x="2245" y="1356"/>
                        </a:cubicBezTo>
                        <a:lnTo>
                          <a:pt x="2243" y="1364"/>
                        </a:lnTo>
                        <a:cubicBezTo>
                          <a:pt x="2240" y="1366"/>
                          <a:pt x="2239" y="1370"/>
                          <a:pt x="2238" y="1372"/>
                        </a:cubicBezTo>
                        <a:cubicBezTo>
                          <a:pt x="2207" y="1442"/>
                          <a:pt x="2177" y="1515"/>
                          <a:pt x="2149" y="1590"/>
                        </a:cubicBezTo>
                        <a:cubicBezTo>
                          <a:pt x="2147" y="1594"/>
                          <a:pt x="2145" y="1599"/>
                          <a:pt x="2143" y="1605"/>
                        </a:cubicBezTo>
                        <a:lnTo>
                          <a:pt x="2139" y="1615"/>
                        </a:lnTo>
                        <a:cubicBezTo>
                          <a:pt x="2084" y="1764"/>
                          <a:pt x="2037" y="1917"/>
                          <a:pt x="1999" y="2070"/>
                        </a:cubicBezTo>
                        <a:lnTo>
                          <a:pt x="1999" y="2073"/>
                        </a:lnTo>
                        <a:cubicBezTo>
                          <a:pt x="1996" y="2085"/>
                          <a:pt x="1993" y="2096"/>
                          <a:pt x="1990" y="2108"/>
                        </a:cubicBezTo>
                        <a:cubicBezTo>
                          <a:pt x="1971" y="2188"/>
                          <a:pt x="1955" y="2264"/>
                          <a:pt x="1941" y="2338"/>
                        </a:cubicBezTo>
                        <a:cubicBezTo>
                          <a:pt x="1940" y="2343"/>
                          <a:pt x="1940" y="2348"/>
                          <a:pt x="1939" y="2353"/>
                        </a:cubicBezTo>
                        <a:lnTo>
                          <a:pt x="1936" y="2365"/>
                        </a:lnTo>
                        <a:cubicBezTo>
                          <a:pt x="1924" y="2436"/>
                          <a:pt x="1912" y="2509"/>
                          <a:pt x="1904" y="2584"/>
                        </a:cubicBezTo>
                        <a:lnTo>
                          <a:pt x="1901" y="2598"/>
                        </a:lnTo>
                        <a:cubicBezTo>
                          <a:pt x="1900" y="2605"/>
                          <a:pt x="1899" y="2611"/>
                          <a:pt x="1899" y="2619"/>
                        </a:cubicBezTo>
                        <a:cubicBezTo>
                          <a:pt x="1889" y="2693"/>
                          <a:pt x="1882" y="2771"/>
                          <a:pt x="1876" y="2852"/>
                        </a:cubicBezTo>
                        <a:cubicBezTo>
                          <a:pt x="1875" y="2865"/>
                          <a:pt x="1875" y="2877"/>
                          <a:pt x="1874" y="2890"/>
                        </a:cubicBezTo>
                        <a:lnTo>
                          <a:pt x="1874" y="2901"/>
                        </a:lnTo>
                        <a:cubicBezTo>
                          <a:pt x="1868" y="2991"/>
                          <a:pt x="1865" y="3068"/>
                          <a:pt x="1865" y="3141"/>
                        </a:cubicBezTo>
                        <a:lnTo>
                          <a:pt x="1857" y="3942"/>
                        </a:lnTo>
                        <a:cubicBezTo>
                          <a:pt x="1296" y="3970"/>
                          <a:pt x="1122" y="4253"/>
                          <a:pt x="865" y="4678"/>
                        </a:cubicBezTo>
                        <a:lnTo>
                          <a:pt x="821" y="4751"/>
                        </a:lnTo>
                        <a:cubicBezTo>
                          <a:pt x="806" y="4774"/>
                          <a:pt x="793" y="4797"/>
                          <a:pt x="779" y="4819"/>
                        </a:cubicBezTo>
                        <a:lnTo>
                          <a:pt x="774" y="4828"/>
                        </a:lnTo>
                        <a:cubicBezTo>
                          <a:pt x="739" y="4882"/>
                          <a:pt x="708" y="4932"/>
                          <a:pt x="675" y="4981"/>
                        </a:cubicBezTo>
                        <a:lnTo>
                          <a:pt x="661" y="5002"/>
                        </a:lnTo>
                        <a:cubicBezTo>
                          <a:pt x="649" y="5021"/>
                          <a:pt x="636" y="5039"/>
                          <a:pt x="622" y="5059"/>
                        </a:cubicBezTo>
                        <a:cubicBezTo>
                          <a:pt x="618" y="5065"/>
                          <a:pt x="613" y="5072"/>
                          <a:pt x="608" y="5079"/>
                        </a:cubicBezTo>
                        <a:lnTo>
                          <a:pt x="603" y="5086"/>
                        </a:lnTo>
                        <a:cubicBezTo>
                          <a:pt x="591" y="5104"/>
                          <a:pt x="579" y="5121"/>
                          <a:pt x="566" y="5138"/>
                        </a:cubicBezTo>
                        <a:cubicBezTo>
                          <a:pt x="559" y="5149"/>
                          <a:pt x="551" y="5160"/>
                          <a:pt x="543" y="5169"/>
                        </a:cubicBezTo>
                        <a:cubicBezTo>
                          <a:pt x="530" y="5187"/>
                          <a:pt x="518" y="5204"/>
                          <a:pt x="505" y="5221"/>
                        </a:cubicBezTo>
                        <a:lnTo>
                          <a:pt x="501" y="5226"/>
                        </a:lnTo>
                        <a:cubicBezTo>
                          <a:pt x="494" y="5235"/>
                          <a:pt x="488" y="5244"/>
                          <a:pt x="481" y="5253"/>
                        </a:cubicBezTo>
                        <a:cubicBezTo>
                          <a:pt x="465" y="5271"/>
                          <a:pt x="450" y="5291"/>
                          <a:pt x="435" y="5310"/>
                        </a:cubicBezTo>
                        <a:lnTo>
                          <a:pt x="426" y="5320"/>
                        </a:lnTo>
                        <a:cubicBezTo>
                          <a:pt x="422" y="5326"/>
                          <a:pt x="417" y="5332"/>
                          <a:pt x="412" y="5339"/>
                        </a:cubicBezTo>
                        <a:cubicBezTo>
                          <a:pt x="387" y="5369"/>
                          <a:pt x="363" y="5398"/>
                          <a:pt x="340" y="5424"/>
                        </a:cubicBezTo>
                        <a:cubicBezTo>
                          <a:pt x="132" y="5664"/>
                          <a:pt x="17" y="5971"/>
                          <a:pt x="14" y="6288"/>
                        </a:cubicBezTo>
                        <a:lnTo>
                          <a:pt x="1" y="7648"/>
                        </a:lnTo>
                        <a:cubicBezTo>
                          <a:pt x="1" y="7677"/>
                          <a:pt x="24" y="7700"/>
                          <a:pt x="51" y="7700"/>
                        </a:cubicBezTo>
                        <a:lnTo>
                          <a:pt x="1821" y="7715"/>
                        </a:lnTo>
                        <a:lnTo>
                          <a:pt x="1815" y="8337"/>
                        </a:lnTo>
                        <a:cubicBezTo>
                          <a:pt x="1815" y="8364"/>
                          <a:pt x="1838" y="8388"/>
                          <a:pt x="1866" y="8388"/>
                        </a:cubicBezTo>
                        <a:lnTo>
                          <a:pt x="4292" y="8409"/>
                        </a:lnTo>
                        <a:cubicBezTo>
                          <a:pt x="4321" y="8409"/>
                          <a:pt x="4344" y="8387"/>
                          <a:pt x="4344" y="8358"/>
                        </a:cubicBezTo>
                        <a:lnTo>
                          <a:pt x="4350" y="7737"/>
                        </a:lnTo>
                        <a:lnTo>
                          <a:pt x="6118" y="7751"/>
                        </a:lnTo>
                        <a:cubicBezTo>
                          <a:pt x="6146" y="7751"/>
                          <a:pt x="6169" y="7730"/>
                          <a:pt x="6169" y="7701"/>
                        </a:cubicBezTo>
                        <a:lnTo>
                          <a:pt x="6182" y="6342"/>
                        </a:lnTo>
                        <a:cubicBezTo>
                          <a:pt x="6184" y="6024"/>
                          <a:pt x="6075" y="5716"/>
                          <a:pt x="5872" y="5472"/>
                        </a:cubicBezTo>
                        <a:cubicBezTo>
                          <a:pt x="5636" y="5190"/>
                          <a:pt x="5489" y="4937"/>
                          <a:pt x="5361" y="4716"/>
                        </a:cubicBezTo>
                        <a:cubicBezTo>
                          <a:pt x="5112" y="4288"/>
                          <a:pt x="4945" y="4002"/>
                          <a:pt x="4385" y="3964"/>
                        </a:cubicBezTo>
                        <a:lnTo>
                          <a:pt x="4393" y="3163"/>
                        </a:lnTo>
                        <a:cubicBezTo>
                          <a:pt x="4402" y="2262"/>
                          <a:pt x="4156" y="1404"/>
                          <a:pt x="3703" y="751"/>
                        </a:cubicBezTo>
                        <a:lnTo>
                          <a:pt x="3200" y="22"/>
                        </a:lnTo>
                        <a:cubicBezTo>
                          <a:pt x="3189" y="8"/>
                          <a:pt x="3173" y="0"/>
                          <a:pt x="315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4" name="Google Shape;4914;p67"/>
                  <p:cNvSpPr/>
                  <p:nvPr/>
                </p:nvSpPr>
                <p:spPr>
                  <a:xfrm>
                    <a:off x="1263150" y="3397575"/>
                    <a:ext cx="45850" cy="55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4" h="2234" extrusionOk="0">
                        <a:moveTo>
                          <a:pt x="914" y="102"/>
                        </a:moveTo>
                        <a:cubicBezTo>
                          <a:pt x="1343" y="102"/>
                          <a:pt x="1699" y="430"/>
                          <a:pt x="1714" y="843"/>
                        </a:cubicBezTo>
                        <a:cubicBezTo>
                          <a:pt x="1720" y="1017"/>
                          <a:pt x="1587" y="1295"/>
                          <a:pt x="1328" y="1650"/>
                        </a:cubicBezTo>
                        <a:cubicBezTo>
                          <a:pt x="1178" y="1857"/>
                          <a:pt x="1026" y="2033"/>
                          <a:pt x="958" y="2108"/>
                        </a:cubicBezTo>
                        <a:cubicBezTo>
                          <a:pt x="886" y="2038"/>
                          <a:pt x="720" y="1872"/>
                          <a:pt x="556" y="1678"/>
                        </a:cubicBezTo>
                        <a:cubicBezTo>
                          <a:pt x="271" y="1341"/>
                          <a:pt x="117" y="1072"/>
                          <a:pt x="111" y="898"/>
                        </a:cubicBezTo>
                        <a:cubicBezTo>
                          <a:pt x="104" y="698"/>
                          <a:pt x="177" y="504"/>
                          <a:pt x="314" y="359"/>
                        </a:cubicBezTo>
                        <a:cubicBezTo>
                          <a:pt x="462" y="200"/>
                          <a:pt x="667" y="109"/>
                          <a:pt x="884" y="103"/>
                        </a:cubicBezTo>
                        <a:cubicBezTo>
                          <a:pt x="894" y="103"/>
                          <a:pt x="904" y="102"/>
                          <a:pt x="914" y="102"/>
                        </a:cubicBezTo>
                        <a:close/>
                        <a:moveTo>
                          <a:pt x="914" y="0"/>
                        </a:moveTo>
                        <a:cubicBezTo>
                          <a:pt x="903" y="0"/>
                          <a:pt x="892" y="0"/>
                          <a:pt x="880" y="1"/>
                        </a:cubicBezTo>
                        <a:cubicBezTo>
                          <a:pt x="636" y="7"/>
                          <a:pt x="405" y="111"/>
                          <a:pt x="238" y="289"/>
                        </a:cubicBezTo>
                        <a:cubicBezTo>
                          <a:pt x="83" y="454"/>
                          <a:pt x="0" y="675"/>
                          <a:pt x="9" y="901"/>
                        </a:cubicBezTo>
                        <a:cubicBezTo>
                          <a:pt x="25" y="1370"/>
                          <a:pt x="889" y="2185"/>
                          <a:pt x="926" y="2220"/>
                        </a:cubicBezTo>
                        <a:cubicBezTo>
                          <a:pt x="935" y="2228"/>
                          <a:pt x="947" y="2233"/>
                          <a:pt x="961" y="2233"/>
                        </a:cubicBezTo>
                        <a:lnTo>
                          <a:pt x="962" y="2233"/>
                        </a:lnTo>
                        <a:cubicBezTo>
                          <a:pt x="976" y="2233"/>
                          <a:pt x="990" y="2227"/>
                          <a:pt x="998" y="2216"/>
                        </a:cubicBezTo>
                        <a:cubicBezTo>
                          <a:pt x="1033" y="2180"/>
                          <a:pt x="1833" y="1309"/>
                          <a:pt x="1817" y="840"/>
                        </a:cubicBezTo>
                        <a:cubicBezTo>
                          <a:pt x="1799" y="371"/>
                          <a:pt x="1398" y="0"/>
                          <a:pt x="91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915" name="Google Shape;4915;p67"/>
            <p:cNvSpPr/>
            <p:nvPr/>
          </p:nvSpPr>
          <p:spPr>
            <a:xfrm flipH="1">
              <a:off x="315694" y="4608512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7"/>
            <p:cNvSpPr/>
            <p:nvPr/>
          </p:nvSpPr>
          <p:spPr>
            <a:xfrm flipH="1">
              <a:off x="715109" y="17222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401" y="1803"/>
                    <a:pt x="1803" y="1400"/>
                    <a:pt x="1803" y="902"/>
                  </a:cubicBezTo>
                  <a:cubicBezTo>
                    <a:pt x="1803" y="404"/>
                    <a:pt x="1401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7"/>
            <p:cNvSpPr/>
            <p:nvPr/>
          </p:nvSpPr>
          <p:spPr>
            <a:xfrm flipH="1">
              <a:off x="2802661" y="4727870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7"/>
            <p:cNvSpPr/>
            <p:nvPr/>
          </p:nvSpPr>
          <p:spPr>
            <a:xfrm flipH="1">
              <a:off x="20006" y="245525"/>
              <a:ext cx="119362" cy="119362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02" y="0"/>
                  </a:moveTo>
                  <a:cubicBezTo>
                    <a:pt x="404" y="0"/>
                    <a:pt x="0" y="404"/>
                    <a:pt x="0" y="902"/>
                  </a:cubicBezTo>
                  <a:cubicBezTo>
                    <a:pt x="0" y="1400"/>
                    <a:pt x="404" y="1803"/>
                    <a:pt x="902" y="1803"/>
                  </a:cubicBezTo>
                  <a:cubicBezTo>
                    <a:pt x="1399" y="1803"/>
                    <a:pt x="1803" y="1400"/>
                    <a:pt x="1803" y="902"/>
                  </a:cubicBezTo>
                  <a:cubicBezTo>
                    <a:pt x="1803" y="404"/>
                    <a:pt x="1399" y="0"/>
                    <a:pt x="9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7"/>
            <p:cNvSpPr/>
            <p:nvPr/>
          </p:nvSpPr>
          <p:spPr>
            <a:xfrm flipH="1">
              <a:off x="1879311" y="4905045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7"/>
            <p:cNvSpPr/>
            <p:nvPr/>
          </p:nvSpPr>
          <p:spPr>
            <a:xfrm flipH="1">
              <a:off x="2761961" y="1309032"/>
              <a:ext cx="40691" cy="40625"/>
            </a:xfrm>
            <a:custGeom>
              <a:avLst/>
              <a:gdLst/>
              <a:ahLst/>
              <a:cxnLst/>
              <a:rect l="l" t="t" r="r" b="b"/>
              <a:pathLst>
                <a:path w="615" h="614" extrusionOk="0">
                  <a:moveTo>
                    <a:pt x="307" y="1"/>
                  </a:moveTo>
                  <a:cubicBezTo>
                    <a:pt x="138" y="1"/>
                    <a:pt x="0" y="138"/>
                    <a:pt x="0" y="307"/>
                  </a:cubicBezTo>
                  <a:cubicBezTo>
                    <a:pt x="0" y="477"/>
                    <a:pt x="138" y="614"/>
                    <a:pt x="307" y="614"/>
                  </a:cubicBezTo>
                  <a:cubicBezTo>
                    <a:pt x="476" y="614"/>
                    <a:pt x="614" y="477"/>
                    <a:pt x="614" y="307"/>
                  </a:cubicBezTo>
                  <a:cubicBezTo>
                    <a:pt x="614" y="138"/>
                    <a:pt x="476" y="1"/>
                    <a:pt x="3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21" name="Google Shape;4921;p67"/>
            <p:cNvGrpSpPr/>
            <p:nvPr/>
          </p:nvGrpSpPr>
          <p:grpSpPr>
            <a:xfrm flipH="1">
              <a:off x="2304427" y="2064861"/>
              <a:ext cx="754373" cy="602428"/>
              <a:chOff x="4863114" y="2450533"/>
              <a:chExt cx="1076139" cy="859384"/>
            </a:xfrm>
          </p:grpSpPr>
          <p:grpSp>
            <p:nvGrpSpPr>
              <p:cNvPr id="4922" name="Google Shape;4922;p67"/>
              <p:cNvGrpSpPr/>
              <p:nvPr/>
            </p:nvGrpSpPr>
            <p:grpSpPr>
              <a:xfrm>
                <a:off x="4863114" y="2450533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3" name="Google Shape;4923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4" name="Google Shape;4924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5" name="Google Shape;4925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6" name="Google Shape;4926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7" name="Google Shape;4927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8" name="Google Shape;4928;p67"/>
              <p:cNvGrpSpPr/>
              <p:nvPr/>
            </p:nvGrpSpPr>
            <p:grpSpPr>
              <a:xfrm>
                <a:off x="4863114" y="2456220"/>
                <a:ext cx="1076139" cy="853697"/>
                <a:chOff x="820425" y="2919875"/>
                <a:chExt cx="156150" cy="123875"/>
              </a:xfrm>
            </p:grpSpPr>
            <p:sp>
              <p:nvSpPr>
                <p:cNvPr id="4929" name="Google Shape;4929;p67"/>
                <p:cNvSpPr/>
                <p:nvPr/>
              </p:nvSpPr>
              <p:spPr>
                <a:xfrm>
                  <a:off x="820425" y="2921175"/>
                  <a:ext cx="15612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5" h="4852" extrusionOk="0">
                      <a:moveTo>
                        <a:pt x="5123" y="1333"/>
                      </a:moveTo>
                      <a:lnTo>
                        <a:pt x="5123" y="1334"/>
                      </a:lnTo>
                      <a:cubicBezTo>
                        <a:pt x="5123" y="1334"/>
                        <a:pt x="5123" y="1333"/>
                        <a:pt x="5123" y="1333"/>
                      </a:cubicBezTo>
                      <a:close/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4" y="269"/>
                        <a:pt x="4138" y="393"/>
                        <a:pt x="3875" y="533"/>
                      </a:cubicBezTo>
                      <a:lnTo>
                        <a:pt x="3846" y="527"/>
                      </a:lnTo>
                      <a:cubicBezTo>
                        <a:pt x="3847" y="527"/>
                        <a:pt x="3850" y="526"/>
                        <a:pt x="3851" y="526"/>
                      </a:cubicBezTo>
                      <a:cubicBezTo>
                        <a:pt x="3838" y="524"/>
                        <a:pt x="3824" y="523"/>
                        <a:pt x="3811" y="520"/>
                      </a:cubicBezTo>
                      <a:cubicBezTo>
                        <a:pt x="3772" y="513"/>
                        <a:pt x="3733" y="508"/>
                        <a:pt x="3692" y="503"/>
                      </a:cubicBezTo>
                      <a:cubicBezTo>
                        <a:pt x="3665" y="500"/>
                        <a:pt x="3636" y="496"/>
                        <a:pt x="3607" y="494"/>
                      </a:cubicBezTo>
                      <a:cubicBezTo>
                        <a:pt x="3567" y="491"/>
                        <a:pt x="3528" y="490"/>
                        <a:pt x="3487" y="489"/>
                      </a:cubicBezTo>
                      <a:cubicBezTo>
                        <a:pt x="3458" y="489"/>
                        <a:pt x="3429" y="488"/>
                        <a:pt x="3400" y="488"/>
                      </a:cubicBezTo>
                      <a:cubicBezTo>
                        <a:pt x="3360" y="489"/>
                        <a:pt x="3320" y="491"/>
                        <a:pt x="3280" y="495"/>
                      </a:cubicBezTo>
                      <a:cubicBezTo>
                        <a:pt x="3251" y="497"/>
                        <a:pt x="3222" y="498"/>
                        <a:pt x="3193" y="502"/>
                      </a:cubicBezTo>
                      <a:cubicBezTo>
                        <a:pt x="3154" y="507"/>
                        <a:pt x="3113" y="514"/>
                        <a:pt x="3073" y="521"/>
                      </a:cubicBezTo>
                      <a:cubicBezTo>
                        <a:pt x="3044" y="527"/>
                        <a:pt x="3017" y="531"/>
                        <a:pt x="2988" y="538"/>
                      </a:cubicBezTo>
                      <a:cubicBezTo>
                        <a:pt x="2948" y="547"/>
                        <a:pt x="2909" y="559"/>
                        <a:pt x="2868" y="571"/>
                      </a:cubicBezTo>
                      <a:cubicBezTo>
                        <a:pt x="2840" y="578"/>
                        <a:pt x="2812" y="585"/>
                        <a:pt x="2786" y="595"/>
                      </a:cubicBezTo>
                      <a:cubicBezTo>
                        <a:pt x="2745" y="608"/>
                        <a:pt x="2705" y="625"/>
                        <a:pt x="2666" y="640"/>
                      </a:cubicBezTo>
                      <a:cubicBezTo>
                        <a:pt x="2639" y="651"/>
                        <a:pt x="2614" y="660"/>
                        <a:pt x="2589" y="670"/>
                      </a:cubicBezTo>
                      <a:cubicBezTo>
                        <a:pt x="2545" y="691"/>
                        <a:pt x="2502" y="714"/>
                        <a:pt x="2460" y="736"/>
                      </a:cubicBezTo>
                      <a:cubicBezTo>
                        <a:pt x="2440" y="747"/>
                        <a:pt x="2418" y="757"/>
                        <a:pt x="2398" y="769"/>
                      </a:cubicBezTo>
                      <a:cubicBezTo>
                        <a:pt x="1809" y="1113"/>
                        <a:pt x="1426" y="1723"/>
                        <a:pt x="1374" y="2403"/>
                      </a:cubicBezTo>
                      <a:cubicBezTo>
                        <a:pt x="533" y="3248"/>
                        <a:pt x="1" y="4112"/>
                        <a:pt x="293" y="4589"/>
                      </a:cubicBezTo>
                      <a:cubicBezTo>
                        <a:pt x="343" y="4673"/>
                        <a:pt x="418" y="4740"/>
                        <a:pt x="507" y="4781"/>
                      </a:cubicBezTo>
                      <a:cubicBezTo>
                        <a:pt x="596" y="4824"/>
                        <a:pt x="711" y="4851"/>
                        <a:pt x="861" y="4851"/>
                      </a:cubicBezTo>
                      <a:cubicBezTo>
                        <a:pt x="1064" y="4851"/>
                        <a:pt x="1330" y="4801"/>
                        <a:pt x="1679" y="4671"/>
                      </a:cubicBezTo>
                      <a:cubicBezTo>
                        <a:pt x="1896" y="4590"/>
                        <a:pt x="2132" y="4477"/>
                        <a:pt x="2374" y="4350"/>
                      </a:cubicBezTo>
                      <a:lnTo>
                        <a:pt x="2377" y="4352"/>
                      </a:lnTo>
                      <a:cubicBezTo>
                        <a:pt x="2383" y="4356"/>
                        <a:pt x="2389" y="4359"/>
                        <a:pt x="2395" y="4362"/>
                      </a:cubicBezTo>
                      <a:cubicBezTo>
                        <a:pt x="2443" y="4391"/>
                        <a:pt x="2491" y="4416"/>
                        <a:pt x="2542" y="4440"/>
                      </a:cubicBezTo>
                      <a:cubicBezTo>
                        <a:pt x="2561" y="4450"/>
                        <a:pt x="2582" y="4458"/>
                        <a:pt x="2602" y="4468"/>
                      </a:cubicBezTo>
                      <a:cubicBezTo>
                        <a:pt x="2637" y="4483"/>
                        <a:pt x="2673" y="4498"/>
                        <a:pt x="2710" y="4512"/>
                      </a:cubicBezTo>
                      <a:cubicBezTo>
                        <a:pt x="2733" y="4522"/>
                        <a:pt x="2756" y="4529"/>
                        <a:pt x="2780" y="4537"/>
                      </a:cubicBezTo>
                      <a:cubicBezTo>
                        <a:pt x="2815" y="4549"/>
                        <a:pt x="2851" y="4560"/>
                        <a:pt x="2887" y="4570"/>
                      </a:cubicBezTo>
                      <a:cubicBezTo>
                        <a:pt x="2911" y="4577"/>
                        <a:pt x="2934" y="4583"/>
                        <a:pt x="2957" y="4589"/>
                      </a:cubicBezTo>
                      <a:cubicBezTo>
                        <a:pt x="3003" y="4600"/>
                        <a:pt x="3050" y="4609"/>
                        <a:pt x="3098" y="4618"/>
                      </a:cubicBezTo>
                      <a:cubicBezTo>
                        <a:pt x="3125" y="4623"/>
                        <a:pt x="3153" y="4626"/>
                        <a:pt x="3179" y="4630"/>
                      </a:cubicBezTo>
                      <a:cubicBezTo>
                        <a:pt x="3221" y="4635"/>
                        <a:pt x="3263" y="4640"/>
                        <a:pt x="3305" y="4642"/>
                      </a:cubicBezTo>
                      <a:cubicBezTo>
                        <a:pt x="3332" y="4644"/>
                        <a:pt x="3359" y="4644"/>
                        <a:pt x="3386" y="4646"/>
                      </a:cubicBezTo>
                      <a:cubicBezTo>
                        <a:pt x="3419" y="4647"/>
                        <a:pt x="3453" y="4647"/>
                        <a:pt x="3485" y="4647"/>
                      </a:cubicBezTo>
                      <a:cubicBezTo>
                        <a:pt x="3514" y="4647"/>
                        <a:pt x="3543" y="4644"/>
                        <a:pt x="3572" y="4643"/>
                      </a:cubicBezTo>
                      <a:cubicBezTo>
                        <a:pt x="3604" y="4641"/>
                        <a:pt x="3637" y="4638"/>
                        <a:pt x="3669" y="4635"/>
                      </a:cubicBezTo>
                      <a:cubicBezTo>
                        <a:pt x="3697" y="4631"/>
                        <a:pt x="3726" y="4629"/>
                        <a:pt x="3754" y="4625"/>
                      </a:cubicBezTo>
                      <a:cubicBezTo>
                        <a:pt x="3793" y="4619"/>
                        <a:pt x="3833" y="4611"/>
                        <a:pt x="3871" y="4602"/>
                      </a:cubicBezTo>
                      <a:cubicBezTo>
                        <a:pt x="3911" y="4595"/>
                        <a:pt x="3952" y="4584"/>
                        <a:pt x="3992" y="4573"/>
                      </a:cubicBezTo>
                      <a:cubicBezTo>
                        <a:pt x="4022" y="4566"/>
                        <a:pt x="4052" y="4559"/>
                        <a:pt x="4082" y="4549"/>
                      </a:cubicBezTo>
                      <a:lnTo>
                        <a:pt x="4079" y="4549"/>
                      </a:lnTo>
                      <a:cubicBezTo>
                        <a:pt x="5183" y="4198"/>
                        <a:pt x="5786" y="3013"/>
                        <a:pt x="5422" y="1916"/>
                      </a:cubicBezTo>
                      <a:cubicBezTo>
                        <a:pt x="5963" y="1257"/>
                        <a:pt x="6244" y="640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0" name="Google Shape;4930;p67"/>
                <p:cNvSpPr/>
                <p:nvPr/>
              </p:nvSpPr>
              <p:spPr>
                <a:xfrm>
                  <a:off x="851950" y="2933325"/>
                  <a:ext cx="113600" cy="10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4" h="4163" extrusionOk="0">
                      <a:moveTo>
                        <a:pt x="2186" y="0"/>
                      </a:moveTo>
                      <a:cubicBezTo>
                        <a:pt x="2021" y="0"/>
                        <a:pt x="1855" y="20"/>
                        <a:pt x="1690" y="61"/>
                      </a:cubicBezTo>
                      <a:cubicBezTo>
                        <a:pt x="872" y="261"/>
                        <a:pt x="256" y="934"/>
                        <a:pt x="128" y="1766"/>
                      </a:cubicBezTo>
                      <a:cubicBezTo>
                        <a:pt x="1" y="2598"/>
                        <a:pt x="388" y="3425"/>
                        <a:pt x="1108" y="3861"/>
                      </a:cubicBezTo>
                      <a:cubicBezTo>
                        <a:pt x="1440" y="4063"/>
                        <a:pt x="1813" y="4163"/>
                        <a:pt x="2185" y="4163"/>
                      </a:cubicBezTo>
                      <a:cubicBezTo>
                        <a:pt x="2619" y="4163"/>
                        <a:pt x="3052" y="4027"/>
                        <a:pt x="3418" y="3758"/>
                      </a:cubicBezTo>
                      <a:cubicBezTo>
                        <a:pt x="4344" y="3078"/>
                        <a:pt x="4543" y="1776"/>
                        <a:pt x="3863" y="849"/>
                      </a:cubicBezTo>
                      <a:cubicBezTo>
                        <a:pt x="3465" y="308"/>
                        <a:pt x="2838" y="0"/>
                        <a:pt x="218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1" name="Google Shape;4931;p67"/>
                <p:cNvSpPr/>
                <p:nvPr/>
              </p:nvSpPr>
              <p:spPr>
                <a:xfrm>
                  <a:off x="852875" y="2933275"/>
                  <a:ext cx="69625" cy="1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5" h="4164" extrusionOk="0">
                      <a:moveTo>
                        <a:pt x="2144" y="1"/>
                      </a:moveTo>
                      <a:cubicBezTo>
                        <a:pt x="979" y="1"/>
                        <a:pt x="1" y="984"/>
                        <a:pt x="71" y="2202"/>
                      </a:cubicBezTo>
                      <a:cubicBezTo>
                        <a:pt x="108" y="2845"/>
                        <a:pt x="441" y="3434"/>
                        <a:pt x="971" y="3799"/>
                      </a:cubicBezTo>
                      <a:cubicBezTo>
                        <a:pt x="1322" y="4039"/>
                        <a:pt x="1734" y="4164"/>
                        <a:pt x="2149" y="4164"/>
                      </a:cubicBezTo>
                      <a:cubicBezTo>
                        <a:pt x="2363" y="4164"/>
                        <a:pt x="2577" y="4131"/>
                        <a:pt x="2785" y="4064"/>
                      </a:cubicBezTo>
                      <a:cubicBezTo>
                        <a:pt x="2273" y="3964"/>
                        <a:pt x="1818" y="3675"/>
                        <a:pt x="1511" y="3255"/>
                      </a:cubicBezTo>
                      <a:cubicBezTo>
                        <a:pt x="1114" y="2715"/>
                        <a:pt x="1001" y="2018"/>
                        <a:pt x="1208" y="1381"/>
                      </a:cubicBezTo>
                      <a:cubicBezTo>
                        <a:pt x="1415" y="744"/>
                        <a:pt x="1915" y="245"/>
                        <a:pt x="2553" y="41"/>
                      </a:cubicBezTo>
                      <a:cubicBezTo>
                        <a:pt x="2415" y="14"/>
                        <a:pt x="2279" y="1"/>
                        <a:pt x="21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2" name="Google Shape;4932;p67"/>
                <p:cNvSpPr/>
                <p:nvPr/>
              </p:nvSpPr>
              <p:spPr>
                <a:xfrm>
                  <a:off x="820425" y="2921175"/>
                  <a:ext cx="1561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6" h="4852" extrusionOk="0">
                      <a:moveTo>
                        <a:pt x="5449" y="0"/>
                      </a:moveTo>
                      <a:cubicBezTo>
                        <a:pt x="5245" y="0"/>
                        <a:pt x="4978" y="51"/>
                        <a:pt x="4629" y="181"/>
                      </a:cubicBezTo>
                      <a:cubicBezTo>
                        <a:pt x="4392" y="269"/>
                        <a:pt x="4132" y="395"/>
                        <a:pt x="3868" y="537"/>
                      </a:cubicBezTo>
                      <a:cubicBezTo>
                        <a:pt x="4071" y="578"/>
                        <a:pt x="4268" y="650"/>
                        <a:pt x="4451" y="750"/>
                      </a:cubicBezTo>
                      <a:cubicBezTo>
                        <a:pt x="4547" y="706"/>
                        <a:pt x="4647" y="660"/>
                        <a:pt x="4738" y="626"/>
                      </a:cubicBezTo>
                      <a:cubicBezTo>
                        <a:pt x="5047" y="511"/>
                        <a:pt x="5262" y="473"/>
                        <a:pt x="5406" y="473"/>
                      </a:cubicBezTo>
                      <a:cubicBezTo>
                        <a:pt x="5492" y="473"/>
                        <a:pt x="5553" y="487"/>
                        <a:pt x="5591" y="506"/>
                      </a:cubicBezTo>
                      <a:cubicBezTo>
                        <a:pt x="5612" y="514"/>
                        <a:pt x="5629" y="527"/>
                        <a:pt x="5642" y="545"/>
                      </a:cubicBezTo>
                      <a:cubicBezTo>
                        <a:pt x="5710" y="660"/>
                        <a:pt x="5576" y="1008"/>
                        <a:pt x="5212" y="1484"/>
                      </a:cubicBezTo>
                      <a:cubicBezTo>
                        <a:pt x="4870" y="1930"/>
                        <a:pt x="4329" y="2488"/>
                        <a:pt x="3550" y="3077"/>
                      </a:cubicBezTo>
                      <a:cubicBezTo>
                        <a:pt x="3015" y="3481"/>
                        <a:pt x="2477" y="3814"/>
                        <a:pt x="1991" y="4046"/>
                      </a:cubicBezTo>
                      <a:cubicBezTo>
                        <a:pt x="1846" y="4115"/>
                        <a:pt x="1704" y="4178"/>
                        <a:pt x="1569" y="4227"/>
                      </a:cubicBezTo>
                      <a:cubicBezTo>
                        <a:pt x="1259" y="4342"/>
                        <a:pt x="1044" y="4380"/>
                        <a:pt x="901" y="4380"/>
                      </a:cubicBezTo>
                      <a:cubicBezTo>
                        <a:pt x="760" y="4380"/>
                        <a:pt x="689" y="4344"/>
                        <a:pt x="667" y="4308"/>
                      </a:cubicBezTo>
                      <a:cubicBezTo>
                        <a:pt x="580" y="4166"/>
                        <a:pt x="811" y="3659"/>
                        <a:pt x="1414" y="2990"/>
                      </a:cubicBezTo>
                      <a:cubicBezTo>
                        <a:pt x="1375" y="2794"/>
                        <a:pt x="1364" y="2594"/>
                        <a:pt x="1382" y="2395"/>
                      </a:cubicBezTo>
                      <a:lnTo>
                        <a:pt x="1382" y="2395"/>
                      </a:lnTo>
                      <a:cubicBezTo>
                        <a:pt x="537" y="3243"/>
                        <a:pt x="1" y="4111"/>
                        <a:pt x="293" y="4590"/>
                      </a:cubicBezTo>
                      <a:cubicBezTo>
                        <a:pt x="343" y="4674"/>
                        <a:pt x="418" y="4740"/>
                        <a:pt x="507" y="4783"/>
                      </a:cubicBezTo>
                      <a:cubicBezTo>
                        <a:pt x="596" y="4825"/>
                        <a:pt x="711" y="4852"/>
                        <a:pt x="860" y="4852"/>
                      </a:cubicBezTo>
                      <a:cubicBezTo>
                        <a:pt x="1063" y="4852"/>
                        <a:pt x="1329" y="4802"/>
                        <a:pt x="1679" y="4672"/>
                      </a:cubicBezTo>
                      <a:cubicBezTo>
                        <a:pt x="1896" y="4591"/>
                        <a:pt x="2133" y="4477"/>
                        <a:pt x="2375" y="4351"/>
                      </a:cubicBezTo>
                      <a:cubicBezTo>
                        <a:pt x="2866" y="4090"/>
                        <a:pt x="3336" y="3791"/>
                        <a:pt x="3780" y="3454"/>
                      </a:cubicBezTo>
                      <a:cubicBezTo>
                        <a:pt x="4404" y="2982"/>
                        <a:pt x="4989" y="2440"/>
                        <a:pt x="5416" y="1923"/>
                      </a:cubicBezTo>
                      <a:cubicBezTo>
                        <a:pt x="5962" y="1262"/>
                        <a:pt x="6245" y="642"/>
                        <a:pt x="6015" y="263"/>
                      </a:cubicBezTo>
                      <a:cubicBezTo>
                        <a:pt x="5932" y="126"/>
                        <a:pt x="5769" y="0"/>
                        <a:pt x="54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3" name="Google Shape;4933;p67"/>
                <p:cNvSpPr/>
                <p:nvPr/>
              </p:nvSpPr>
              <p:spPr>
                <a:xfrm>
                  <a:off x="822925" y="2919875"/>
                  <a:ext cx="153475" cy="12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9" h="4955" extrusionOk="0">
                      <a:moveTo>
                        <a:pt x="5348" y="101"/>
                      </a:moveTo>
                      <a:cubicBezTo>
                        <a:pt x="5597" y="101"/>
                        <a:pt x="5774" y="180"/>
                        <a:pt x="5870" y="339"/>
                      </a:cubicBezTo>
                      <a:cubicBezTo>
                        <a:pt x="6067" y="663"/>
                        <a:pt x="5858" y="1228"/>
                        <a:pt x="5281" y="1932"/>
                      </a:cubicBezTo>
                      <a:cubicBezTo>
                        <a:pt x="5270" y="1945"/>
                        <a:pt x="5267" y="1963"/>
                        <a:pt x="5273" y="1980"/>
                      </a:cubicBezTo>
                      <a:cubicBezTo>
                        <a:pt x="5629" y="3052"/>
                        <a:pt x="5040" y="4208"/>
                        <a:pt x="3964" y="4550"/>
                      </a:cubicBezTo>
                      <a:cubicBezTo>
                        <a:pt x="3960" y="4551"/>
                        <a:pt x="3956" y="4552"/>
                        <a:pt x="3954" y="4553"/>
                      </a:cubicBezTo>
                      <a:cubicBezTo>
                        <a:pt x="3937" y="4558"/>
                        <a:pt x="3920" y="4563"/>
                        <a:pt x="3902" y="4568"/>
                      </a:cubicBezTo>
                      <a:lnTo>
                        <a:pt x="3877" y="4574"/>
                      </a:lnTo>
                      <a:cubicBezTo>
                        <a:pt x="3836" y="4586"/>
                        <a:pt x="3800" y="4594"/>
                        <a:pt x="3761" y="4603"/>
                      </a:cubicBezTo>
                      <a:cubicBezTo>
                        <a:pt x="3722" y="4611"/>
                        <a:pt x="3685" y="4618"/>
                        <a:pt x="3646" y="4624"/>
                      </a:cubicBezTo>
                      <a:cubicBezTo>
                        <a:pt x="3625" y="4627"/>
                        <a:pt x="3604" y="4629"/>
                        <a:pt x="3581" y="4631"/>
                      </a:cubicBezTo>
                      <a:lnTo>
                        <a:pt x="3563" y="4634"/>
                      </a:lnTo>
                      <a:cubicBezTo>
                        <a:pt x="3536" y="4636"/>
                        <a:pt x="3502" y="4640"/>
                        <a:pt x="3468" y="4642"/>
                      </a:cubicBezTo>
                      <a:cubicBezTo>
                        <a:pt x="3441" y="4643"/>
                        <a:pt x="3413" y="4643"/>
                        <a:pt x="3384" y="4645"/>
                      </a:cubicBezTo>
                      <a:cubicBezTo>
                        <a:pt x="3370" y="4645"/>
                        <a:pt x="3355" y="4646"/>
                        <a:pt x="3339" y="4646"/>
                      </a:cubicBezTo>
                      <a:cubicBezTo>
                        <a:pt x="3323" y="4646"/>
                        <a:pt x="3306" y="4645"/>
                        <a:pt x="3287" y="4645"/>
                      </a:cubicBezTo>
                      <a:lnTo>
                        <a:pt x="3273" y="4645"/>
                      </a:lnTo>
                      <a:cubicBezTo>
                        <a:pt x="3251" y="4645"/>
                        <a:pt x="3229" y="4643"/>
                        <a:pt x="3209" y="4642"/>
                      </a:cubicBezTo>
                      <a:cubicBezTo>
                        <a:pt x="3166" y="4640"/>
                        <a:pt x="3122" y="4634"/>
                        <a:pt x="3086" y="4629"/>
                      </a:cubicBezTo>
                      <a:cubicBezTo>
                        <a:pt x="3056" y="4625"/>
                        <a:pt x="3032" y="4622"/>
                        <a:pt x="3007" y="4618"/>
                      </a:cubicBezTo>
                      <a:cubicBezTo>
                        <a:pt x="2956" y="4610"/>
                        <a:pt x="2911" y="4600"/>
                        <a:pt x="2869" y="4591"/>
                      </a:cubicBezTo>
                      <a:cubicBezTo>
                        <a:pt x="2853" y="4587"/>
                        <a:pt x="2837" y="4582"/>
                        <a:pt x="2821" y="4577"/>
                      </a:cubicBezTo>
                      <a:lnTo>
                        <a:pt x="2801" y="4571"/>
                      </a:lnTo>
                      <a:cubicBezTo>
                        <a:pt x="2762" y="4560"/>
                        <a:pt x="2727" y="4551"/>
                        <a:pt x="2696" y="4540"/>
                      </a:cubicBezTo>
                      <a:cubicBezTo>
                        <a:pt x="2674" y="4533"/>
                        <a:pt x="2651" y="4524"/>
                        <a:pt x="2628" y="4516"/>
                      </a:cubicBezTo>
                      <a:cubicBezTo>
                        <a:pt x="2596" y="4503"/>
                        <a:pt x="2562" y="4490"/>
                        <a:pt x="2524" y="4472"/>
                      </a:cubicBezTo>
                      <a:lnTo>
                        <a:pt x="2506" y="4464"/>
                      </a:lnTo>
                      <a:cubicBezTo>
                        <a:pt x="2491" y="4458"/>
                        <a:pt x="2478" y="4452"/>
                        <a:pt x="2464" y="4445"/>
                      </a:cubicBezTo>
                      <a:cubicBezTo>
                        <a:pt x="2414" y="4422"/>
                        <a:pt x="2366" y="4396"/>
                        <a:pt x="2322" y="4369"/>
                      </a:cubicBezTo>
                      <a:lnTo>
                        <a:pt x="2311" y="4365"/>
                      </a:lnTo>
                      <a:lnTo>
                        <a:pt x="2304" y="4360"/>
                      </a:lnTo>
                      <a:lnTo>
                        <a:pt x="2301" y="4359"/>
                      </a:lnTo>
                      <a:cubicBezTo>
                        <a:pt x="2293" y="4353"/>
                        <a:pt x="2283" y="4351"/>
                        <a:pt x="2273" y="4351"/>
                      </a:cubicBezTo>
                      <a:cubicBezTo>
                        <a:pt x="2266" y="4351"/>
                        <a:pt x="2258" y="4352"/>
                        <a:pt x="2251" y="4356"/>
                      </a:cubicBezTo>
                      <a:cubicBezTo>
                        <a:pt x="1973" y="4502"/>
                        <a:pt x="1754" y="4603"/>
                        <a:pt x="1561" y="4675"/>
                      </a:cubicBezTo>
                      <a:cubicBezTo>
                        <a:pt x="1244" y="4793"/>
                        <a:pt x="976" y="4852"/>
                        <a:pt x="762" y="4852"/>
                      </a:cubicBezTo>
                      <a:cubicBezTo>
                        <a:pt x="631" y="4852"/>
                        <a:pt x="520" y="4830"/>
                        <a:pt x="428" y="4786"/>
                      </a:cubicBezTo>
                      <a:cubicBezTo>
                        <a:pt x="349" y="4749"/>
                        <a:pt x="282" y="4689"/>
                        <a:pt x="236" y="4615"/>
                      </a:cubicBezTo>
                      <a:cubicBezTo>
                        <a:pt x="109" y="4404"/>
                        <a:pt x="148" y="4100"/>
                        <a:pt x="354" y="3709"/>
                      </a:cubicBezTo>
                      <a:cubicBezTo>
                        <a:pt x="544" y="3349"/>
                        <a:pt x="874" y="2928"/>
                        <a:pt x="1310" y="2489"/>
                      </a:cubicBezTo>
                      <a:cubicBezTo>
                        <a:pt x="1319" y="2481"/>
                        <a:pt x="1324" y="2470"/>
                        <a:pt x="1325" y="2458"/>
                      </a:cubicBezTo>
                      <a:cubicBezTo>
                        <a:pt x="1371" y="1870"/>
                        <a:pt x="1670" y="1332"/>
                        <a:pt x="2145" y="983"/>
                      </a:cubicBezTo>
                      <a:cubicBezTo>
                        <a:pt x="2203" y="940"/>
                        <a:pt x="2262" y="901"/>
                        <a:pt x="2324" y="865"/>
                      </a:cubicBezTo>
                      <a:cubicBezTo>
                        <a:pt x="2335" y="859"/>
                        <a:pt x="2346" y="853"/>
                        <a:pt x="2358" y="847"/>
                      </a:cubicBezTo>
                      <a:lnTo>
                        <a:pt x="2385" y="833"/>
                      </a:lnTo>
                      <a:lnTo>
                        <a:pt x="2391" y="831"/>
                      </a:lnTo>
                      <a:cubicBezTo>
                        <a:pt x="2432" y="808"/>
                        <a:pt x="2471" y="787"/>
                        <a:pt x="2510" y="769"/>
                      </a:cubicBezTo>
                      <a:cubicBezTo>
                        <a:pt x="2525" y="762"/>
                        <a:pt x="2540" y="756"/>
                        <a:pt x="2556" y="750"/>
                      </a:cubicBezTo>
                      <a:lnTo>
                        <a:pt x="2585" y="739"/>
                      </a:lnTo>
                      <a:lnTo>
                        <a:pt x="2598" y="734"/>
                      </a:lnTo>
                      <a:cubicBezTo>
                        <a:pt x="2634" y="719"/>
                        <a:pt x="2668" y="706"/>
                        <a:pt x="2703" y="694"/>
                      </a:cubicBezTo>
                      <a:cubicBezTo>
                        <a:pt x="2720" y="689"/>
                        <a:pt x="2738" y="684"/>
                        <a:pt x="2756" y="679"/>
                      </a:cubicBezTo>
                      <a:lnTo>
                        <a:pt x="2783" y="671"/>
                      </a:lnTo>
                      <a:lnTo>
                        <a:pt x="2792" y="668"/>
                      </a:lnTo>
                      <a:cubicBezTo>
                        <a:pt x="2829" y="657"/>
                        <a:pt x="2864" y="648"/>
                        <a:pt x="2900" y="639"/>
                      </a:cubicBezTo>
                      <a:cubicBezTo>
                        <a:pt x="2919" y="636"/>
                        <a:pt x="2938" y="632"/>
                        <a:pt x="2959" y="629"/>
                      </a:cubicBezTo>
                      <a:lnTo>
                        <a:pt x="2983" y="624"/>
                      </a:lnTo>
                      <a:cubicBezTo>
                        <a:pt x="3021" y="617"/>
                        <a:pt x="3061" y="609"/>
                        <a:pt x="3101" y="605"/>
                      </a:cubicBezTo>
                      <a:cubicBezTo>
                        <a:pt x="3121" y="602"/>
                        <a:pt x="3143" y="601"/>
                        <a:pt x="3166" y="600"/>
                      </a:cubicBezTo>
                      <a:lnTo>
                        <a:pt x="3185" y="597"/>
                      </a:lnTo>
                      <a:cubicBezTo>
                        <a:pt x="3220" y="595"/>
                        <a:pt x="3262" y="591"/>
                        <a:pt x="3301" y="591"/>
                      </a:cubicBezTo>
                      <a:lnTo>
                        <a:pt x="3323" y="591"/>
                      </a:lnTo>
                      <a:cubicBezTo>
                        <a:pt x="3341" y="591"/>
                        <a:pt x="3359" y="591"/>
                        <a:pt x="3375" y="589"/>
                      </a:cubicBezTo>
                      <a:lnTo>
                        <a:pt x="3384" y="589"/>
                      </a:lnTo>
                      <a:cubicBezTo>
                        <a:pt x="3417" y="590"/>
                        <a:pt x="3459" y="591"/>
                        <a:pt x="3501" y="595"/>
                      </a:cubicBezTo>
                      <a:cubicBezTo>
                        <a:pt x="3530" y="596"/>
                        <a:pt x="3557" y="600"/>
                        <a:pt x="3585" y="603"/>
                      </a:cubicBezTo>
                      <a:cubicBezTo>
                        <a:pt x="3628" y="608"/>
                        <a:pt x="3666" y="614"/>
                        <a:pt x="3700" y="620"/>
                      </a:cubicBezTo>
                      <a:cubicBezTo>
                        <a:pt x="3708" y="621"/>
                        <a:pt x="3715" y="623"/>
                        <a:pt x="3722" y="623"/>
                      </a:cubicBezTo>
                      <a:lnTo>
                        <a:pt x="3723" y="623"/>
                      </a:lnTo>
                      <a:cubicBezTo>
                        <a:pt x="3728" y="625"/>
                        <a:pt x="3732" y="626"/>
                        <a:pt x="3735" y="627"/>
                      </a:cubicBezTo>
                      <a:lnTo>
                        <a:pt x="3763" y="632"/>
                      </a:lnTo>
                      <a:cubicBezTo>
                        <a:pt x="3767" y="633"/>
                        <a:pt x="3771" y="633"/>
                        <a:pt x="3774" y="633"/>
                      </a:cubicBezTo>
                      <a:cubicBezTo>
                        <a:pt x="3782" y="633"/>
                        <a:pt x="3790" y="632"/>
                        <a:pt x="3798" y="627"/>
                      </a:cubicBezTo>
                      <a:cubicBezTo>
                        <a:pt x="4091" y="470"/>
                        <a:pt x="4336" y="356"/>
                        <a:pt x="4545" y="279"/>
                      </a:cubicBezTo>
                      <a:cubicBezTo>
                        <a:pt x="4864" y="160"/>
                        <a:pt x="5133" y="101"/>
                        <a:pt x="5348" y="101"/>
                      </a:cubicBezTo>
                      <a:close/>
                      <a:moveTo>
                        <a:pt x="5350" y="1"/>
                      </a:moveTo>
                      <a:cubicBezTo>
                        <a:pt x="5081" y="1"/>
                        <a:pt x="4775" y="85"/>
                        <a:pt x="4511" y="184"/>
                      </a:cubicBezTo>
                      <a:cubicBezTo>
                        <a:pt x="4301" y="262"/>
                        <a:pt x="4059" y="374"/>
                        <a:pt x="3769" y="529"/>
                      </a:cubicBezTo>
                      <a:cubicBezTo>
                        <a:pt x="3765" y="528"/>
                        <a:pt x="3763" y="526"/>
                        <a:pt x="3759" y="526"/>
                      </a:cubicBezTo>
                      <a:cubicBezTo>
                        <a:pt x="3752" y="524"/>
                        <a:pt x="3744" y="524"/>
                        <a:pt x="3735" y="523"/>
                      </a:cubicBezTo>
                      <a:lnTo>
                        <a:pt x="3720" y="520"/>
                      </a:lnTo>
                      <a:cubicBezTo>
                        <a:pt x="3684" y="514"/>
                        <a:pt x="3644" y="508"/>
                        <a:pt x="3598" y="502"/>
                      </a:cubicBezTo>
                      <a:cubicBezTo>
                        <a:pt x="3571" y="499"/>
                        <a:pt x="3541" y="496"/>
                        <a:pt x="3511" y="494"/>
                      </a:cubicBezTo>
                      <a:cubicBezTo>
                        <a:pt x="3466" y="490"/>
                        <a:pt x="3422" y="489"/>
                        <a:pt x="3388" y="488"/>
                      </a:cubicBezTo>
                      <a:lnTo>
                        <a:pt x="3299" y="488"/>
                      </a:lnTo>
                      <a:cubicBezTo>
                        <a:pt x="3257" y="489"/>
                        <a:pt x="3214" y="492"/>
                        <a:pt x="3176" y="495"/>
                      </a:cubicBezTo>
                      <a:lnTo>
                        <a:pt x="3157" y="496"/>
                      </a:lnTo>
                      <a:cubicBezTo>
                        <a:pt x="3134" y="499"/>
                        <a:pt x="3111" y="500"/>
                        <a:pt x="3087" y="502"/>
                      </a:cubicBezTo>
                      <a:cubicBezTo>
                        <a:pt x="3045" y="507"/>
                        <a:pt x="3004" y="516"/>
                        <a:pt x="2965" y="523"/>
                      </a:cubicBezTo>
                      <a:lnTo>
                        <a:pt x="2941" y="526"/>
                      </a:lnTo>
                      <a:cubicBezTo>
                        <a:pt x="2920" y="530"/>
                        <a:pt x="2899" y="534"/>
                        <a:pt x="2877" y="538"/>
                      </a:cubicBezTo>
                      <a:cubicBezTo>
                        <a:pt x="2837" y="548"/>
                        <a:pt x="2800" y="559"/>
                        <a:pt x="2763" y="570"/>
                      </a:cubicBezTo>
                      <a:lnTo>
                        <a:pt x="2754" y="572"/>
                      </a:lnTo>
                      <a:cubicBezTo>
                        <a:pt x="2746" y="575"/>
                        <a:pt x="2738" y="577"/>
                        <a:pt x="2729" y="579"/>
                      </a:cubicBezTo>
                      <a:cubicBezTo>
                        <a:pt x="2710" y="584"/>
                        <a:pt x="2690" y="590"/>
                        <a:pt x="2670" y="596"/>
                      </a:cubicBezTo>
                      <a:cubicBezTo>
                        <a:pt x="2632" y="609"/>
                        <a:pt x="2595" y="624"/>
                        <a:pt x="2558" y="639"/>
                      </a:cubicBezTo>
                      <a:lnTo>
                        <a:pt x="2546" y="644"/>
                      </a:lnTo>
                      <a:cubicBezTo>
                        <a:pt x="2537" y="648"/>
                        <a:pt x="2528" y="651"/>
                        <a:pt x="2520" y="655"/>
                      </a:cubicBezTo>
                      <a:cubicBezTo>
                        <a:pt x="2503" y="661"/>
                        <a:pt x="2485" y="668"/>
                        <a:pt x="2467" y="675"/>
                      </a:cubicBezTo>
                      <a:cubicBezTo>
                        <a:pt x="2425" y="695"/>
                        <a:pt x="2383" y="718"/>
                        <a:pt x="2342" y="740"/>
                      </a:cubicBezTo>
                      <a:lnTo>
                        <a:pt x="2336" y="743"/>
                      </a:lnTo>
                      <a:cubicBezTo>
                        <a:pt x="2328" y="748"/>
                        <a:pt x="2320" y="751"/>
                        <a:pt x="2312" y="756"/>
                      </a:cubicBezTo>
                      <a:cubicBezTo>
                        <a:pt x="2299" y="762"/>
                        <a:pt x="2286" y="769"/>
                        <a:pt x="2271" y="778"/>
                      </a:cubicBezTo>
                      <a:cubicBezTo>
                        <a:pt x="2207" y="815"/>
                        <a:pt x="2144" y="856"/>
                        <a:pt x="2084" y="900"/>
                      </a:cubicBezTo>
                      <a:cubicBezTo>
                        <a:pt x="1591" y="1263"/>
                        <a:pt x="1277" y="1821"/>
                        <a:pt x="1224" y="2432"/>
                      </a:cubicBezTo>
                      <a:cubicBezTo>
                        <a:pt x="789" y="2872"/>
                        <a:pt x="456" y="3297"/>
                        <a:pt x="264" y="3661"/>
                      </a:cubicBezTo>
                      <a:cubicBezTo>
                        <a:pt x="39" y="4086"/>
                        <a:pt x="1" y="4425"/>
                        <a:pt x="150" y="4669"/>
                      </a:cubicBezTo>
                      <a:cubicBezTo>
                        <a:pt x="205" y="4760"/>
                        <a:pt x="287" y="4833"/>
                        <a:pt x="384" y="4880"/>
                      </a:cubicBezTo>
                      <a:cubicBezTo>
                        <a:pt x="489" y="4930"/>
                        <a:pt x="614" y="4955"/>
                        <a:pt x="760" y="4955"/>
                      </a:cubicBezTo>
                      <a:cubicBezTo>
                        <a:pt x="989" y="4955"/>
                        <a:pt x="1269" y="4893"/>
                        <a:pt x="1598" y="4772"/>
                      </a:cubicBezTo>
                      <a:cubicBezTo>
                        <a:pt x="1789" y="4701"/>
                        <a:pt x="2003" y="4601"/>
                        <a:pt x="2274" y="4462"/>
                      </a:cubicBezTo>
                      <a:cubicBezTo>
                        <a:pt x="2320" y="4488"/>
                        <a:pt x="2370" y="4515"/>
                        <a:pt x="2420" y="4539"/>
                      </a:cubicBezTo>
                      <a:cubicBezTo>
                        <a:pt x="2435" y="4546"/>
                        <a:pt x="2450" y="4553"/>
                        <a:pt x="2465" y="4559"/>
                      </a:cubicBezTo>
                      <a:lnTo>
                        <a:pt x="2483" y="4566"/>
                      </a:lnTo>
                      <a:cubicBezTo>
                        <a:pt x="2522" y="4585"/>
                        <a:pt x="2558" y="4599"/>
                        <a:pt x="2593" y="4612"/>
                      </a:cubicBezTo>
                      <a:cubicBezTo>
                        <a:pt x="2617" y="4622"/>
                        <a:pt x="2641" y="4630"/>
                        <a:pt x="2664" y="4637"/>
                      </a:cubicBezTo>
                      <a:cubicBezTo>
                        <a:pt x="2698" y="4649"/>
                        <a:pt x="2734" y="4660"/>
                        <a:pt x="2775" y="4671"/>
                      </a:cubicBezTo>
                      <a:lnTo>
                        <a:pt x="2793" y="4677"/>
                      </a:lnTo>
                      <a:cubicBezTo>
                        <a:pt x="2811" y="4682"/>
                        <a:pt x="2828" y="4687"/>
                        <a:pt x="2846" y="4690"/>
                      </a:cubicBezTo>
                      <a:cubicBezTo>
                        <a:pt x="2890" y="4701"/>
                        <a:pt x="2938" y="4711"/>
                        <a:pt x="2991" y="4720"/>
                      </a:cubicBezTo>
                      <a:cubicBezTo>
                        <a:pt x="3018" y="4724"/>
                        <a:pt x="3044" y="4728"/>
                        <a:pt x="3074" y="4732"/>
                      </a:cubicBezTo>
                      <a:cubicBezTo>
                        <a:pt x="3111" y="4737"/>
                        <a:pt x="3157" y="4742"/>
                        <a:pt x="3203" y="4746"/>
                      </a:cubicBezTo>
                      <a:cubicBezTo>
                        <a:pt x="3226" y="4747"/>
                        <a:pt x="3248" y="4748"/>
                        <a:pt x="3271" y="4748"/>
                      </a:cubicBezTo>
                      <a:lnTo>
                        <a:pt x="3286" y="4748"/>
                      </a:lnTo>
                      <a:cubicBezTo>
                        <a:pt x="3325" y="4749"/>
                        <a:pt x="3357" y="4749"/>
                        <a:pt x="3388" y="4749"/>
                      </a:cubicBezTo>
                      <a:cubicBezTo>
                        <a:pt x="3418" y="4748"/>
                        <a:pt x="3448" y="4747"/>
                        <a:pt x="3477" y="4746"/>
                      </a:cubicBezTo>
                      <a:cubicBezTo>
                        <a:pt x="3512" y="4743"/>
                        <a:pt x="3547" y="4740"/>
                        <a:pt x="3575" y="4737"/>
                      </a:cubicBezTo>
                      <a:lnTo>
                        <a:pt x="3595" y="4735"/>
                      </a:lnTo>
                      <a:cubicBezTo>
                        <a:pt x="3616" y="4732"/>
                        <a:pt x="3639" y="4730"/>
                        <a:pt x="3663" y="4726"/>
                      </a:cubicBezTo>
                      <a:cubicBezTo>
                        <a:pt x="3703" y="4720"/>
                        <a:pt x="3744" y="4713"/>
                        <a:pt x="3783" y="4705"/>
                      </a:cubicBezTo>
                      <a:cubicBezTo>
                        <a:pt x="3822" y="4695"/>
                        <a:pt x="3863" y="4685"/>
                        <a:pt x="3905" y="4675"/>
                      </a:cubicBezTo>
                      <a:lnTo>
                        <a:pt x="3930" y="4667"/>
                      </a:lnTo>
                      <a:cubicBezTo>
                        <a:pt x="3953" y="4661"/>
                        <a:pt x="3974" y="4655"/>
                        <a:pt x="3997" y="4648"/>
                      </a:cubicBezTo>
                      <a:cubicBezTo>
                        <a:pt x="4001" y="4647"/>
                        <a:pt x="4005" y="4646"/>
                        <a:pt x="4007" y="4643"/>
                      </a:cubicBezTo>
                      <a:cubicBezTo>
                        <a:pt x="5120" y="4283"/>
                        <a:pt x="5733" y="3092"/>
                        <a:pt x="5380" y="1976"/>
                      </a:cubicBezTo>
                      <a:cubicBezTo>
                        <a:pt x="6138" y="1043"/>
                        <a:pt x="6114" y="542"/>
                        <a:pt x="5958" y="287"/>
                      </a:cubicBezTo>
                      <a:cubicBezTo>
                        <a:pt x="5830" y="77"/>
                        <a:pt x="5606" y="1"/>
                        <a:pt x="53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34" name="Google Shape;4934;p67"/>
            <p:cNvGrpSpPr/>
            <p:nvPr/>
          </p:nvGrpSpPr>
          <p:grpSpPr>
            <a:xfrm rot="-623579" flipH="1">
              <a:off x="1358323" y="1128178"/>
              <a:ext cx="653965" cy="637117"/>
              <a:chOff x="6993893" y="739290"/>
              <a:chExt cx="653960" cy="637113"/>
            </a:xfrm>
          </p:grpSpPr>
          <p:grpSp>
            <p:nvGrpSpPr>
              <p:cNvPr id="4935" name="Google Shape;4935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6" name="Google Shape;4936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7" name="Google Shape;4937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38" name="Google Shape;4938;p67"/>
              <p:cNvGrpSpPr/>
              <p:nvPr/>
            </p:nvGrpSpPr>
            <p:grpSpPr>
              <a:xfrm>
                <a:off x="6993893" y="739290"/>
                <a:ext cx="653960" cy="637113"/>
                <a:chOff x="5043800" y="3552850"/>
                <a:chExt cx="110700" cy="107850"/>
              </a:xfrm>
            </p:grpSpPr>
            <p:sp>
              <p:nvSpPr>
                <p:cNvPr id="4939" name="Google Shape;4939;p67"/>
                <p:cNvSpPr/>
                <p:nvPr/>
              </p:nvSpPr>
              <p:spPr>
                <a:xfrm>
                  <a:off x="5043800" y="3552850"/>
                  <a:ext cx="110700" cy="10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8" h="4314" extrusionOk="0">
                      <a:moveTo>
                        <a:pt x="1379" y="199"/>
                      </a:moveTo>
                      <a:cubicBezTo>
                        <a:pt x="1163" y="574"/>
                        <a:pt x="1057" y="1003"/>
                        <a:pt x="1074" y="1436"/>
                      </a:cubicBezTo>
                      <a:cubicBezTo>
                        <a:pt x="1093" y="1951"/>
                        <a:pt x="1288" y="2442"/>
                        <a:pt x="1626" y="2830"/>
                      </a:cubicBezTo>
                      <a:cubicBezTo>
                        <a:pt x="1960" y="3221"/>
                        <a:pt x="2419" y="3484"/>
                        <a:pt x="2925" y="3578"/>
                      </a:cubicBezTo>
                      <a:cubicBezTo>
                        <a:pt x="3064" y="3604"/>
                        <a:pt x="3204" y="3617"/>
                        <a:pt x="3344" y="3617"/>
                      </a:cubicBezTo>
                      <a:cubicBezTo>
                        <a:pt x="3634" y="3617"/>
                        <a:pt x="3922" y="3562"/>
                        <a:pt x="4193" y="3454"/>
                      </a:cubicBezTo>
                      <a:lnTo>
                        <a:pt x="4193" y="3454"/>
                      </a:lnTo>
                      <a:cubicBezTo>
                        <a:pt x="4124" y="3536"/>
                        <a:pt x="4049" y="3612"/>
                        <a:pt x="3969" y="3681"/>
                      </a:cubicBezTo>
                      <a:cubicBezTo>
                        <a:pt x="3557" y="4037"/>
                        <a:pt x="3051" y="4211"/>
                        <a:pt x="2547" y="4211"/>
                      </a:cubicBezTo>
                      <a:cubicBezTo>
                        <a:pt x="1937" y="4211"/>
                        <a:pt x="1330" y="3956"/>
                        <a:pt x="900" y="3458"/>
                      </a:cubicBezTo>
                      <a:cubicBezTo>
                        <a:pt x="115" y="2550"/>
                        <a:pt x="216" y="1173"/>
                        <a:pt x="1123" y="388"/>
                      </a:cubicBezTo>
                      <a:cubicBezTo>
                        <a:pt x="1204" y="319"/>
                        <a:pt x="1289" y="256"/>
                        <a:pt x="1379" y="199"/>
                      </a:cubicBezTo>
                      <a:close/>
                      <a:moveTo>
                        <a:pt x="1535" y="1"/>
                      </a:moveTo>
                      <a:cubicBezTo>
                        <a:pt x="1527" y="1"/>
                        <a:pt x="1519" y="3"/>
                        <a:pt x="1512" y="7"/>
                      </a:cubicBezTo>
                      <a:cubicBezTo>
                        <a:pt x="1348" y="90"/>
                        <a:pt x="1195" y="192"/>
                        <a:pt x="1056" y="311"/>
                      </a:cubicBezTo>
                      <a:cubicBezTo>
                        <a:pt x="105" y="1132"/>
                        <a:pt x="1" y="2574"/>
                        <a:pt x="822" y="3524"/>
                      </a:cubicBezTo>
                      <a:cubicBezTo>
                        <a:pt x="1216" y="3983"/>
                        <a:pt x="1777" y="4264"/>
                        <a:pt x="2381" y="4308"/>
                      </a:cubicBezTo>
                      <a:cubicBezTo>
                        <a:pt x="2437" y="4311"/>
                        <a:pt x="2494" y="4314"/>
                        <a:pt x="2549" y="4314"/>
                      </a:cubicBezTo>
                      <a:cubicBezTo>
                        <a:pt x="3096" y="4314"/>
                        <a:pt x="3624" y="4117"/>
                        <a:pt x="4036" y="3758"/>
                      </a:cubicBezTo>
                      <a:cubicBezTo>
                        <a:pt x="4174" y="3638"/>
                        <a:pt x="4297" y="3501"/>
                        <a:pt x="4402" y="3352"/>
                      </a:cubicBezTo>
                      <a:cubicBezTo>
                        <a:pt x="4427" y="3315"/>
                        <a:pt x="4398" y="3271"/>
                        <a:pt x="4361" y="3271"/>
                      </a:cubicBezTo>
                      <a:cubicBezTo>
                        <a:pt x="4353" y="3271"/>
                        <a:pt x="4345" y="3272"/>
                        <a:pt x="4338" y="3276"/>
                      </a:cubicBezTo>
                      <a:cubicBezTo>
                        <a:pt x="4028" y="3434"/>
                        <a:pt x="3688" y="3514"/>
                        <a:pt x="3345" y="3514"/>
                      </a:cubicBezTo>
                      <a:cubicBezTo>
                        <a:pt x="3212" y="3514"/>
                        <a:pt x="3077" y="3502"/>
                        <a:pt x="2944" y="3477"/>
                      </a:cubicBezTo>
                      <a:cubicBezTo>
                        <a:pt x="1950" y="3290"/>
                        <a:pt x="1217" y="2442"/>
                        <a:pt x="1176" y="1431"/>
                      </a:cubicBezTo>
                      <a:cubicBezTo>
                        <a:pt x="1158" y="950"/>
                        <a:pt x="1299" y="476"/>
                        <a:pt x="1576" y="83"/>
                      </a:cubicBezTo>
                      <a:cubicBezTo>
                        <a:pt x="1602" y="46"/>
                        <a:pt x="1572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0" name="Google Shape;4940;p67"/>
                <p:cNvSpPr/>
                <p:nvPr/>
              </p:nvSpPr>
              <p:spPr>
                <a:xfrm>
                  <a:off x="5049325" y="3554150"/>
                  <a:ext cx="103500" cy="10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0" h="4216" extrusionOk="0">
                      <a:moveTo>
                        <a:pt x="1313" y="0"/>
                      </a:moveTo>
                      <a:lnTo>
                        <a:pt x="1313" y="0"/>
                      </a:lnTo>
                      <a:cubicBezTo>
                        <a:pt x="702" y="309"/>
                        <a:pt x="266" y="884"/>
                        <a:pt x="133" y="1557"/>
                      </a:cubicBezTo>
                      <a:cubicBezTo>
                        <a:pt x="1" y="2229"/>
                        <a:pt x="185" y="2926"/>
                        <a:pt x="633" y="3444"/>
                      </a:cubicBezTo>
                      <a:cubicBezTo>
                        <a:pt x="1057" y="3936"/>
                        <a:pt x="1673" y="4215"/>
                        <a:pt x="2319" y="4215"/>
                      </a:cubicBezTo>
                      <a:cubicBezTo>
                        <a:pt x="2356" y="4215"/>
                        <a:pt x="2392" y="4214"/>
                        <a:pt x="2429" y="4212"/>
                      </a:cubicBezTo>
                      <a:cubicBezTo>
                        <a:pt x="3114" y="4179"/>
                        <a:pt x="3745" y="3831"/>
                        <a:pt x="4139" y="3270"/>
                      </a:cubicBezTo>
                      <a:lnTo>
                        <a:pt x="4139" y="3270"/>
                      </a:lnTo>
                      <a:cubicBezTo>
                        <a:pt x="3820" y="3433"/>
                        <a:pt x="3473" y="3514"/>
                        <a:pt x="3126" y="3514"/>
                      </a:cubicBezTo>
                      <a:cubicBezTo>
                        <a:pt x="2503" y="3514"/>
                        <a:pt x="1883" y="3254"/>
                        <a:pt x="1443" y="2745"/>
                      </a:cubicBezTo>
                      <a:cubicBezTo>
                        <a:pt x="759" y="1953"/>
                        <a:pt x="734" y="818"/>
                        <a:pt x="13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41" name="Google Shape;4941;p67"/>
            <p:cNvGrpSpPr/>
            <p:nvPr/>
          </p:nvGrpSpPr>
          <p:grpSpPr>
            <a:xfrm flipH="1">
              <a:off x="2696198" y="3900856"/>
              <a:ext cx="253611" cy="251814"/>
              <a:chOff x="3461369" y="1048756"/>
              <a:chExt cx="253611" cy="251814"/>
            </a:xfrm>
          </p:grpSpPr>
          <p:grpSp>
            <p:nvGrpSpPr>
              <p:cNvPr id="4942" name="Google Shape;494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3" name="Google Shape;494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4" name="Google Shape;494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5" name="Google Shape;494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46" name="Google Shape;4946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47" name="Google Shape;494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8" name="Google Shape;4948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9" name="Google Shape;494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0" name="Google Shape;4950;p67"/>
            <p:cNvGrpSpPr/>
            <p:nvPr/>
          </p:nvGrpSpPr>
          <p:grpSpPr>
            <a:xfrm flipH="1">
              <a:off x="3007686" y="409094"/>
              <a:ext cx="253611" cy="251814"/>
              <a:chOff x="3461369" y="1048756"/>
              <a:chExt cx="253611" cy="251814"/>
            </a:xfrm>
          </p:grpSpPr>
          <p:grpSp>
            <p:nvGrpSpPr>
              <p:cNvPr id="4951" name="Google Shape;4951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2" name="Google Shape;495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3" name="Google Shape;4953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4" name="Google Shape;495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55" name="Google Shape;4955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56" name="Google Shape;495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7" name="Google Shape;4957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8" name="Google Shape;4958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59" name="Google Shape;4959;p67"/>
            <p:cNvGrpSpPr/>
            <p:nvPr/>
          </p:nvGrpSpPr>
          <p:grpSpPr>
            <a:xfrm flipH="1">
              <a:off x="181448" y="1138006"/>
              <a:ext cx="253611" cy="251814"/>
              <a:chOff x="3461369" y="1048756"/>
              <a:chExt cx="253611" cy="251814"/>
            </a:xfrm>
          </p:grpSpPr>
          <p:grpSp>
            <p:nvGrpSpPr>
              <p:cNvPr id="4960" name="Google Shape;4960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1" name="Google Shape;496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2" name="Google Shape;4962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3" name="Google Shape;496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4" name="Google Shape;4964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65" name="Google Shape;496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6" name="Google Shape;4966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7" name="Google Shape;4967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68" name="Google Shape;4968;p67"/>
            <p:cNvGrpSpPr/>
            <p:nvPr/>
          </p:nvGrpSpPr>
          <p:grpSpPr>
            <a:xfrm flipH="1">
              <a:off x="1010698" y="4419756"/>
              <a:ext cx="253611" cy="251814"/>
              <a:chOff x="3461369" y="1048756"/>
              <a:chExt cx="253611" cy="251814"/>
            </a:xfrm>
          </p:grpSpPr>
          <p:grpSp>
            <p:nvGrpSpPr>
              <p:cNvPr id="4969" name="Google Shape;4969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0" name="Google Shape;4970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1" name="Google Shape;4971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2" name="Google Shape;4972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73" name="Google Shape;4973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4" name="Google Shape;4974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5" name="Google Shape;4975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6" name="Google Shape;4976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77" name="Google Shape;4977;p67"/>
            <p:cNvGrpSpPr/>
            <p:nvPr/>
          </p:nvGrpSpPr>
          <p:grpSpPr>
            <a:xfrm flipH="1">
              <a:off x="135186" y="3509769"/>
              <a:ext cx="253611" cy="251814"/>
              <a:chOff x="3461369" y="1048756"/>
              <a:chExt cx="253611" cy="251814"/>
            </a:xfrm>
          </p:grpSpPr>
          <p:grpSp>
            <p:nvGrpSpPr>
              <p:cNvPr id="4978" name="Google Shape;4978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79" name="Google Shape;4979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0" name="Google Shape;4980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1" name="Google Shape;4981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82" name="Google Shape;4982;p67"/>
              <p:cNvGrpSpPr/>
              <p:nvPr/>
            </p:nvGrpSpPr>
            <p:grpSpPr>
              <a:xfrm>
                <a:off x="3461369" y="1048756"/>
                <a:ext cx="253611" cy="251814"/>
                <a:chOff x="5014450" y="3083725"/>
                <a:chExt cx="109400" cy="108625"/>
              </a:xfrm>
            </p:grpSpPr>
            <p:sp>
              <p:nvSpPr>
                <p:cNvPr id="4983" name="Google Shape;4983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4" name="Google Shape;4984;p67"/>
                <p:cNvSpPr/>
                <p:nvPr/>
              </p:nvSpPr>
              <p:spPr>
                <a:xfrm>
                  <a:off x="5014450" y="3083725"/>
                  <a:ext cx="109400" cy="10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4345" extrusionOk="0">
                      <a:moveTo>
                        <a:pt x="2324" y="231"/>
                      </a:moveTo>
                      <a:lnTo>
                        <a:pt x="2619" y="1312"/>
                      </a:lnTo>
                      <a:cubicBezTo>
                        <a:pt x="2686" y="1559"/>
                        <a:pt x="2862" y="1760"/>
                        <a:pt x="3098" y="1858"/>
                      </a:cubicBezTo>
                      <a:lnTo>
                        <a:pt x="4136" y="2295"/>
                      </a:lnTo>
                      <a:lnTo>
                        <a:pt x="3068" y="2517"/>
                      </a:lnTo>
                      <a:cubicBezTo>
                        <a:pt x="2765" y="2580"/>
                        <a:pt x="2516" y="2798"/>
                        <a:pt x="2414" y="3090"/>
                      </a:cubicBezTo>
                      <a:lnTo>
                        <a:pt x="2056" y="4118"/>
                      </a:lnTo>
                      <a:lnTo>
                        <a:pt x="1790" y="3096"/>
                      </a:lnTo>
                      <a:cubicBezTo>
                        <a:pt x="1712" y="2803"/>
                        <a:pt x="1502" y="2562"/>
                        <a:pt x="1221" y="2447"/>
                      </a:cubicBezTo>
                      <a:lnTo>
                        <a:pt x="250" y="2051"/>
                      </a:lnTo>
                      <a:lnTo>
                        <a:pt x="1289" y="1863"/>
                      </a:lnTo>
                      <a:cubicBezTo>
                        <a:pt x="1623" y="1803"/>
                        <a:pt x="1896" y="1563"/>
                        <a:pt x="1999" y="1240"/>
                      </a:cubicBezTo>
                      <a:lnTo>
                        <a:pt x="2324" y="231"/>
                      </a:lnTo>
                      <a:close/>
                      <a:moveTo>
                        <a:pt x="2329" y="1"/>
                      </a:moveTo>
                      <a:cubicBezTo>
                        <a:pt x="2307" y="1"/>
                        <a:pt x="2286" y="15"/>
                        <a:pt x="2279" y="37"/>
                      </a:cubicBezTo>
                      <a:lnTo>
                        <a:pt x="1902" y="1209"/>
                      </a:lnTo>
                      <a:cubicBezTo>
                        <a:pt x="1809" y="1496"/>
                        <a:pt x="1566" y="1709"/>
                        <a:pt x="1271" y="1762"/>
                      </a:cubicBezTo>
                      <a:lnTo>
                        <a:pt x="59" y="1983"/>
                      </a:lnTo>
                      <a:cubicBezTo>
                        <a:pt x="7" y="1991"/>
                        <a:pt x="0" y="2061"/>
                        <a:pt x="48" y="2080"/>
                      </a:cubicBezTo>
                      <a:lnTo>
                        <a:pt x="1183" y="2542"/>
                      </a:lnTo>
                      <a:cubicBezTo>
                        <a:pt x="1433" y="2645"/>
                        <a:pt x="1622" y="2859"/>
                        <a:pt x="1690" y="3121"/>
                      </a:cubicBezTo>
                      <a:lnTo>
                        <a:pt x="1999" y="4306"/>
                      </a:lnTo>
                      <a:cubicBezTo>
                        <a:pt x="2005" y="4328"/>
                        <a:pt x="2024" y="4344"/>
                        <a:pt x="2047" y="4345"/>
                      </a:cubicBezTo>
                      <a:lnTo>
                        <a:pt x="2048" y="4345"/>
                      </a:lnTo>
                      <a:cubicBezTo>
                        <a:pt x="2070" y="4345"/>
                        <a:pt x="2089" y="4332"/>
                        <a:pt x="2097" y="4311"/>
                      </a:cubicBezTo>
                      <a:lnTo>
                        <a:pt x="2510" y="3125"/>
                      </a:lnTo>
                      <a:cubicBezTo>
                        <a:pt x="2601" y="2866"/>
                        <a:pt x="2820" y="2674"/>
                        <a:pt x="3088" y="2618"/>
                      </a:cubicBezTo>
                      <a:lnTo>
                        <a:pt x="4319" y="2364"/>
                      </a:lnTo>
                      <a:cubicBezTo>
                        <a:pt x="4368" y="2353"/>
                        <a:pt x="4376" y="2286"/>
                        <a:pt x="4329" y="2265"/>
                      </a:cubicBezTo>
                      <a:lnTo>
                        <a:pt x="3138" y="1764"/>
                      </a:lnTo>
                      <a:cubicBezTo>
                        <a:pt x="2931" y="1679"/>
                        <a:pt x="2777" y="1502"/>
                        <a:pt x="2718" y="1286"/>
                      </a:cubicBezTo>
                      <a:lnTo>
                        <a:pt x="2378" y="39"/>
                      </a:lnTo>
                      <a:cubicBezTo>
                        <a:pt x="2372" y="18"/>
                        <a:pt x="2351" y="2"/>
                        <a:pt x="2329" y="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5" name="Google Shape;4985;p67"/>
                <p:cNvSpPr/>
                <p:nvPr/>
              </p:nvSpPr>
              <p:spPr>
                <a:xfrm>
                  <a:off x="5016150" y="3085025"/>
                  <a:ext cx="106050" cy="10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2" h="4244" extrusionOk="0">
                      <a:moveTo>
                        <a:pt x="2261" y="0"/>
                      </a:moveTo>
                      <a:lnTo>
                        <a:pt x="1883" y="1172"/>
                      </a:lnTo>
                      <a:cubicBezTo>
                        <a:pt x="1786" y="1478"/>
                        <a:pt x="1527" y="1705"/>
                        <a:pt x="1212" y="1763"/>
                      </a:cubicBezTo>
                      <a:lnTo>
                        <a:pt x="1" y="1983"/>
                      </a:lnTo>
                      <a:lnTo>
                        <a:pt x="1134" y="2444"/>
                      </a:lnTo>
                      <a:cubicBezTo>
                        <a:pt x="1400" y="2552"/>
                        <a:pt x="1599" y="2781"/>
                        <a:pt x="1673" y="3058"/>
                      </a:cubicBezTo>
                      <a:lnTo>
                        <a:pt x="1982" y="4244"/>
                      </a:lnTo>
                      <a:lnTo>
                        <a:pt x="2395" y="3056"/>
                      </a:lnTo>
                      <a:cubicBezTo>
                        <a:pt x="2490" y="2779"/>
                        <a:pt x="2725" y="2575"/>
                        <a:pt x="3011" y="2515"/>
                      </a:cubicBezTo>
                      <a:lnTo>
                        <a:pt x="4242" y="2261"/>
                      </a:lnTo>
                      <a:lnTo>
                        <a:pt x="3050" y="1760"/>
                      </a:lnTo>
                      <a:cubicBezTo>
                        <a:pt x="2829" y="1666"/>
                        <a:pt x="2664" y="1478"/>
                        <a:pt x="2601" y="1247"/>
                      </a:cubicBezTo>
                      <a:lnTo>
                        <a:pt x="2261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86" name="Google Shape;4986;p67"/>
            <p:cNvGrpSpPr/>
            <p:nvPr/>
          </p:nvGrpSpPr>
          <p:grpSpPr>
            <a:xfrm>
              <a:off x="823054" y="364873"/>
              <a:ext cx="364057" cy="318910"/>
              <a:chOff x="6203979" y="375548"/>
              <a:chExt cx="364057" cy="318910"/>
            </a:xfrm>
          </p:grpSpPr>
          <p:grpSp>
            <p:nvGrpSpPr>
              <p:cNvPr id="4987" name="Google Shape;4987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88" name="Google Shape;4988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9" name="Google Shape;4989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0" name="Google Shape;4990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1" name="Google Shape;4991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92" name="Google Shape;4992;p67"/>
              <p:cNvGrpSpPr/>
              <p:nvPr/>
            </p:nvGrpSpPr>
            <p:grpSpPr>
              <a:xfrm>
                <a:off x="6203979" y="375548"/>
                <a:ext cx="364057" cy="318910"/>
                <a:chOff x="5085975" y="3722900"/>
                <a:chExt cx="126400" cy="110725"/>
              </a:xfrm>
            </p:grpSpPr>
            <p:sp>
              <p:nvSpPr>
                <p:cNvPr id="4993" name="Google Shape;4993;p67"/>
                <p:cNvSpPr/>
                <p:nvPr/>
              </p:nvSpPr>
              <p:spPr>
                <a:xfrm>
                  <a:off x="5087475" y="3724200"/>
                  <a:ext cx="117725" cy="10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9" h="4324" extrusionOk="0">
                      <a:moveTo>
                        <a:pt x="2474" y="1"/>
                      </a:moveTo>
                      <a:cubicBezTo>
                        <a:pt x="2291" y="1"/>
                        <a:pt x="2107" y="24"/>
                        <a:pt x="1927" y="72"/>
                      </a:cubicBezTo>
                      <a:lnTo>
                        <a:pt x="1927" y="72"/>
                      </a:lnTo>
                      <a:cubicBezTo>
                        <a:pt x="1927" y="71"/>
                        <a:pt x="1927" y="70"/>
                        <a:pt x="1928" y="69"/>
                      </a:cubicBezTo>
                      <a:lnTo>
                        <a:pt x="1928" y="69"/>
                      </a:lnTo>
                      <a:cubicBezTo>
                        <a:pt x="1915" y="73"/>
                        <a:pt x="1903" y="78"/>
                        <a:pt x="1890" y="81"/>
                      </a:cubicBezTo>
                      <a:cubicBezTo>
                        <a:pt x="1849" y="92"/>
                        <a:pt x="1809" y="105"/>
                        <a:pt x="1771" y="119"/>
                      </a:cubicBezTo>
                      <a:cubicBezTo>
                        <a:pt x="1742" y="128"/>
                        <a:pt x="1714" y="138"/>
                        <a:pt x="1687" y="149"/>
                      </a:cubicBezTo>
                      <a:cubicBezTo>
                        <a:pt x="1647" y="164"/>
                        <a:pt x="1609" y="181"/>
                        <a:pt x="1571" y="198"/>
                      </a:cubicBezTo>
                      <a:cubicBezTo>
                        <a:pt x="1544" y="210"/>
                        <a:pt x="1517" y="223"/>
                        <a:pt x="1491" y="236"/>
                      </a:cubicBezTo>
                      <a:cubicBezTo>
                        <a:pt x="1452" y="256"/>
                        <a:pt x="1416" y="276"/>
                        <a:pt x="1380" y="297"/>
                      </a:cubicBezTo>
                      <a:cubicBezTo>
                        <a:pt x="1355" y="312"/>
                        <a:pt x="1328" y="327"/>
                        <a:pt x="1303" y="342"/>
                      </a:cubicBezTo>
                      <a:cubicBezTo>
                        <a:pt x="1267" y="365"/>
                        <a:pt x="1233" y="390"/>
                        <a:pt x="1199" y="414"/>
                      </a:cubicBezTo>
                      <a:cubicBezTo>
                        <a:pt x="1175" y="432"/>
                        <a:pt x="1151" y="449"/>
                        <a:pt x="1126" y="467"/>
                      </a:cubicBezTo>
                      <a:cubicBezTo>
                        <a:pt x="1093" y="495"/>
                        <a:pt x="1060" y="524"/>
                        <a:pt x="1028" y="553"/>
                      </a:cubicBezTo>
                      <a:cubicBezTo>
                        <a:pt x="1006" y="572"/>
                        <a:pt x="983" y="591"/>
                        <a:pt x="963" y="611"/>
                      </a:cubicBezTo>
                      <a:cubicBezTo>
                        <a:pt x="931" y="643"/>
                        <a:pt x="901" y="676"/>
                        <a:pt x="869" y="710"/>
                      </a:cubicBezTo>
                      <a:cubicBezTo>
                        <a:pt x="851" y="732"/>
                        <a:pt x="831" y="751"/>
                        <a:pt x="813" y="773"/>
                      </a:cubicBezTo>
                      <a:cubicBezTo>
                        <a:pt x="780" y="811"/>
                        <a:pt x="751" y="852"/>
                        <a:pt x="721" y="893"/>
                      </a:cubicBezTo>
                      <a:cubicBezTo>
                        <a:pt x="707" y="913"/>
                        <a:pt x="691" y="931"/>
                        <a:pt x="678" y="952"/>
                      </a:cubicBezTo>
                      <a:cubicBezTo>
                        <a:pt x="635" y="1014"/>
                        <a:pt x="596" y="1080"/>
                        <a:pt x="560" y="1146"/>
                      </a:cubicBezTo>
                      <a:cubicBezTo>
                        <a:pt x="0" y="2202"/>
                        <a:pt x="400" y="3511"/>
                        <a:pt x="1455" y="4072"/>
                      </a:cubicBezTo>
                      <a:cubicBezTo>
                        <a:pt x="1515" y="4103"/>
                        <a:pt x="1576" y="4132"/>
                        <a:pt x="1639" y="4158"/>
                      </a:cubicBezTo>
                      <a:cubicBezTo>
                        <a:pt x="1658" y="4166"/>
                        <a:pt x="1677" y="4173"/>
                        <a:pt x="1696" y="4180"/>
                      </a:cubicBezTo>
                      <a:cubicBezTo>
                        <a:pt x="1740" y="4197"/>
                        <a:pt x="1783" y="4213"/>
                        <a:pt x="1827" y="4226"/>
                      </a:cubicBezTo>
                      <a:cubicBezTo>
                        <a:pt x="1849" y="4232"/>
                        <a:pt x="1872" y="4239"/>
                        <a:pt x="1895" y="4245"/>
                      </a:cubicBezTo>
                      <a:cubicBezTo>
                        <a:pt x="1938" y="4257"/>
                        <a:pt x="1981" y="4268"/>
                        <a:pt x="2026" y="4277"/>
                      </a:cubicBezTo>
                      <a:cubicBezTo>
                        <a:pt x="2046" y="4281"/>
                        <a:pt x="2066" y="4286"/>
                        <a:pt x="2087" y="4290"/>
                      </a:cubicBezTo>
                      <a:cubicBezTo>
                        <a:pt x="2148" y="4301"/>
                        <a:pt x="2210" y="4310"/>
                        <a:pt x="2272" y="4315"/>
                      </a:cubicBezTo>
                      <a:cubicBezTo>
                        <a:pt x="2279" y="4316"/>
                        <a:pt x="2286" y="4316"/>
                        <a:pt x="2295" y="4317"/>
                      </a:cubicBezTo>
                      <a:cubicBezTo>
                        <a:pt x="2351" y="4322"/>
                        <a:pt x="2409" y="4323"/>
                        <a:pt x="2467" y="4323"/>
                      </a:cubicBezTo>
                      <a:cubicBezTo>
                        <a:pt x="2490" y="4323"/>
                        <a:pt x="2512" y="4322"/>
                        <a:pt x="2535" y="4322"/>
                      </a:cubicBezTo>
                      <a:cubicBezTo>
                        <a:pt x="2576" y="4321"/>
                        <a:pt x="2617" y="4319"/>
                        <a:pt x="2657" y="4315"/>
                      </a:cubicBezTo>
                      <a:cubicBezTo>
                        <a:pt x="2682" y="4313"/>
                        <a:pt x="2708" y="4310"/>
                        <a:pt x="2734" y="4307"/>
                      </a:cubicBezTo>
                      <a:cubicBezTo>
                        <a:pt x="2772" y="4302"/>
                        <a:pt x="2811" y="4296"/>
                        <a:pt x="2849" y="4289"/>
                      </a:cubicBezTo>
                      <a:cubicBezTo>
                        <a:pt x="2873" y="4285"/>
                        <a:pt x="2898" y="4281"/>
                        <a:pt x="2922" y="4275"/>
                      </a:cubicBezTo>
                      <a:cubicBezTo>
                        <a:pt x="2972" y="4265"/>
                        <a:pt x="3020" y="4252"/>
                        <a:pt x="3068" y="4238"/>
                      </a:cubicBezTo>
                      <a:cubicBezTo>
                        <a:pt x="3095" y="4231"/>
                        <a:pt x="3122" y="4222"/>
                        <a:pt x="3148" y="4213"/>
                      </a:cubicBezTo>
                      <a:cubicBezTo>
                        <a:pt x="3190" y="4200"/>
                        <a:pt x="3232" y="4185"/>
                        <a:pt x="3273" y="4168"/>
                      </a:cubicBezTo>
                      <a:cubicBezTo>
                        <a:pt x="3299" y="4158"/>
                        <a:pt x="3325" y="4145"/>
                        <a:pt x="3350" y="4135"/>
                      </a:cubicBezTo>
                      <a:cubicBezTo>
                        <a:pt x="3382" y="4120"/>
                        <a:pt x="3413" y="4106"/>
                        <a:pt x="3444" y="4090"/>
                      </a:cubicBezTo>
                      <a:cubicBezTo>
                        <a:pt x="3470" y="4077"/>
                        <a:pt x="3497" y="4063"/>
                        <a:pt x="3523" y="4048"/>
                      </a:cubicBezTo>
                      <a:cubicBezTo>
                        <a:pt x="3553" y="4033"/>
                        <a:pt x="3581" y="4014"/>
                        <a:pt x="3610" y="3996"/>
                      </a:cubicBezTo>
                      <a:cubicBezTo>
                        <a:pt x="3635" y="3981"/>
                        <a:pt x="3660" y="3966"/>
                        <a:pt x="3686" y="3950"/>
                      </a:cubicBezTo>
                      <a:cubicBezTo>
                        <a:pt x="3720" y="3926"/>
                        <a:pt x="3753" y="3900"/>
                        <a:pt x="3787" y="3875"/>
                      </a:cubicBezTo>
                      <a:cubicBezTo>
                        <a:pt x="3819" y="3850"/>
                        <a:pt x="3853" y="3822"/>
                        <a:pt x="3885" y="3795"/>
                      </a:cubicBezTo>
                      <a:cubicBezTo>
                        <a:pt x="3909" y="3774"/>
                        <a:pt x="3934" y="3752"/>
                        <a:pt x="3958" y="3731"/>
                      </a:cubicBezTo>
                      <a:lnTo>
                        <a:pt x="3956" y="3731"/>
                      </a:lnTo>
                      <a:cubicBezTo>
                        <a:pt x="4463" y="3254"/>
                        <a:pt x="4709" y="2560"/>
                        <a:pt x="4615" y="1870"/>
                      </a:cubicBezTo>
                      <a:cubicBezTo>
                        <a:pt x="4522" y="1180"/>
                        <a:pt x="4102" y="577"/>
                        <a:pt x="3486" y="251"/>
                      </a:cubicBezTo>
                      <a:lnTo>
                        <a:pt x="3486" y="252"/>
                      </a:lnTo>
                      <a:cubicBezTo>
                        <a:pt x="3172" y="86"/>
                        <a:pt x="2824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4" name="Google Shape;4994;p67"/>
                <p:cNvSpPr/>
                <p:nvPr/>
              </p:nvSpPr>
              <p:spPr>
                <a:xfrm>
                  <a:off x="5085975" y="3722900"/>
                  <a:ext cx="1264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429" extrusionOk="0">
                      <a:moveTo>
                        <a:pt x="2534" y="107"/>
                      </a:moveTo>
                      <a:cubicBezTo>
                        <a:pt x="2875" y="107"/>
                        <a:pt x="3214" y="190"/>
                        <a:pt x="3521" y="353"/>
                      </a:cubicBezTo>
                      <a:cubicBezTo>
                        <a:pt x="4549" y="899"/>
                        <a:pt x="4940" y="2180"/>
                        <a:pt x="4394" y="3208"/>
                      </a:cubicBezTo>
                      <a:cubicBezTo>
                        <a:pt x="4285" y="3410"/>
                        <a:pt x="4146" y="3593"/>
                        <a:pt x="3979" y="3749"/>
                      </a:cubicBezTo>
                      <a:cubicBezTo>
                        <a:pt x="3976" y="3752"/>
                        <a:pt x="3974" y="3755"/>
                        <a:pt x="3973" y="3758"/>
                      </a:cubicBezTo>
                      <a:cubicBezTo>
                        <a:pt x="3958" y="3770"/>
                        <a:pt x="3945" y="3782"/>
                        <a:pt x="3931" y="3795"/>
                      </a:cubicBezTo>
                      <a:cubicBezTo>
                        <a:pt x="3924" y="3800"/>
                        <a:pt x="3916" y="3806"/>
                        <a:pt x="3910" y="3812"/>
                      </a:cubicBezTo>
                      <a:cubicBezTo>
                        <a:pt x="3877" y="3840"/>
                        <a:pt x="3845" y="3866"/>
                        <a:pt x="3814" y="3890"/>
                      </a:cubicBezTo>
                      <a:cubicBezTo>
                        <a:pt x="3783" y="3914"/>
                        <a:pt x="3749" y="3939"/>
                        <a:pt x="3716" y="3962"/>
                      </a:cubicBezTo>
                      <a:cubicBezTo>
                        <a:pt x="3698" y="3975"/>
                        <a:pt x="3678" y="3986"/>
                        <a:pt x="3659" y="3998"/>
                      </a:cubicBezTo>
                      <a:lnTo>
                        <a:pt x="3642" y="4009"/>
                      </a:lnTo>
                      <a:cubicBezTo>
                        <a:pt x="3619" y="4023"/>
                        <a:pt x="3588" y="4041"/>
                        <a:pt x="3557" y="4059"/>
                      </a:cubicBezTo>
                      <a:cubicBezTo>
                        <a:pt x="3533" y="4072"/>
                        <a:pt x="3506" y="4087"/>
                        <a:pt x="3480" y="4100"/>
                      </a:cubicBezTo>
                      <a:cubicBezTo>
                        <a:pt x="3454" y="4113"/>
                        <a:pt x="3425" y="4128"/>
                        <a:pt x="3389" y="4143"/>
                      </a:cubicBezTo>
                      <a:lnTo>
                        <a:pt x="3373" y="4149"/>
                      </a:lnTo>
                      <a:cubicBezTo>
                        <a:pt x="3353" y="4159"/>
                        <a:pt x="3333" y="4169"/>
                        <a:pt x="3313" y="4176"/>
                      </a:cubicBezTo>
                      <a:cubicBezTo>
                        <a:pt x="3271" y="4193"/>
                        <a:pt x="3229" y="4207"/>
                        <a:pt x="3193" y="4219"/>
                      </a:cubicBezTo>
                      <a:cubicBezTo>
                        <a:pt x="3169" y="4228"/>
                        <a:pt x="3141" y="4236"/>
                        <a:pt x="3113" y="4244"/>
                      </a:cubicBezTo>
                      <a:cubicBezTo>
                        <a:pt x="3063" y="4259"/>
                        <a:pt x="3016" y="4271"/>
                        <a:pt x="2972" y="4280"/>
                      </a:cubicBezTo>
                      <a:cubicBezTo>
                        <a:pt x="2955" y="4284"/>
                        <a:pt x="2938" y="4286"/>
                        <a:pt x="2921" y="4290"/>
                      </a:cubicBezTo>
                      <a:lnTo>
                        <a:pt x="2899" y="4294"/>
                      </a:lnTo>
                      <a:cubicBezTo>
                        <a:pt x="2857" y="4301"/>
                        <a:pt x="2820" y="4307"/>
                        <a:pt x="2786" y="4310"/>
                      </a:cubicBezTo>
                      <a:cubicBezTo>
                        <a:pt x="2762" y="4314"/>
                        <a:pt x="2737" y="4317"/>
                        <a:pt x="2712" y="4319"/>
                      </a:cubicBezTo>
                      <a:cubicBezTo>
                        <a:pt x="2676" y="4323"/>
                        <a:pt x="2636" y="4324"/>
                        <a:pt x="2593" y="4326"/>
                      </a:cubicBezTo>
                      <a:lnTo>
                        <a:pt x="2572" y="4326"/>
                      </a:lnTo>
                      <a:cubicBezTo>
                        <a:pt x="2557" y="4327"/>
                        <a:pt x="2541" y="4327"/>
                        <a:pt x="2526" y="4327"/>
                      </a:cubicBezTo>
                      <a:cubicBezTo>
                        <a:pt x="2469" y="4327"/>
                        <a:pt x="2413" y="4325"/>
                        <a:pt x="2357" y="4320"/>
                      </a:cubicBezTo>
                      <a:lnTo>
                        <a:pt x="2336" y="4320"/>
                      </a:lnTo>
                      <a:cubicBezTo>
                        <a:pt x="2279" y="4314"/>
                        <a:pt x="2220" y="4306"/>
                        <a:pt x="2155" y="4295"/>
                      </a:cubicBezTo>
                      <a:cubicBezTo>
                        <a:pt x="2142" y="4292"/>
                        <a:pt x="2129" y="4289"/>
                        <a:pt x="2116" y="4286"/>
                      </a:cubicBezTo>
                      <a:lnTo>
                        <a:pt x="2095" y="4282"/>
                      </a:lnTo>
                      <a:cubicBezTo>
                        <a:pt x="2050" y="4272"/>
                        <a:pt x="2007" y="4262"/>
                        <a:pt x="1968" y="4250"/>
                      </a:cubicBezTo>
                      <a:cubicBezTo>
                        <a:pt x="1946" y="4246"/>
                        <a:pt x="1925" y="4238"/>
                        <a:pt x="1902" y="4231"/>
                      </a:cubicBezTo>
                      <a:cubicBezTo>
                        <a:pt x="1862" y="4219"/>
                        <a:pt x="1820" y="4204"/>
                        <a:pt x="1774" y="4187"/>
                      </a:cubicBezTo>
                      <a:lnTo>
                        <a:pt x="1755" y="4179"/>
                      </a:lnTo>
                      <a:cubicBezTo>
                        <a:pt x="1743" y="4175"/>
                        <a:pt x="1730" y="4170"/>
                        <a:pt x="1718" y="4164"/>
                      </a:cubicBezTo>
                      <a:cubicBezTo>
                        <a:pt x="1650" y="4136"/>
                        <a:pt x="1592" y="4109"/>
                        <a:pt x="1539" y="4081"/>
                      </a:cubicBezTo>
                      <a:cubicBezTo>
                        <a:pt x="510" y="3534"/>
                        <a:pt x="119" y="2253"/>
                        <a:pt x="665" y="1225"/>
                      </a:cubicBezTo>
                      <a:cubicBezTo>
                        <a:pt x="700" y="1159"/>
                        <a:pt x="738" y="1096"/>
                        <a:pt x="780" y="1034"/>
                      </a:cubicBezTo>
                      <a:cubicBezTo>
                        <a:pt x="787" y="1023"/>
                        <a:pt x="796" y="1013"/>
                        <a:pt x="804" y="1001"/>
                      </a:cubicBezTo>
                      <a:cubicBezTo>
                        <a:pt x="810" y="994"/>
                        <a:pt x="816" y="986"/>
                        <a:pt x="822" y="977"/>
                      </a:cubicBezTo>
                      <a:lnTo>
                        <a:pt x="827" y="971"/>
                      </a:lnTo>
                      <a:cubicBezTo>
                        <a:pt x="856" y="932"/>
                        <a:pt x="882" y="894"/>
                        <a:pt x="911" y="859"/>
                      </a:cubicBezTo>
                      <a:cubicBezTo>
                        <a:pt x="922" y="847"/>
                        <a:pt x="934" y="835"/>
                        <a:pt x="946" y="822"/>
                      </a:cubicBezTo>
                      <a:cubicBezTo>
                        <a:pt x="952" y="814"/>
                        <a:pt x="961" y="807"/>
                        <a:pt x="968" y="799"/>
                      </a:cubicBezTo>
                      <a:lnTo>
                        <a:pt x="976" y="790"/>
                      </a:lnTo>
                      <a:cubicBezTo>
                        <a:pt x="1004" y="758"/>
                        <a:pt x="1030" y="730"/>
                        <a:pt x="1058" y="702"/>
                      </a:cubicBezTo>
                      <a:cubicBezTo>
                        <a:pt x="1071" y="689"/>
                        <a:pt x="1086" y="677"/>
                        <a:pt x="1100" y="663"/>
                      </a:cubicBezTo>
                      <a:lnTo>
                        <a:pt x="1123" y="644"/>
                      </a:lnTo>
                      <a:lnTo>
                        <a:pt x="1129" y="639"/>
                      </a:lnTo>
                      <a:cubicBezTo>
                        <a:pt x="1160" y="612"/>
                        <a:pt x="1189" y="587"/>
                        <a:pt x="1219" y="563"/>
                      </a:cubicBezTo>
                      <a:cubicBezTo>
                        <a:pt x="1235" y="549"/>
                        <a:pt x="1251" y="537"/>
                        <a:pt x="1268" y="525"/>
                      </a:cubicBezTo>
                      <a:lnTo>
                        <a:pt x="1289" y="510"/>
                      </a:lnTo>
                      <a:cubicBezTo>
                        <a:pt x="1322" y="487"/>
                        <a:pt x="1356" y="462"/>
                        <a:pt x="1391" y="440"/>
                      </a:cubicBezTo>
                      <a:cubicBezTo>
                        <a:pt x="1410" y="428"/>
                        <a:pt x="1429" y="416"/>
                        <a:pt x="1450" y="404"/>
                      </a:cubicBezTo>
                      <a:lnTo>
                        <a:pt x="1467" y="394"/>
                      </a:lnTo>
                      <a:cubicBezTo>
                        <a:pt x="1498" y="375"/>
                        <a:pt x="1535" y="353"/>
                        <a:pt x="1574" y="334"/>
                      </a:cubicBezTo>
                      <a:cubicBezTo>
                        <a:pt x="1596" y="323"/>
                        <a:pt x="1618" y="312"/>
                        <a:pt x="1642" y="302"/>
                      </a:cubicBezTo>
                      <a:lnTo>
                        <a:pt x="1653" y="297"/>
                      </a:lnTo>
                      <a:cubicBezTo>
                        <a:pt x="1683" y="284"/>
                        <a:pt x="1723" y="266"/>
                        <a:pt x="1765" y="249"/>
                      </a:cubicBezTo>
                      <a:cubicBezTo>
                        <a:pt x="1791" y="238"/>
                        <a:pt x="1819" y="228"/>
                        <a:pt x="1846" y="219"/>
                      </a:cubicBezTo>
                      <a:cubicBezTo>
                        <a:pt x="1890" y="204"/>
                        <a:pt x="1928" y="192"/>
                        <a:pt x="1963" y="183"/>
                      </a:cubicBezTo>
                      <a:cubicBezTo>
                        <a:pt x="1970" y="180"/>
                        <a:pt x="1977" y="178"/>
                        <a:pt x="1983" y="177"/>
                      </a:cubicBezTo>
                      <a:lnTo>
                        <a:pt x="1986" y="175"/>
                      </a:lnTo>
                      <a:cubicBezTo>
                        <a:pt x="1989" y="175"/>
                        <a:pt x="1994" y="177"/>
                        <a:pt x="1998" y="177"/>
                      </a:cubicBezTo>
                      <a:cubicBezTo>
                        <a:pt x="2174" y="130"/>
                        <a:pt x="2354" y="107"/>
                        <a:pt x="2534" y="107"/>
                      </a:cubicBezTo>
                      <a:close/>
                      <a:moveTo>
                        <a:pt x="2532" y="1"/>
                      </a:moveTo>
                      <a:cubicBezTo>
                        <a:pt x="2350" y="1"/>
                        <a:pt x="2168" y="23"/>
                        <a:pt x="1988" y="68"/>
                      </a:cubicBezTo>
                      <a:cubicBezTo>
                        <a:pt x="1983" y="68"/>
                        <a:pt x="1979" y="68"/>
                        <a:pt x="1974" y="70"/>
                      </a:cubicBezTo>
                      <a:cubicBezTo>
                        <a:pt x="1965" y="72"/>
                        <a:pt x="1957" y="74"/>
                        <a:pt x="1949" y="78"/>
                      </a:cubicBezTo>
                      <a:cubicBezTo>
                        <a:pt x="1945" y="79"/>
                        <a:pt x="1939" y="82"/>
                        <a:pt x="1934" y="83"/>
                      </a:cubicBezTo>
                      <a:cubicBezTo>
                        <a:pt x="1897" y="94"/>
                        <a:pt x="1857" y="106"/>
                        <a:pt x="1813" y="121"/>
                      </a:cubicBezTo>
                      <a:cubicBezTo>
                        <a:pt x="1783" y="131"/>
                        <a:pt x="1755" y="141"/>
                        <a:pt x="1726" y="151"/>
                      </a:cubicBezTo>
                      <a:cubicBezTo>
                        <a:pt x="1682" y="169"/>
                        <a:pt x="1640" y="187"/>
                        <a:pt x="1608" y="202"/>
                      </a:cubicBezTo>
                      <a:lnTo>
                        <a:pt x="1599" y="207"/>
                      </a:lnTo>
                      <a:cubicBezTo>
                        <a:pt x="1575" y="218"/>
                        <a:pt x="1550" y="228"/>
                        <a:pt x="1525" y="242"/>
                      </a:cubicBezTo>
                      <a:cubicBezTo>
                        <a:pt x="1485" y="262"/>
                        <a:pt x="1446" y="284"/>
                        <a:pt x="1412" y="304"/>
                      </a:cubicBezTo>
                      <a:lnTo>
                        <a:pt x="1397" y="312"/>
                      </a:lnTo>
                      <a:cubicBezTo>
                        <a:pt x="1376" y="325"/>
                        <a:pt x="1355" y="337"/>
                        <a:pt x="1334" y="351"/>
                      </a:cubicBezTo>
                      <a:cubicBezTo>
                        <a:pt x="1297" y="375"/>
                        <a:pt x="1260" y="401"/>
                        <a:pt x="1227" y="425"/>
                      </a:cubicBezTo>
                      <a:lnTo>
                        <a:pt x="1207" y="441"/>
                      </a:lnTo>
                      <a:cubicBezTo>
                        <a:pt x="1190" y="453"/>
                        <a:pt x="1171" y="466"/>
                        <a:pt x="1154" y="480"/>
                      </a:cubicBezTo>
                      <a:cubicBezTo>
                        <a:pt x="1120" y="506"/>
                        <a:pt x="1089" y="534"/>
                        <a:pt x="1059" y="561"/>
                      </a:cubicBezTo>
                      <a:lnTo>
                        <a:pt x="1053" y="567"/>
                      </a:lnTo>
                      <a:lnTo>
                        <a:pt x="1031" y="585"/>
                      </a:lnTo>
                      <a:cubicBezTo>
                        <a:pt x="1017" y="599"/>
                        <a:pt x="1000" y="612"/>
                        <a:pt x="986" y="627"/>
                      </a:cubicBezTo>
                      <a:cubicBezTo>
                        <a:pt x="956" y="657"/>
                        <a:pt x="927" y="689"/>
                        <a:pt x="899" y="719"/>
                      </a:cubicBezTo>
                      <a:lnTo>
                        <a:pt x="891" y="728"/>
                      </a:lnTo>
                      <a:lnTo>
                        <a:pt x="870" y="750"/>
                      </a:lnTo>
                      <a:cubicBezTo>
                        <a:pt x="857" y="763"/>
                        <a:pt x="845" y="778"/>
                        <a:pt x="832" y="792"/>
                      </a:cubicBezTo>
                      <a:cubicBezTo>
                        <a:pt x="801" y="831"/>
                        <a:pt x="772" y="870"/>
                        <a:pt x="743" y="910"/>
                      </a:cubicBezTo>
                      <a:lnTo>
                        <a:pt x="738" y="916"/>
                      </a:lnTo>
                      <a:cubicBezTo>
                        <a:pt x="733" y="923"/>
                        <a:pt x="727" y="930"/>
                        <a:pt x="721" y="938"/>
                      </a:cubicBezTo>
                      <a:cubicBezTo>
                        <a:pt x="713" y="950"/>
                        <a:pt x="703" y="962"/>
                        <a:pt x="694" y="976"/>
                      </a:cubicBezTo>
                      <a:cubicBezTo>
                        <a:pt x="650" y="1040"/>
                        <a:pt x="611" y="1107"/>
                        <a:pt x="573" y="1176"/>
                      </a:cubicBezTo>
                      <a:cubicBezTo>
                        <a:pt x="0" y="2253"/>
                        <a:pt x="411" y="3596"/>
                        <a:pt x="1489" y="4170"/>
                      </a:cubicBezTo>
                      <a:cubicBezTo>
                        <a:pt x="1546" y="4200"/>
                        <a:pt x="1607" y="4228"/>
                        <a:pt x="1677" y="4258"/>
                      </a:cubicBezTo>
                      <a:cubicBezTo>
                        <a:pt x="1690" y="4264"/>
                        <a:pt x="1705" y="4268"/>
                        <a:pt x="1718" y="4273"/>
                      </a:cubicBezTo>
                      <a:lnTo>
                        <a:pt x="1737" y="4280"/>
                      </a:lnTo>
                      <a:cubicBezTo>
                        <a:pt x="1784" y="4298"/>
                        <a:pt x="1828" y="4314"/>
                        <a:pt x="1870" y="4327"/>
                      </a:cubicBezTo>
                      <a:cubicBezTo>
                        <a:pt x="1893" y="4335"/>
                        <a:pt x="1917" y="4342"/>
                        <a:pt x="1939" y="4348"/>
                      </a:cubicBezTo>
                      <a:cubicBezTo>
                        <a:pt x="1982" y="4360"/>
                        <a:pt x="2026" y="4371"/>
                        <a:pt x="2074" y="4380"/>
                      </a:cubicBezTo>
                      <a:lnTo>
                        <a:pt x="2094" y="4385"/>
                      </a:lnTo>
                      <a:cubicBezTo>
                        <a:pt x="2108" y="4387"/>
                        <a:pt x="2122" y="4391"/>
                        <a:pt x="2137" y="4393"/>
                      </a:cubicBezTo>
                      <a:cubicBezTo>
                        <a:pt x="2205" y="4405"/>
                        <a:pt x="2267" y="4414"/>
                        <a:pt x="2326" y="4420"/>
                      </a:cubicBezTo>
                      <a:cubicBezTo>
                        <a:pt x="2332" y="4421"/>
                        <a:pt x="2337" y="4421"/>
                        <a:pt x="2342" y="4421"/>
                      </a:cubicBezTo>
                      <a:lnTo>
                        <a:pt x="2350" y="4421"/>
                      </a:lnTo>
                      <a:cubicBezTo>
                        <a:pt x="2408" y="4426"/>
                        <a:pt x="2467" y="4428"/>
                        <a:pt x="2527" y="4428"/>
                      </a:cubicBezTo>
                      <a:cubicBezTo>
                        <a:pt x="2544" y="4428"/>
                        <a:pt x="2560" y="4427"/>
                        <a:pt x="2575" y="4425"/>
                      </a:cubicBezTo>
                      <a:lnTo>
                        <a:pt x="2594" y="4425"/>
                      </a:lnTo>
                      <a:cubicBezTo>
                        <a:pt x="2640" y="4423"/>
                        <a:pt x="2681" y="4421"/>
                        <a:pt x="2718" y="4417"/>
                      </a:cubicBezTo>
                      <a:cubicBezTo>
                        <a:pt x="2744" y="4415"/>
                        <a:pt x="2771" y="4413"/>
                        <a:pt x="2796" y="4409"/>
                      </a:cubicBezTo>
                      <a:cubicBezTo>
                        <a:pt x="2832" y="4404"/>
                        <a:pt x="2871" y="4398"/>
                        <a:pt x="2915" y="4391"/>
                      </a:cubicBezTo>
                      <a:lnTo>
                        <a:pt x="2935" y="4387"/>
                      </a:lnTo>
                      <a:cubicBezTo>
                        <a:pt x="2953" y="4384"/>
                        <a:pt x="2972" y="4381"/>
                        <a:pt x="2990" y="4377"/>
                      </a:cubicBezTo>
                      <a:cubicBezTo>
                        <a:pt x="3038" y="4367"/>
                        <a:pt x="3087" y="4354"/>
                        <a:pt x="3140" y="4339"/>
                      </a:cubicBezTo>
                      <a:cubicBezTo>
                        <a:pt x="3169" y="4331"/>
                        <a:pt x="3197" y="4321"/>
                        <a:pt x="3223" y="4313"/>
                      </a:cubicBezTo>
                      <a:cubicBezTo>
                        <a:pt x="3259" y="4301"/>
                        <a:pt x="3304" y="4286"/>
                        <a:pt x="3349" y="4268"/>
                      </a:cubicBezTo>
                      <a:cubicBezTo>
                        <a:pt x="3372" y="4259"/>
                        <a:pt x="3393" y="4249"/>
                        <a:pt x="3414" y="4241"/>
                      </a:cubicBezTo>
                      <a:lnTo>
                        <a:pt x="3428" y="4234"/>
                      </a:lnTo>
                      <a:cubicBezTo>
                        <a:pt x="3466" y="4217"/>
                        <a:pt x="3497" y="4202"/>
                        <a:pt x="3524" y="4189"/>
                      </a:cubicBezTo>
                      <a:cubicBezTo>
                        <a:pt x="3553" y="4175"/>
                        <a:pt x="3580" y="4160"/>
                        <a:pt x="3606" y="4146"/>
                      </a:cubicBezTo>
                      <a:cubicBezTo>
                        <a:pt x="3640" y="4127"/>
                        <a:pt x="3672" y="4107"/>
                        <a:pt x="3696" y="4093"/>
                      </a:cubicBezTo>
                      <a:lnTo>
                        <a:pt x="3712" y="4083"/>
                      </a:lnTo>
                      <a:cubicBezTo>
                        <a:pt x="3731" y="4070"/>
                        <a:pt x="3752" y="4058"/>
                        <a:pt x="3772" y="4044"/>
                      </a:cubicBezTo>
                      <a:cubicBezTo>
                        <a:pt x="3808" y="4020"/>
                        <a:pt x="3843" y="3993"/>
                        <a:pt x="3875" y="3968"/>
                      </a:cubicBezTo>
                      <a:cubicBezTo>
                        <a:pt x="3908" y="3943"/>
                        <a:pt x="3942" y="3916"/>
                        <a:pt x="3975" y="3886"/>
                      </a:cubicBezTo>
                      <a:lnTo>
                        <a:pt x="3996" y="3869"/>
                      </a:lnTo>
                      <a:cubicBezTo>
                        <a:pt x="4014" y="3854"/>
                        <a:pt x="4033" y="3838"/>
                        <a:pt x="4051" y="3820"/>
                      </a:cubicBezTo>
                      <a:cubicBezTo>
                        <a:pt x="4053" y="3818"/>
                        <a:pt x="4056" y="3815"/>
                        <a:pt x="4058" y="3812"/>
                      </a:cubicBezTo>
                      <a:cubicBezTo>
                        <a:pt x="4229" y="3649"/>
                        <a:pt x="4372" y="3461"/>
                        <a:pt x="4482" y="3253"/>
                      </a:cubicBezTo>
                      <a:cubicBezTo>
                        <a:pt x="5056" y="2174"/>
                        <a:pt x="4645" y="832"/>
                        <a:pt x="3568" y="258"/>
                      </a:cubicBezTo>
                      <a:cubicBezTo>
                        <a:pt x="3246" y="88"/>
                        <a:pt x="2891" y="1"/>
                        <a:pt x="2532" y="1"/>
                      </a:cubicBezTo>
                      <a:close/>
                    </a:path>
                  </a:pathLst>
                </a:custGeom>
                <a:solidFill>
                  <a:srgbClr val="0505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5" name="Google Shape;4995;p67"/>
                <p:cNvSpPr/>
                <p:nvPr/>
              </p:nvSpPr>
              <p:spPr>
                <a:xfrm>
                  <a:off x="5091100" y="3724175"/>
                  <a:ext cx="119900" cy="10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6" h="4327" extrusionOk="0">
                      <a:moveTo>
                        <a:pt x="2326" y="1"/>
                      </a:moveTo>
                      <a:cubicBezTo>
                        <a:pt x="1834" y="1"/>
                        <a:pt x="1345" y="168"/>
                        <a:pt x="949" y="495"/>
                      </a:cubicBezTo>
                      <a:cubicBezTo>
                        <a:pt x="275" y="1050"/>
                        <a:pt x="1" y="1959"/>
                        <a:pt x="257" y="2795"/>
                      </a:cubicBezTo>
                      <a:cubicBezTo>
                        <a:pt x="513" y="3632"/>
                        <a:pt x="1247" y="4232"/>
                        <a:pt x="2117" y="4316"/>
                      </a:cubicBezTo>
                      <a:cubicBezTo>
                        <a:pt x="2187" y="4323"/>
                        <a:pt x="2257" y="4326"/>
                        <a:pt x="2326" y="4326"/>
                      </a:cubicBezTo>
                      <a:cubicBezTo>
                        <a:pt x="3120" y="4326"/>
                        <a:pt x="3857" y="3889"/>
                        <a:pt x="4234" y="3179"/>
                      </a:cubicBezTo>
                      <a:cubicBezTo>
                        <a:pt x="4796" y="2123"/>
                        <a:pt x="4395" y="814"/>
                        <a:pt x="3341" y="253"/>
                      </a:cubicBezTo>
                      <a:cubicBezTo>
                        <a:pt x="3022" y="84"/>
                        <a:pt x="2673" y="1"/>
                        <a:pt x="232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96" name="Google Shape;4996;p67"/>
                <p:cNvSpPr/>
                <p:nvPr/>
              </p:nvSpPr>
              <p:spPr>
                <a:xfrm>
                  <a:off x="5092900" y="3725900"/>
                  <a:ext cx="93525" cy="1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1" h="4257" extrusionOk="0">
                      <a:moveTo>
                        <a:pt x="1711" y="0"/>
                      </a:moveTo>
                      <a:lnTo>
                        <a:pt x="1711" y="0"/>
                      </a:lnTo>
                      <a:cubicBezTo>
                        <a:pt x="1063" y="167"/>
                        <a:pt x="530" y="625"/>
                        <a:pt x="265" y="1239"/>
                      </a:cubicBezTo>
                      <a:cubicBezTo>
                        <a:pt x="1" y="1854"/>
                        <a:pt x="36" y="2557"/>
                        <a:pt x="360" y="3142"/>
                      </a:cubicBezTo>
                      <a:cubicBezTo>
                        <a:pt x="685" y="3728"/>
                        <a:pt x="1260" y="4129"/>
                        <a:pt x="1922" y="4231"/>
                      </a:cubicBezTo>
                      <a:cubicBezTo>
                        <a:pt x="2032" y="4248"/>
                        <a:pt x="2142" y="4257"/>
                        <a:pt x="2252" y="4257"/>
                      </a:cubicBezTo>
                      <a:cubicBezTo>
                        <a:pt x="2802" y="4257"/>
                        <a:pt x="3336" y="4048"/>
                        <a:pt x="3740" y="3664"/>
                      </a:cubicBezTo>
                      <a:lnTo>
                        <a:pt x="3740" y="3664"/>
                      </a:lnTo>
                      <a:cubicBezTo>
                        <a:pt x="3562" y="3710"/>
                        <a:pt x="3380" y="3733"/>
                        <a:pt x="3198" y="3733"/>
                      </a:cubicBezTo>
                      <a:cubicBezTo>
                        <a:pt x="2847" y="3733"/>
                        <a:pt x="2498" y="3647"/>
                        <a:pt x="2184" y="3480"/>
                      </a:cubicBezTo>
                      <a:cubicBezTo>
                        <a:pt x="1569" y="3153"/>
                        <a:pt x="1150" y="2551"/>
                        <a:pt x="1056" y="1861"/>
                      </a:cubicBezTo>
                      <a:cubicBezTo>
                        <a:pt x="962" y="1171"/>
                        <a:pt x="1206" y="479"/>
                        <a:pt x="1711" y="0"/>
                      </a:cubicBezTo>
                      <a:close/>
                    </a:path>
                  </a:pathLst>
                </a:custGeom>
                <a:solidFill>
                  <a:srgbClr val="1EBD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todos os envolvidos em nosso </a:t>
            </a:r>
            <a:r>
              <a:rPr lang="en" dirty="0">
                <a:solidFill>
                  <a:schemeClr val="accent2"/>
                </a:solidFill>
              </a:rPr>
              <a:t>desenvolvimento</a:t>
            </a:r>
            <a:r>
              <a:rPr lang="en" dirty="0"/>
              <a:t> e a expansão de nosso conhecimento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dirty="0"/>
              <a:t>agradecimentos</a:t>
            </a:r>
            <a:r>
              <a:rPr lang="en" sz="5100" dirty="0">
                <a:solidFill>
                  <a:schemeClr val="accent2"/>
                </a:solidFill>
              </a:rPr>
              <a:t>:</a:t>
            </a:r>
            <a:endParaRPr sz="5100"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" name="Google Shape;11072;p86">
            <a:extLst>
              <a:ext uri="{FF2B5EF4-FFF2-40B4-BE49-F238E27FC236}">
                <a16:creationId xmlns:a16="http://schemas.microsoft.com/office/drawing/2014/main" id="{6DAFC3E3-8296-509F-C463-3025A1E891C8}"/>
              </a:ext>
            </a:extLst>
          </p:cNvPr>
          <p:cNvGrpSpPr/>
          <p:nvPr/>
        </p:nvGrpSpPr>
        <p:grpSpPr>
          <a:xfrm>
            <a:off x="6696291" y="2505772"/>
            <a:ext cx="1062806" cy="1298755"/>
            <a:chOff x="920682" y="3811650"/>
            <a:chExt cx="220357" cy="378353"/>
          </a:xfrm>
        </p:grpSpPr>
        <p:sp>
          <p:nvSpPr>
            <p:cNvPr id="95" name="Google Shape;11073;p86">
              <a:extLst>
                <a:ext uri="{FF2B5EF4-FFF2-40B4-BE49-F238E27FC236}">
                  <a16:creationId xmlns:a16="http://schemas.microsoft.com/office/drawing/2014/main" id="{469A2444-B949-3C7D-EA17-29735AB290B3}"/>
                </a:ext>
              </a:extLst>
            </p:cNvPr>
            <p:cNvSpPr/>
            <p:nvPr/>
          </p:nvSpPr>
          <p:spPr>
            <a:xfrm>
              <a:off x="1004563" y="3984464"/>
              <a:ext cx="52596" cy="94850"/>
            </a:xfrm>
            <a:custGeom>
              <a:avLst/>
              <a:gdLst/>
              <a:ahLst/>
              <a:cxnLst/>
              <a:rect l="l" t="t" r="r" b="b"/>
              <a:pathLst>
                <a:path w="2009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2009" y="3623"/>
                  </a:lnTo>
                  <a:lnTo>
                    <a:pt x="2009" y="1"/>
                  </a:ln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1074;p86">
              <a:extLst>
                <a:ext uri="{FF2B5EF4-FFF2-40B4-BE49-F238E27FC236}">
                  <a16:creationId xmlns:a16="http://schemas.microsoft.com/office/drawing/2014/main" id="{D7572384-17FD-1DF6-5D01-D772393C4112}"/>
                </a:ext>
              </a:extLst>
            </p:cNvPr>
            <p:cNvSpPr/>
            <p:nvPr/>
          </p:nvSpPr>
          <p:spPr>
            <a:xfrm>
              <a:off x="1030848" y="3984464"/>
              <a:ext cx="26311" cy="94850"/>
            </a:xfrm>
            <a:custGeom>
              <a:avLst/>
              <a:gdLst/>
              <a:ahLst/>
              <a:cxnLst/>
              <a:rect l="l" t="t" r="r" b="b"/>
              <a:pathLst>
                <a:path w="1005" h="3623" extrusionOk="0">
                  <a:moveTo>
                    <a:pt x="1" y="1"/>
                  </a:moveTo>
                  <a:lnTo>
                    <a:pt x="1" y="3623"/>
                  </a:lnTo>
                  <a:lnTo>
                    <a:pt x="1005" y="3623"/>
                  </a:lnTo>
                  <a:lnTo>
                    <a:pt x="1005" y="1"/>
                  </a:ln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1075;p86">
              <a:extLst>
                <a:ext uri="{FF2B5EF4-FFF2-40B4-BE49-F238E27FC236}">
                  <a16:creationId xmlns:a16="http://schemas.microsoft.com/office/drawing/2014/main" id="{5879931A-636D-77EA-DD54-5AA0E031D625}"/>
                </a:ext>
              </a:extLst>
            </p:cNvPr>
            <p:cNvSpPr/>
            <p:nvPr/>
          </p:nvSpPr>
          <p:spPr>
            <a:xfrm>
              <a:off x="957413" y="3836443"/>
              <a:ext cx="146791" cy="177108"/>
            </a:xfrm>
            <a:custGeom>
              <a:avLst/>
              <a:gdLst/>
              <a:ahLst/>
              <a:cxnLst/>
              <a:rect l="l" t="t" r="r" b="b"/>
              <a:pathLst>
                <a:path w="5607" h="6765" extrusionOk="0">
                  <a:moveTo>
                    <a:pt x="120" y="0"/>
                  </a:moveTo>
                  <a:cubicBezTo>
                    <a:pt x="67" y="0"/>
                    <a:pt x="24" y="39"/>
                    <a:pt x="24" y="92"/>
                  </a:cubicBezTo>
                  <a:lnTo>
                    <a:pt x="24" y="3944"/>
                  </a:lnTo>
                  <a:cubicBezTo>
                    <a:pt x="0" y="5496"/>
                    <a:pt x="1254" y="6764"/>
                    <a:pt x="2806" y="6764"/>
                  </a:cubicBezTo>
                  <a:cubicBezTo>
                    <a:pt x="4357" y="6764"/>
                    <a:pt x="5606" y="5496"/>
                    <a:pt x="5587" y="3944"/>
                  </a:cubicBezTo>
                  <a:lnTo>
                    <a:pt x="5587" y="92"/>
                  </a:lnTo>
                  <a:cubicBezTo>
                    <a:pt x="5587" y="39"/>
                    <a:pt x="5544" y="0"/>
                    <a:pt x="5491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1076;p86">
              <a:extLst>
                <a:ext uri="{FF2B5EF4-FFF2-40B4-BE49-F238E27FC236}">
                  <a16:creationId xmlns:a16="http://schemas.microsoft.com/office/drawing/2014/main" id="{F8952D66-B14F-3142-28AE-C1E5F0C898F5}"/>
                </a:ext>
              </a:extLst>
            </p:cNvPr>
            <p:cNvSpPr/>
            <p:nvPr/>
          </p:nvSpPr>
          <p:spPr>
            <a:xfrm>
              <a:off x="978540" y="3836443"/>
              <a:ext cx="125167" cy="157028"/>
            </a:xfrm>
            <a:custGeom>
              <a:avLst/>
              <a:gdLst/>
              <a:ahLst/>
              <a:cxnLst/>
              <a:rect l="l" t="t" r="r" b="b"/>
              <a:pathLst>
                <a:path w="4781" h="5998" extrusionOk="0">
                  <a:moveTo>
                    <a:pt x="0" y="0"/>
                  </a:moveTo>
                  <a:lnTo>
                    <a:pt x="0" y="3214"/>
                  </a:lnTo>
                  <a:cubicBezTo>
                    <a:pt x="0" y="4843"/>
                    <a:pt x="1337" y="5998"/>
                    <a:pt x="2785" y="5998"/>
                  </a:cubicBezTo>
                  <a:cubicBezTo>
                    <a:pt x="3275" y="5998"/>
                    <a:pt x="3779" y="5865"/>
                    <a:pt x="4247" y="5573"/>
                  </a:cubicBezTo>
                  <a:cubicBezTo>
                    <a:pt x="4593" y="5102"/>
                    <a:pt x="4780" y="4530"/>
                    <a:pt x="4780" y="3944"/>
                  </a:cubicBezTo>
                  <a:lnTo>
                    <a:pt x="4780" y="92"/>
                  </a:lnTo>
                  <a:cubicBezTo>
                    <a:pt x="4780" y="39"/>
                    <a:pt x="4737" y="0"/>
                    <a:pt x="4684" y="0"/>
                  </a:cubicBezTo>
                  <a:close/>
                </a:path>
              </a:pathLst>
            </a:custGeom>
            <a:solidFill>
              <a:srgbClr val="D3DCE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1077;p86">
              <a:extLst>
                <a:ext uri="{FF2B5EF4-FFF2-40B4-BE49-F238E27FC236}">
                  <a16:creationId xmlns:a16="http://schemas.microsoft.com/office/drawing/2014/main" id="{29F650FD-8E65-36C9-3AB3-91E5A98C7674}"/>
                </a:ext>
              </a:extLst>
            </p:cNvPr>
            <p:cNvSpPr/>
            <p:nvPr/>
          </p:nvSpPr>
          <p:spPr>
            <a:xfrm>
              <a:off x="926206" y="3817331"/>
              <a:ext cx="209178" cy="40003"/>
            </a:xfrm>
            <a:custGeom>
              <a:avLst/>
              <a:gdLst/>
              <a:ahLst/>
              <a:cxnLst/>
              <a:rect l="l" t="t" r="r" b="b"/>
              <a:pathLst>
                <a:path w="7990" h="1528" extrusionOk="0">
                  <a:moveTo>
                    <a:pt x="577" y="0"/>
                  </a:moveTo>
                  <a:cubicBezTo>
                    <a:pt x="260" y="0"/>
                    <a:pt x="5" y="260"/>
                    <a:pt x="1" y="577"/>
                  </a:cubicBezTo>
                  <a:lnTo>
                    <a:pt x="1" y="956"/>
                  </a:lnTo>
                  <a:cubicBezTo>
                    <a:pt x="5" y="1273"/>
                    <a:pt x="260" y="1528"/>
                    <a:pt x="577" y="1528"/>
                  </a:cubicBezTo>
                  <a:lnTo>
                    <a:pt x="7418" y="1528"/>
                  </a:lnTo>
                  <a:cubicBezTo>
                    <a:pt x="7735" y="1528"/>
                    <a:pt x="7990" y="1273"/>
                    <a:pt x="7990" y="956"/>
                  </a:cubicBezTo>
                  <a:lnTo>
                    <a:pt x="7990" y="577"/>
                  </a:lnTo>
                  <a:cubicBezTo>
                    <a:pt x="7990" y="260"/>
                    <a:pt x="7735" y="0"/>
                    <a:pt x="7418" y="0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1078;p86">
              <a:extLst>
                <a:ext uri="{FF2B5EF4-FFF2-40B4-BE49-F238E27FC236}">
                  <a16:creationId xmlns:a16="http://schemas.microsoft.com/office/drawing/2014/main" id="{6FEC61A7-9A1D-8A22-3A61-475679B19692}"/>
                </a:ext>
              </a:extLst>
            </p:cNvPr>
            <p:cNvSpPr/>
            <p:nvPr/>
          </p:nvSpPr>
          <p:spPr>
            <a:xfrm>
              <a:off x="952622" y="3817331"/>
              <a:ext cx="182763" cy="40003"/>
            </a:xfrm>
            <a:custGeom>
              <a:avLst/>
              <a:gdLst/>
              <a:ahLst/>
              <a:cxnLst/>
              <a:rect l="l" t="t" r="r" b="b"/>
              <a:pathLst>
                <a:path w="6981" h="1528" extrusionOk="0">
                  <a:moveTo>
                    <a:pt x="577" y="0"/>
                  </a:moveTo>
                  <a:cubicBezTo>
                    <a:pt x="255" y="0"/>
                    <a:pt x="1" y="260"/>
                    <a:pt x="1" y="577"/>
                  </a:cubicBezTo>
                  <a:lnTo>
                    <a:pt x="1" y="956"/>
                  </a:lnTo>
                  <a:cubicBezTo>
                    <a:pt x="1" y="1273"/>
                    <a:pt x="255" y="1528"/>
                    <a:pt x="577" y="1528"/>
                  </a:cubicBezTo>
                  <a:lnTo>
                    <a:pt x="6409" y="1528"/>
                  </a:lnTo>
                  <a:cubicBezTo>
                    <a:pt x="6726" y="1528"/>
                    <a:pt x="6981" y="1273"/>
                    <a:pt x="6981" y="956"/>
                  </a:cubicBezTo>
                  <a:lnTo>
                    <a:pt x="6981" y="577"/>
                  </a:lnTo>
                  <a:cubicBezTo>
                    <a:pt x="6981" y="260"/>
                    <a:pt x="6726" y="0"/>
                    <a:pt x="6409" y="0"/>
                  </a:cubicBezTo>
                  <a:close/>
                </a:path>
              </a:pathLst>
            </a:custGeom>
            <a:solidFill>
              <a:srgbClr val="EFF3F5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1079;p86">
              <a:extLst>
                <a:ext uri="{FF2B5EF4-FFF2-40B4-BE49-F238E27FC236}">
                  <a16:creationId xmlns:a16="http://schemas.microsoft.com/office/drawing/2014/main" id="{C721080B-EE3A-E362-319F-211483ED83C0}"/>
                </a:ext>
              </a:extLst>
            </p:cNvPr>
            <p:cNvSpPr/>
            <p:nvPr/>
          </p:nvSpPr>
          <p:spPr>
            <a:xfrm>
              <a:off x="981420" y="3879430"/>
              <a:ext cx="99013" cy="91316"/>
            </a:xfrm>
            <a:custGeom>
              <a:avLst/>
              <a:gdLst/>
              <a:ahLst/>
              <a:cxnLst/>
              <a:rect l="l" t="t" r="r" b="b"/>
              <a:pathLst>
                <a:path w="3782" h="3488" extrusionOk="0">
                  <a:moveTo>
                    <a:pt x="1889" y="1"/>
                  </a:moveTo>
                  <a:cubicBezTo>
                    <a:pt x="1807" y="1"/>
                    <a:pt x="1725" y="43"/>
                    <a:pt x="1682" y="126"/>
                  </a:cubicBezTo>
                  <a:lnTo>
                    <a:pt x="1303" y="900"/>
                  </a:lnTo>
                  <a:cubicBezTo>
                    <a:pt x="1264" y="967"/>
                    <a:pt x="1197" y="1015"/>
                    <a:pt x="1120" y="1029"/>
                  </a:cubicBezTo>
                  <a:lnTo>
                    <a:pt x="270" y="1149"/>
                  </a:lnTo>
                  <a:cubicBezTo>
                    <a:pt x="77" y="1178"/>
                    <a:pt x="1" y="1418"/>
                    <a:pt x="140" y="1553"/>
                  </a:cubicBezTo>
                  <a:lnTo>
                    <a:pt x="755" y="2153"/>
                  </a:lnTo>
                  <a:cubicBezTo>
                    <a:pt x="808" y="2211"/>
                    <a:pt x="832" y="2288"/>
                    <a:pt x="817" y="2365"/>
                  </a:cubicBezTo>
                  <a:lnTo>
                    <a:pt x="673" y="3210"/>
                  </a:lnTo>
                  <a:cubicBezTo>
                    <a:pt x="647" y="3363"/>
                    <a:pt x="768" y="3488"/>
                    <a:pt x="905" y="3488"/>
                  </a:cubicBezTo>
                  <a:cubicBezTo>
                    <a:pt x="941" y="3488"/>
                    <a:pt x="978" y="3479"/>
                    <a:pt x="1014" y="3460"/>
                  </a:cubicBezTo>
                  <a:lnTo>
                    <a:pt x="1778" y="3061"/>
                  </a:lnTo>
                  <a:cubicBezTo>
                    <a:pt x="1812" y="3042"/>
                    <a:pt x="1849" y="3033"/>
                    <a:pt x="1886" y="3033"/>
                  </a:cubicBezTo>
                  <a:cubicBezTo>
                    <a:pt x="1923" y="3033"/>
                    <a:pt x="1961" y="3042"/>
                    <a:pt x="1994" y="3061"/>
                  </a:cubicBezTo>
                  <a:lnTo>
                    <a:pt x="2753" y="3460"/>
                  </a:lnTo>
                  <a:cubicBezTo>
                    <a:pt x="2789" y="3479"/>
                    <a:pt x="2826" y="3488"/>
                    <a:pt x="2863" y="3488"/>
                  </a:cubicBezTo>
                  <a:cubicBezTo>
                    <a:pt x="3000" y="3488"/>
                    <a:pt x="3122" y="3363"/>
                    <a:pt x="3099" y="3210"/>
                  </a:cubicBezTo>
                  <a:lnTo>
                    <a:pt x="2960" y="2365"/>
                  </a:lnTo>
                  <a:cubicBezTo>
                    <a:pt x="2946" y="2288"/>
                    <a:pt x="2970" y="2211"/>
                    <a:pt x="3027" y="2153"/>
                  </a:cubicBezTo>
                  <a:lnTo>
                    <a:pt x="3642" y="1553"/>
                  </a:lnTo>
                  <a:cubicBezTo>
                    <a:pt x="3781" y="1418"/>
                    <a:pt x="3705" y="1178"/>
                    <a:pt x="3508" y="1154"/>
                  </a:cubicBezTo>
                  <a:lnTo>
                    <a:pt x="2662" y="1029"/>
                  </a:lnTo>
                  <a:cubicBezTo>
                    <a:pt x="2580" y="1020"/>
                    <a:pt x="2513" y="972"/>
                    <a:pt x="2480" y="900"/>
                  </a:cubicBezTo>
                  <a:lnTo>
                    <a:pt x="2100" y="131"/>
                  </a:lnTo>
                  <a:cubicBezTo>
                    <a:pt x="2056" y="44"/>
                    <a:pt x="1973" y="1"/>
                    <a:pt x="1889" y="1"/>
                  </a:cubicBezTo>
                  <a:close/>
                </a:path>
              </a:pathLst>
            </a:custGeom>
            <a:solidFill>
              <a:srgbClr val="E4EAEE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1080;p86">
              <a:extLst>
                <a:ext uri="{FF2B5EF4-FFF2-40B4-BE49-F238E27FC236}">
                  <a16:creationId xmlns:a16="http://schemas.microsoft.com/office/drawing/2014/main" id="{001733BA-2296-9C52-4A06-7C797CE2D8D6}"/>
                </a:ext>
              </a:extLst>
            </p:cNvPr>
            <p:cNvSpPr/>
            <p:nvPr/>
          </p:nvSpPr>
          <p:spPr>
            <a:xfrm>
              <a:off x="980661" y="4063816"/>
              <a:ext cx="100400" cy="39663"/>
            </a:xfrm>
            <a:custGeom>
              <a:avLst/>
              <a:gdLst/>
              <a:ahLst/>
              <a:cxnLst/>
              <a:rect l="l" t="t" r="r" b="b"/>
              <a:pathLst>
                <a:path w="3835" h="1515" extrusionOk="0">
                  <a:moveTo>
                    <a:pt x="231" y="1"/>
                  </a:moveTo>
                  <a:cubicBezTo>
                    <a:pt x="106" y="1"/>
                    <a:pt x="1" y="102"/>
                    <a:pt x="6" y="232"/>
                  </a:cubicBezTo>
                  <a:lnTo>
                    <a:pt x="6" y="1514"/>
                  </a:lnTo>
                  <a:lnTo>
                    <a:pt x="3834" y="1514"/>
                  </a:lnTo>
                  <a:lnTo>
                    <a:pt x="3834" y="232"/>
                  </a:lnTo>
                  <a:cubicBezTo>
                    <a:pt x="3834" y="102"/>
                    <a:pt x="3734" y="1"/>
                    <a:pt x="3609" y="1"/>
                  </a:cubicBezTo>
                  <a:close/>
                </a:path>
              </a:pathLst>
            </a:custGeom>
            <a:solidFill>
              <a:srgbClr val="B5C4CF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1081;p86">
              <a:extLst>
                <a:ext uri="{FF2B5EF4-FFF2-40B4-BE49-F238E27FC236}">
                  <a16:creationId xmlns:a16="http://schemas.microsoft.com/office/drawing/2014/main" id="{3B6CC411-32BB-27E5-CB2C-E9E5AAC7FCC4}"/>
                </a:ext>
              </a:extLst>
            </p:cNvPr>
            <p:cNvSpPr/>
            <p:nvPr/>
          </p:nvSpPr>
          <p:spPr>
            <a:xfrm>
              <a:off x="958041" y="4091750"/>
              <a:ext cx="145666" cy="41521"/>
            </a:xfrm>
            <a:custGeom>
              <a:avLst/>
              <a:gdLst/>
              <a:ahLst/>
              <a:cxnLst/>
              <a:rect l="l" t="t" r="r" b="b"/>
              <a:pathLst>
                <a:path w="5564" h="1586" extrusionOk="0">
                  <a:moveTo>
                    <a:pt x="288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1586"/>
                  </a:lnTo>
                  <a:lnTo>
                    <a:pt x="5563" y="1586"/>
                  </a:lnTo>
                  <a:lnTo>
                    <a:pt x="5563" y="289"/>
                  </a:lnTo>
                  <a:cubicBezTo>
                    <a:pt x="5563" y="130"/>
                    <a:pt x="5433" y="0"/>
                    <a:pt x="5275" y="0"/>
                  </a:cubicBezTo>
                  <a:close/>
                </a:path>
              </a:pathLst>
            </a:custGeom>
            <a:solidFill>
              <a:srgbClr val="A9BBC8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1082;p86">
              <a:extLst>
                <a:ext uri="{FF2B5EF4-FFF2-40B4-BE49-F238E27FC236}">
                  <a16:creationId xmlns:a16="http://schemas.microsoft.com/office/drawing/2014/main" id="{C37253E6-C8A3-B20F-C27B-14DA6A40A6DB}"/>
                </a:ext>
              </a:extLst>
            </p:cNvPr>
            <p:cNvSpPr/>
            <p:nvPr/>
          </p:nvSpPr>
          <p:spPr>
            <a:xfrm>
              <a:off x="926206" y="4112511"/>
              <a:ext cx="209178" cy="72074"/>
            </a:xfrm>
            <a:custGeom>
              <a:avLst/>
              <a:gdLst/>
              <a:ahLst/>
              <a:cxnLst/>
              <a:rect l="l" t="t" r="r" b="b"/>
              <a:pathLst>
                <a:path w="7990" h="2753" extrusionOk="0">
                  <a:moveTo>
                    <a:pt x="659" y="0"/>
                  </a:moveTo>
                  <a:cubicBezTo>
                    <a:pt x="299" y="5"/>
                    <a:pt x="5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9" y="2748"/>
                    <a:pt x="659" y="2753"/>
                  </a:cubicBezTo>
                  <a:lnTo>
                    <a:pt x="7332" y="2753"/>
                  </a:lnTo>
                  <a:cubicBezTo>
                    <a:pt x="7697" y="2748"/>
                    <a:pt x="7990" y="2455"/>
                    <a:pt x="7990" y="2090"/>
                  </a:cubicBezTo>
                  <a:lnTo>
                    <a:pt x="7990" y="658"/>
                  </a:lnTo>
                  <a:cubicBezTo>
                    <a:pt x="7990" y="298"/>
                    <a:pt x="7697" y="5"/>
                    <a:pt x="7332" y="0"/>
                  </a:cubicBezTo>
                  <a:close/>
                </a:path>
              </a:pathLst>
            </a:custGeom>
            <a:solidFill>
              <a:srgbClr val="88A1B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1083;p86">
              <a:extLst>
                <a:ext uri="{FF2B5EF4-FFF2-40B4-BE49-F238E27FC236}">
                  <a16:creationId xmlns:a16="http://schemas.microsoft.com/office/drawing/2014/main" id="{B1C61CAF-B2E7-497C-FE17-C15EB3B330AC}"/>
                </a:ext>
              </a:extLst>
            </p:cNvPr>
            <p:cNvSpPr/>
            <p:nvPr/>
          </p:nvSpPr>
          <p:spPr>
            <a:xfrm>
              <a:off x="952491" y="4112511"/>
              <a:ext cx="182893" cy="72074"/>
            </a:xfrm>
            <a:custGeom>
              <a:avLst/>
              <a:gdLst/>
              <a:ahLst/>
              <a:cxnLst/>
              <a:rect l="l" t="t" r="r" b="b"/>
              <a:pathLst>
                <a:path w="6986" h="2753" extrusionOk="0">
                  <a:moveTo>
                    <a:pt x="659" y="0"/>
                  </a:moveTo>
                  <a:cubicBezTo>
                    <a:pt x="299" y="5"/>
                    <a:pt x="1" y="298"/>
                    <a:pt x="1" y="658"/>
                  </a:cubicBezTo>
                  <a:lnTo>
                    <a:pt x="1" y="2090"/>
                  </a:lnTo>
                  <a:cubicBezTo>
                    <a:pt x="1" y="2455"/>
                    <a:pt x="294" y="2748"/>
                    <a:pt x="659" y="2753"/>
                  </a:cubicBezTo>
                  <a:lnTo>
                    <a:pt x="6328" y="2753"/>
                  </a:lnTo>
                  <a:cubicBezTo>
                    <a:pt x="6693" y="2748"/>
                    <a:pt x="6986" y="2455"/>
                    <a:pt x="6986" y="2090"/>
                  </a:cubicBezTo>
                  <a:lnTo>
                    <a:pt x="6986" y="658"/>
                  </a:lnTo>
                  <a:cubicBezTo>
                    <a:pt x="6986" y="293"/>
                    <a:pt x="6688" y="0"/>
                    <a:pt x="6328" y="0"/>
                  </a:cubicBezTo>
                  <a:close/>
                </a:path>
              </a:pathLst>
            </a:custGeom>
            <a:solidFill>
              <a:srgbClr val="93AABA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1084;p86">
              <a:extLst>
                <a:ext uri="{FF2B5EF4-FFF2-40B4-BE49-F238E27FC236}">
                  <a16:creationId xmlns:a16="http://schemas.microsoft.com/office/drawing/2014/main" id="{074BDE31-CDE0-77C0-08E3-BDFAE05D8372}"/>
                </a:ext>
              </a:extLst>
            </p:cNvPr>
            <p:cNvSpPr/>
            <p:nvPr/>
          </p:nvSpPr>
          <p:spPr>
            <a:xfrm>
              <a:off x="920682" y="3811650"/>
              <a:ext cx="220357" cy="378353"/>
            </a:xfrm>
            <a:custGeom>
              <a:avLst/>
              <a:gdLst/>
              <a:ahLst/>
              <a:cxnLst/>
              <a:rect l="l" t="t" r="r" b="b"/>
              <a:pathLst>
                <a:path w="8417" h="14452" extrusionOk="0">
                  <a:moveTo>
                    <a:pt x="5001" y="7774"/>
                  </a:moveTo>
                  <a:lnTo>
                    <a:pt x="5001" y="9422"/>
                  </a:lnTo>
                  <a:lnTo>
                    <a:pt x="3416" y="9422"/>
                  </a:lnTo>
                  <a:lnTo>
                    <a:pt x="3416" y="7774"/>
                  </a:lnTo>
                  <a:cubicBezTo>
                    <a:pt x="3675" y="7846"/>
                    <a:pt x="3942" y="7882"/>
                    <a:pt x="4209" y="7882"/>
                  </a:cubicBezTo>
                  <a:cubicBezTo>
                    <a:pt x="4475" y="7882"/>
                    <a:pt x="4742" y="7846"/>
                    <a:pt x="5001" y="7774"/>
                  </a:cubicBezTo>
                  <a:close/>
                  <a:moveTo>
                    <a:pt x="5909" y="9849"/>
                  </a:moveTo>
                  <a:lnTo>
                    <a:pt x="5909" y="10488"/>
                  </a:lnTo>
                  <a:lnTo>
                    <a:pt x="2503" y="10488"/>
                  </a:lnTo>
                  <a:lnTo>
                    <a:pt x="2503" y="9849"/>
                  </a:lnTo>
                  <a:close/>
                  <a:moveTo>
                    <a:pt x="6774" y="10916"/>
                  </a:moveTo>
                  <a:lnTo>
                    <a:pt x="6774" y="11281"/>
                  </a:lnTo>
                  <a:lnTo>
                    <a:pt x="1638" y="11281"/>
                  </a:lnTo>
                  <a:lnTo>
                    <a:pt x="1638" y="10916"/>
                  </a:lnTo>
                  <a:lnTo>
                    <a:pt x="2503" y="10916"/>
                  </a:lnTo>
                  <a:lnTo>
                    <a:pt x="2503" y="10935"/>
                  </a:lnTo>
                  <a:lnTo>
                    <a:pt x="5914" y="10935"/>
                  </a:lnTo>
                  <a:lnTo>
                    <a:pt x="5914" y="10916"/>
                  </a:lnTo>
                  <a:close/>
                  <a:moveTo>
                    <a:pt x="7543" y="11708"/>
                  </a:moveTo>
                  <a:cubicBezTo>
                    <a:pt x="7792" y="11708"/>
                    <a:pt x="7989" y="11905"/>
                    <a:pt x="7989" y="12150"/>
                  </a:cubicBezTo>
                  <a:lnTo>
                    <a:pt x="7989" y="13582"/>
                  </a:lnTo>
                  <a:cubicBezTo>
                    <a:pt x="7989" y="13827"/>
                    <a:pt x="7792" y="14029"/>
                    <a:pt x="7543" y="14029"/>
                  </a:cubicBezTo>
                  <a:lnTo>
                    <a:pt x="870" y="14029"/>
                  </a:lnTo>
                  <a:cubicBezTo>
                    <a:pt x="625" y="14029"/>
                    <a:pt x="428" y="13827"/>
                    <a:pt x="428" y="13582"/>
                  </a:cubicBezTo>
                  <a:lnTo>
                    <a:pt x="428" y="12150"/>
                  </a:lnTo>
                  <a:cubicBezTo>
                    <a:pt x="428" y="11905"/>
                    <a:pt x="625" y="11708"/>
                    <a:pt x="870" y="11708"/>
                  </a:cubicBezTo>
                  <a:close/>
                  <a:moveTo>
                    <a:pt x="788" y="1"/>
                  </a:moveTo>
                  <a:cubicBezTo>
                    <a:pt x="356" y="1"/>
                    <a:pt x="0" y="352"/>
                    <a:pt x="0" y="789"/>
                  </a:cubicBezTo>
                  <a:lnTo>
                    <a:pt x="0" y="1168"/>
                  </a:lnTo>
                  <a:cubicBezTo>
                    <a:pt x="0" y="1605"/>
                    <a:pt x="356" y="1956"/>
                    <a:pt x="788" y="1956"/>
                  </a:cubicBezTo>
                  <a:lnTo>
                    <a:pt x="1216" y="1956"/>
                  </a:lnTo>
                  <a:lnTo>
                    <a:pt x="1216" y="4887"/>
                  </a:lnTo>
                  <a:cubicBezTo>
                    <a:pt x="1216" y="6068"/>
                    <a:pt x="1907" y="7140"/>
                    <a:pt x="2988" y="7620"/>
                  </a:cubicBezTo>
                  <a:lnTo>
                    <a:pt x="2988" y="9422"/>
                  </a:lnTo>
                  <a:lnTo>
                    <a:pt x="2297" y="9422"/>
                  </a:lnTo>
                  <a:cubicBezTo>
                    <a:pt x="2177" y="9422"/>
                    <a:pt x="2080" y="9518"/>
                    <a:pt x="2080" y="9633"/>
                  </a:cubicBezTo>
                  <a:lnTo>
                    <a:pt x="2080" y="10488"/>
                  </a:lnTo>
                  <a:lnTo>
                    <a:pt x="1427" y="10488"/>
                  </a:lnTo>
                  <a:cubicBezTo>
                    <a:pt x="1312" y="10488"/>
                    <a:pt x="1216" y="10584"/>
                    <a:pt x="1216" y="10699"/>
                  </a:cubicBezTo>
                  <a:lnTo>
                    <a:pt x="1216" y="11281"/>
                  </a:lnTo>
                  <a:lnTo>
                    <a:pt x="870" y="11281"/>
                  </a:lnTo>
                  <a:cubicBezTo>
                    <a:pt x="389" y="11281"/>
                    <a:pt x="0" y="11670"/>
                    <a:pt x="0" y="12150"/>
                  </a:cubicBezTo>
                  <a:lnTo>
                    <a:pt x="0" y="13582"/>
                  </a:lnTo>
                  <a:cubicBezTo>
                    <a:pt x="0" y="14062"/>
                    <a:pt x="389" y="14451"/>
                    <a:pt x="870" y="14451"/>
                  </a:cubicBezTo>
                  <a:lnTo>
                    <a:pt x="7543" y="14451"/>
                  </a:lnTo>
                  <a:cubicBezTo>
                    <a:pt x="8023" y="14451"/>
                    <a:pt x="8412" y="14062"/>
                    <a:pt x="8417" y="13582"/>
                  </a:cubicBezTo>
                  <a:lnTo>
                    <a:pt x="8417" y="12150"/>
                  </a:lnTo>
                  <a:cubicBezTo>
                    <a:pt x="8412" y="11670"/>
                    <a:pt x="8023" y="11281"/>
                    <a:pt x="7543" y="11281"/>
                  </a:cubicBezTo>
                  <a:lnTo>
                    <a:pt x="7202" y="11281"/>
                  </a:lnTo>
                  <a:lnTo>
                    <a:pt x="7202" y="10704"/>
                  </a:lnTo>
                  <a:cubicBezTo>
                    <a:pt x="7202" y="10584"/>
                    <a:pt x="7105" y="10488"/>
                    <a:pt x="6990" y="10488"/>
                  </a:cubicBezTo>
                  <a:lnTo>
                    <a:pt x="6337" y="10488"/>
                  </a:lnTo>
                  <a:lnTo>
                    <a:pt x="6337" y="9638"/>
                  </a:lnTo>
                  <a:cubicBezTo>
                    <a:pt x="6337" y="9518"/>
                    <a:pt x="6241" y="9422"/>
                    <a:pt x="6125" y="9422"/>
                  </a:cubicBezTo>
                  <a:lnTo>
                    <a:pt x="5424" y="9422"/>
                  </a:lnTo>
                  <a:lnTo>
                    <a:pt x="5424" y="7620"/>
                  </a:lnTo>
                  <a:cubicBezTo>
                    <a:pt x="5808" y="7452"/>
                    <a:pt x="6149" y="7202"/>
                    <a:pt x="6433" y="6890"/>
                  </a:cubicBezTo>
                  <a:cubicBezTo>
                    <a:pt x="6574" y="6731"/>
                    <a:pt x="6430" y="6532"/>
                    <a:pt x="6270" y="6532"/>
                  </a:cubicBezTo>
                  <a:cubicBezTo>
                    <a:pt x="6217" y="6532"/>
                    <a:pt x="6163" y="6554"/>
                    <a:pt x="6116" y="6606"/>
                  </a:cubicBezTo>
                  <a:cubicBezTo>
                    <a:pt x="5620" y="7156"/>
                    <a:pt x="4922" y="7456"/>
                    <a:pt x="4208" y="7456"/>
                  </a:cubicBezTo>
                  <a:cubicBezTo>
                    <a:pt x="3899" y="7456"/>
                    <a:pt x="3587" y="7400"/>
                    <a:pt x="3286" y="7284"/>
                  </a:cubicBezTo>
                  <a:cubicBezTo>
                    <a:pt x="2297" y="6904"/>
                    <a:pt x="1638" y="5953"/>
                    <a:pt x="1638" y="4887"/>
                  </a:cubicBezTo>
                  <a:lnTo>
                    <a:pt x="1638" y="1956"/>
                  </a:lnTo>
                  <a:lnTo>
                    <a:pt x="6774" y="1956"/>
                  </a:lnTo>
                  <a:lnTo>
                    <a:pt x="6774" y="4887"/>
                  </a:lnTo>
                  <a:cubicBezTo>
                    <a:pt x="6774" y="5257"/>
                    <a:pt x="6697" y="5617"/>
                    <a:pt x="6543" y="5953"/>
                  </a:cubicBezTo>
                  <a:cubicBezTo>
                    <a:pt x="6495" y="6059"/>
                    <a:pt x="6543" y="6188"/>
                    <a:pt x="6649" y="6237"/>
                  </a:cubicBezTo>
                  <a:cubicBezTo>
                    <a:pt x="6678" y="6246"/>
                    <a:pt x="6707" y="6256"/>
                    <a:pt x="6740" y="6256"/>
                  </a:cubicBezTo>
                  <a:cubicBezTo>
                    <a:pt x="6822" y="6256"/>
                    <a:pt x="6899" y="6208"/>
                    <a:pt x="6933" y="6131"/>
                  </a:cubicBezTo>
                  <a:cubicBezTo>
                    <a:pt x="7110" y="5742"/>
                    <a:pt x="7202" y="5319"/>
                    <a:pt x="7202" y="4891"/>
                  </a:cubicBezTo>
                  <a:lnTo>
                    <a:pt x="7202" y="1956"/>
                  </a:lnTo>
                  <a:lnTo>
                    <a:pt x="7629" y="1956"/>
                  </a:lnTo>
                  <a:cubicBezTo>
                    <a:pt x="8061" y="1956"/>
                    <a:pt x="8412" y="1605"/>
                    <a:pt x="8417" y="1168"/>
                  </a:cubicBezTo>
                  <a:lnTo>
                    <a:pt x="8417" y="789"/>
                  </a:lnTo>
                  <a:cubicBezTo>
                    <a:pt x="8412" y="352"/>
                    <a:pt x="8061" y="1"/>
                    <a:pt x="7629" y="1"/>
                  </a:cubicBezTo>
                  <a:lnTo>
                    <a:pt x="2671" y="1"/>
                  </a:lnTo>
                  <a:cubicBezTo>
                    <a:pt x="2388" y="1"/>
                    <a:pt x="2388" y="424"/>
                    <a:pt x="2671" y="428"/>
                  </a:cubicBezTo>
                  <a:lnTo>
                    <a:pt x="7629" y="428"/>
                  </a:lnTo>
                  <a:cubicBezTo>
                    <a:pt x="7826" y="428"/>
                    <a:pt x="7989" y="587"/>
                    <a:pt x="7989" y="789"/>
                  </a:cubicBezTo>
                  <a:lnTo>
                    <a:pt x="7989" y="1168"/>
                  </a:lnTo>
                  <a:cubicBezTo>
                    <a:pt x="7989" y="1365"/>
                    <a:pt x="7826" y="1529"/>
                    <a:pt x="7629" y="1529"/>
                  </a:cubicBezTo>
                  <a:lnTo>
                    <a:pt x="788" y="1529"/>
                  </a:lnTo>
                  <a:cubicBezTo>
                    <a:pt x="591" y="1529"/>
                    <a:pt x="428" y="1365"/>
                    <a:pt x="428" y="1168"/>
                  </a:cubicBezTo>
                  <a:lnTo>
                    <a:pt x="428" y="789"/>
                  </a:lnTo>
                  <a:cubicBezTo>
                    <a:pt x="428" y="587"/>
                    <a:pt x="591" y="428"/>
                    <a:pt x="788" y="428"/>
                  </a:cubicBezTo>
                  <a:lnTo>
                    <a:pt x="1821" y="428"/>
                  </a:lnTo>
                  <a:cubicBezTo>
                    <a:pt x="2104" y="424"/>
                    <a:pt x="2104" y="1"/>
                    <a:pt x="1821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1085;p86">
              <a:extLst>
                <a:ext uri="{FF2B5EF4-FFF2-40B4-BE49-F238E27FC236}">
                  <a16:creationId xmlns:a16="http://schemas.microsoft.com/office/drawing/2014/main" id="{E66E2695-3058-A0AC-15B7-B30399744EF6}"/>
                </a:ext>
              </a:extLst>
            </p:cNvPr>
            <p:cNvSpPr/>
            <p:nvPr/>
          </p:nvSpPr>
          <p:spPr>
            <a:xfrm>
              <a:off x="974011" y="3873828"/>
              <a:ext cx="113464" cy="102495"/>
            </a:xfrm>
            <a:custGeom>
              <a:avLst/>
              <a:gdLst/>
              <a:ahLst/>
              <a:cxnLst/>
              <a:rect l="l" t="t" r="r" b="b"/>
              <a:pathLst>
                <a:path w="4334" h="3915" extrusionOk="0">
                  <a:moveTo>
                    <a:pt x="2170" y="0"/>
                  </a:moveTo>
                  <a:cubicBezTo>
                    <a:pt x="2009" y="0"/>
                    <a:pt x="1850" y="83"/>
                    <a:pt x="1768" y="249"/>
                  </a:cubicBezTo>
                  <a:cubicBezTo>
                    <a:pt x="1365" y="1070"/>
                    <a:pt x="1389" y="1022"/>
                    <a:pt x="1384" y="1027"/>
                  </a:cubicBezTo>
                  <a:cubicBezTo>
                    <a:pt x="1249" y="1181"/>
                    <a:pt x="1385" y="1379"/>
                    <a:pt x="1544" y="1379"/>
                  </a:cubicBezTo>
                  <a:cubicBezTo>
                    <a:pt x="1623" y="1379"/>
                    <a:pt x="1708" y="1330"/>
                    <a:pt x="1768" y="1205"/>
                  </a:cubicBezTo>
                  <a:cubicBezTo>
                    <a:pt x="2132" y="473"/>
                    <a:pt x="2150" y="426"/>
                    <a:pt x="2164" y="426"/>
                  </a:cubicBezTo>
                  <a:cubicBezTo>
                    <a:pt x="2166" y="426"/>
                    <a:pt x="2169" y="427"/>
                    <a:pt x="2172" y="427"/>
                  </a:cubicBezTo>
                  <a:cubicBezTo>
                    <a:pt x="2174" y="427"/>
                    <a:pt x="2176" y="425"/>
                    <a:pt x="2178" y="425"/>
                  </a:cubicBezTo>
                  <a:cubicBezTo>
                    <a:pt x="2189" y="425"/>
                    <a:pt x="2210" y="475"/>
                    <a:pt x="2570" y="1205"/>
                  </a:cubicBezTo>
                  <a:cubicBezTo>
                    <a:pt x="2638" y="1339"/>
                    <a:pt x="2763" y="1431"/>
                    <a:pt x="2911" y="1450"/>
                  </a:cubicBezTo>
                  <a:lnTo>
                    <a:pt x="3757" y="1575"/>
                  </a:lnTo>
                  <a:cubicBezTo>
                    <a:pt x="3771" y="1575"/>
                    <a:pt x="3781" y="1584"/>
                    <a:pt x="3781" y="1599"/>
                  </a:cubicBezTo>
                  <a:cubicBezTo>
                    <a:pt x="3781" y="1613"/>
                    <a:pt x="3810" y="1575"/>
                    <a:pt x="3156" y="2214"/>
                  </a:cubicBezTo>
                  <a:cubicBezTo>
                    <a:pt x="3070" y="2295"/>
                    <a:pt x="3022" y="2416"/>
                    <a:pt x="3022" y="2536"/>
                  </a:cubicBezTo>
                  <a:cubicBezTo>
                    <a:pt x="3022" y="2617"/>
                    <a:pt x="3176" y="3439"/>
                    <a:pt x="3176" y="3463"/>
                  </a:cubicBezTo>
                  <a:cubicBezTo>
                    <a:pt x="3172" y="3474"/>
                    <a:pt x="3162" y="3485"/>
                    <a:pt x="3152" y="3485"/>
                  </a:cubicBezTo>
                  <a:cubicBezTo>
                    <a:pt x="3149" y="3485"/>
                    <a:pt x="3145" y="3484"/>
                    <a:pt x="3142" y="3482"/>
                  </a:cubicBezTo>
                  <a:lnTo>
                    <a:pt x="2378" y="3083"/>
                  </a:lnTo>
                  <a:cubicBezTo>
                    <a:pt x="2313" y="3050"/>
                    <a:pt x="2242" y="3033"/>
                    <a:pt x="2172" y="3033"/>
                  </a:cubicBezTo>
                  <a:cubicBezTo>
                    <a:pt x="2101" y="3033"/>
                    <a:pt x="2030" y="3050"/>
                    <a:pt x="1965" y="3083"/>
                  </a:cubicBezTo>
                  <a:cubicBezTo>
                    <a:pt x="1219" y="3474"/>
                    <a:pt x="1200" y="3487"/>
                    <a:pt x="1193" y="3487"/>
                  </a:cubicBezTo>
                  <a:cubicBezTo>
                    <a:pt x="1193" y="3487"/>
                    <a:pt x="1192" y="3487"/>
                    <a:pt x="1192" y="3487"/>
                  </a:cubicBezTo>
                  <a:cubicBezTo>
                    <a:pt x="1177" y="3487"/>
                    <a:pt x="1168" y="3472"/>
                    <a:pt x="1168" y="3458"/>
                  </a:cubicBezTo>
                  <a:cubicBezTo>
                    <a:pt x="1321" y="2564"/>
                    <a:pt x="1321" y="2603"/>
                    <a:pt x="1321" y="2536"/>
                  </a:cubicBezTo>
                  <a:cubicBezTo>
                    <a:pt x="1321" y="2416"/>
                    <a:pt x="1273" y="2300"/>
                    <a:pt x="1187" y="2214"/>
                  </a:cubicBezTo>
                  <a:lnTo>
                    <a:pt x="572" y="1613"/>
                  </a:lnTo>
                  <a:cubicBezTo>
                    <a:pt x="557" y="1599"/>
                    <a:pt x="562" y="1575"/>
                    <a:pt x="581" y="1575"/>
                  </a:cubicBezTo>
                  <a:lnTo>
                    <a:pt x="759" y="1551"/>
                  </a:lnTo>
                  <a:cubicBezTo>
                    <a:pt x="1016" y="1500"/>
                    <a:pt x="969" y="1127"/>
                    <a:pt x="720" y="1127"/>
                  </a:cubicBezTo>
                  <a:cubicBezTo>
                    <a:pt x="712" y="1127"/>
                    <a:pt x="705" y="1127"/>
                    <a:pt x="697" y="1128"/>
                  </a:cubicBezTo>
                  <a:lnTo>
                    <a:pt x="524" y="1152"/>
                  </a:lnTo>
                  <a:cubicBezTo>
                    <a:pt x="149" y="1205"/>
                    <a:pt x="0" y="1666"/>
                    <a:pt x="274" y="1926"/>
                  </a:cubicBezTo>
                  <a:cubicBezTo>
                    <a:pt x="913" y="2555"/>
                    <a:pt x="899" y="2521"/>
                    <a:pt x="894" y="2545"/>
                  </a:cubicBezTo>
                  <a:cubicBezTo>
                    <a:pt x="745" y="3434"/>
                    <a:pt x="745" y="3400"/>
                    <a:pt x="745" y="3468"/>
                  </a:cubicBezTo>
                  <a:cubicBezTo>
                    <a:pt x="745" y="3727"/>
                    <a:pt x="956" y="3915"/>
                    <a:pt x="1189" y="3915"/>
                  </a:cubicBezTo>
                  <a:cubicBezTo>
                    <a:pt x="1258" y="3915"/>
                    <a:pt x="1330" y="3898"/>
                    <a:pt x="1398" y="3862"/>
                  </a:cubicBezTo>
                  <a:cubicBezTo>
                    <a:pt x="2083" y="3507"/>
                    <a:pt x="2155" y="3460"/>
                    <a:pt x="2174" y="3460"/>
                  </a:cubicBezTo>
                  <a:cubicBezTo>
                    <a:pt x="2177" y="3460"/>
                    <a:pt x="2179" y="3461"/>
                    <a:pt x="2181" y="3463"/>
                  </a:cubicBezTo>
                  <a:cubicBezTo>
                    <a:pt x="2907" y="3828"/>
                    <a:pt x="2959" y="3914"/>
                    <a:pt x="3152" y="3914"/>
                  </a:cubicBezTo>
                  <a:cubicBezTo>
                    <a:pt x="3425" y="3914"/>
                    <a:pt x="3637" y="3665"/>
                    <a:pt x="3594" y="3391"/>
                  </a:cubicBezTo>
                  <a:cubicBezTo>
                    <a:pt x="3445" y="2502"/>
                    <a:pt x="3435" y="2536"/>
                    <a:pt x="3454" y="2521"/>
                  </a:cubicBezTo>
                  <a:lnTo>
                    <a:pt x="4069" y="1921"/>
                  </a:lnTo>
                  <a:cubicBezTo>
                    <a:pt x="4333" y="1661"/>
                    <a:pt x="4189" y="1210"/>
                    <a:pt x="3819" y="1157"/>
                  </a:cubicBezTo>
                  <a:lnTo>
                    <a:pt x="2969" y="1032"/>
                  </a:lnTo>
                  <a:cubicBezTo>
                    <a:pt x="2945" y="1027"/>
                    <a:pt x="2969" y="1051"/>
                    <a:pt x="2575" y="249"/>
                  </a:cubicBezTo>
                  <a:cubicBezTo>
                    <a:pt x="2491" y="83"/>
                    <a:pt x="2330" y="0"/>
                    <a:pt x="217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1086;p86">
              <a:extLst>
                <a:ext uri="{FF2B5EF4-FFF2-40B4-BE49-F238E27FC236}">
                  <a16:creationId xmlns:a16="http://schemas.microsoft.com/office/drawing/2014/main" id="{D11A6C21-E5AF-4A07-C79F-03E83CEA8126}"/>
                </a:ext>
              </a:extLst>
            </p:cNvPr>
            <p:cNvSpPr/>
            <p:nvPr/>
          </p:nvSpPr>
          <p:spPr>
            <a:xfrm>
              <a:off x="985190" y="41299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4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1087;p86">
              <a:extLst>
                <a:ext uri="{FF2B5EF4-FFF2-40B4-BE49-F238E27FC236}">
                  <a16:creationId xmlns:a16="http://schemas.microsoft.com/office/drawing/2014/main" id="{25276379-81A7-35EC-A5F8-F642453AF553}"/>
                </a:ext>
              </a:extLst>
            </p:cNvPr>
            <p:cNvSpPr/>
            <p:nvPr/>
          </p:nvSpPr>
          <p:spPr>
            <a:xfrm>
              <a:off x="985190" y="4154373"/>
              <a:ext cx="91342" cy="11231"/>
            </a:xfrm>
            <a:custGeom>
              <a:avLst/>
              <a:gdLst/>
              <a:ahLst/>
              <a:cxnLst/>
              <a:rect l="l" t="t" r="r" b="b"/>
              <a:pathLst>
                <a:path w="3489" h="429" extrusionOk="0">
                  <a:moveTo>
                    <a:pt x="284" y="1"/>
                  </a:moveTo>
                  <a:cubicBezTo>
                    <a:pt x="1" y="1"/>
                    <a:pt x="1" y="428"/>
                    <a:pt x="284" y="428"/>
                  </a:cubicBezTo>
                  <a:lnTo>
                    <a:pt x="3205" y="428"/>
                  </a:lnTo>
                  <a:cubicBezTo>
                    <a:pt x="3488" y="428"/>
                    <a:pt x="3488" y="1"/>
                    <a:pt x="3205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1953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1" name="Google Shape;5521;p73"/>
          <p:cNvGrpSpPr/>
          <p:nvPr/>
        </p:nvGrpSpPr>
        <p:grpSpPr>
          <a:xfrm>
            <a:off x="8352695" y="2350373"/>
            <a:ext cx="465639" cy="442753"/>
            <a:chOff x="6336844" y="3057780"/>
            <a:chExt cx="130256" cy="123844"/>
          </a:xfrm>
        </p:grpSpPr>
        <p:sp>
          <p:nvSpPr>
            <p:cNvPr id="5522" name="Google Shape;552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6" name="Google Shape;5546;p73"/>
          <p:cNvGrpSpPr/>
          <p:nvPr/>
        </p:nvGrpSpPr>
        <p:grpSpPr>
          <a:xfrm>
            <a:off x="6319024" y="1245036"/>
            <a:ext cx="1037451" cy="994365"/>
            <a:chOff x="3295263" y="3030655"/>
            <a:chExt cx="444419" cy="425962"/>
          </a:xfrm>
        </p:grpSpPr>
        <p:sp>
          <p:nvSpPr>
            <p:cNvPr id="5547" name="Google Shape;5547;p73"/>
            <p:cNvSpPr/>
            <p:nvPr/>
          </p:nvSpPr>
          <p:spPr>
            <a:xfrm>
              <a:off x="3295263" y="3031753"/>
              <a:ext cx="444417" cy="423760"/>
            </a:xfrm>
            <a:custGeom>
              <a:avLst/>
              <a:gdLst/>
              <a:ahLst/>
              <a:cxnLst/>
              <a:rect l="l" t="t" r="r" b="b"/>
              <a:pathLst>
                <a:path w="9079" h="8657" extrusionOk="0">
                  <a:moveTo>
                    <a:pt x="4751" y="0"/>
                  </a:moveTo>
                  <a:cubicBezTo>
                    <a:pt x="3643" y="0"/>
                    <a:pt x="2536" y="423"/>
                    <a:pt x="1691" y="1268"/>
                  </a:cubicBezTo>
                  <a:cubicBezTo>
                    <a:pt x="1" y="2958"/>
                    <a:pt x="1" y="5698"/>
                    <a:pt x="1691" y="7388"/>
                  </a:cubicBezTo>
                  <a:cubicBezTo>
                    <a:pt x="2502" y="8200"/>
                    <a:pt x="3603" y="8657"/>
                    <a:pt x="4751" y="8657"/>
                  </a:cubicBezTo>
                  <a:cubicBezTo>
                    <a:pt x="5899" y="8657"/>
                    <a:pt x="6999" y="8200"/>
                    <a:pt x="7812" y="7388"/>
                  </a:cubicBezTo>
                  <a:cubicBezTo>
                    <a:pt x="8623" y="6577"/>
                    <a:pt x="9079" y="5476"/>
                    <a:pt x="9079" y="4328"/>
                  </a:cubicBezTo>
                  <a:cubicBezTo>
                    <a:pt x="9079" y="3180"/>
                    <a:pt x="8623" y="2079"/>
                    <a:pt x="7812" y="1268"/>
                  </a:cubicBezTo>
                  <a:cubicBezTo>
                    <a:pt x="6966" y="423"/>
                    <a:pt x="5858" y="0"/>
                    <a:pt x="475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8" name="Google Shape;5548;p73"/>
            <p:cNvGrpSpPr/>
            <p:nvPr/>
          </p:nvGrpSpPr>
          <p:grpSpPr>
            <a:xfrm>
              <a:off x="3295264" y="3030655"/>
              <a:ext cx="444417" cy="425962"/>
              <a:chOff x="4138214" y="2679280"/>
              <a:chExt cx="444417" cy="425962"/>
            </a:xfrm>
          </p:grpSpPr>
          <p:sp>
            <p:nvSpPr>
              <p:cNvPr id="5549" name="Google Shape;5549;p73"/>
              <p:cNvSpPr/>
              <p:nvPr/>
            </p:nvSpPr>
            <p:spPr>
              <a:xfrm>
                <a:off x="4138214" y="2680210"/>
                <a:ext cx="444417" cy="423809"/>
              </a:xfrm>
              <a:custGeom>
                <a:avLst/>
                <a:gdLst/>
                <a:ahLst/>
                <a:cxnLst/>
                <a:rect l="l" t="t" r="r" b="b"/>
                <a:pathLst>
                  <a:path w="9079" h="8658" extrusionOk="0">
                    <a:moveTo>
                      <a:pt x="4750" y="1"/>
                    </a:moveTo>
                    <a:cubicBezTo>
                      <a:pt x="3643" y="1"/>
                      <a:pt x="2536" y="423"/>
                      <a:pt x="1691" y="1268"/>
                    </a:cubicBezTo>
                    <a:cubicBezTo>
                      <a:pt x="1" y="2958"/>
                      <a:pt x="1" y="5699"/>
                      <a:pt x="1691" y="7389"/>
                    </a:cubicBezTo>
                    <a:cubicBezTo>
                      <a:pt x="2502" y="8200"/>
                      <a:pt x="3603" y="8657"/>
                      <a:pt x="4751" y="8657"/>
                    </a:cubicBezTo>
                    <a:cubicBezTo>
                      <a:pt x="5898" y="8657"/>
                      <a:pt x="6999" y="8200"/>
                      <a:pt x="7810" y="7389"/>
                    </a:cubicBezTo>
                    <a:cubicBezTo>
                      <a:pt x="8623" y="6578"/>
                      <a:pt x="9078" y="5477"/>
                      <a:pt x="9078" y="4329"/>
                    </a:cubicBezTo>
                    <a:cubicBezTo>
                      <a:pt x="9078" y="3181"/>
                      <a:pt x="8623" y="2080"/>
                      <a:pt x="7810" y="1268"/>
                    </a:cubicBezTo>
                    <a:cubicBezTo>
                      <a:pt x="6965" y="423"/>
                      <a:pt x="5858" y="1"/>
                      <a:pt x="47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73"/>
              <p:cNvSpPr/>
              <p:nvPr/>
            </p:nvSpPr>
            <p:spPr>
              <a:xfrm>
                <a:off x="4365145" y="2887610"/>
                <a:ext cx="155955" cy="217632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4446" extrusionOk="0">
                    <a:moveTo>
                      <a:pt x="498" y="0"/>
                    </a:moveTo>
                    <a:cubicBezTo>
                      <a:pt x="434" y="0"/>
                      <a:pt x="375" y="19"/>
                      <a:pt x="318" y="59"/>
                    </a:cubicBezTo>
                    <a:cubicBezTo>
                      <a:pt x="430" y="392"/>
                      <a:pt x="426" y="671"/>
                      <a:pt x="311" y="979"/>
                    </a:cubicBezTo>
                    <a:cubicBezTo>
                      <a:pt x="174" y="1345"/>
                      <a:pt x="1" y="1580"/>
                      <a:pt x="15" y="2002"/>
                    </a:cubicBezTo>
                    <a:cubicBezTo>
                      <a:pt x="33" y="2502"/>
                      <a:pt x="348" y="2855"/>
                      <a:pt x="447" y="3302"/>
                    </a:cubicBezTo>
                    <a:cubicBezTo>
                      <a:pt x="525" y="3654"/>
                      <a:pt x="34" y="4446"/>
                      <a:pt x="370" y="4446"/>
                    </a:cubicBezTo>
                    <a:cubicBezTo>
                      <a:pt x="378" y="4446"/>
                      <a:pt x="387" y="4445"/>
                      <a:pt x="396" y="4444"/>
                    </a:cubicBezTo>
                    <a:cubicBezTo>
                      <a:pt x="2043" y="4266"/>
                      <a:pt x="2728" y="3561"/>
                      <a:pt x="3185" y="3092"/>
                    </a:cubicBezTo>
                    <a:cubicBezTo>
                      <a:pt x="3124" y="2896"/>
                      <a:pt x="3020" y="2552"/>
                      <a:pt x="2773" y="2362"/>
                    </a:cubicBezTo>
                    <a:cubicBezTo>
                      <a:pt x="2380" y="2063"/>
                      <a:pt x="1970" y="2198"/>
                      <a:pt x="1537" y="2080"/>
                    </a:cubicBezTo>
                    <a:cubicBezTo>
                      <a:pt x="557" y="1813"/>
                      <a:pt x="865" y="673"/>
                      <a:pt x="599" y="14"/>
                    </a:cubicBezTo>
                    <a:cubicBezTo>
                      <a:pt x="564" y="5"/>
                      <a:pt x="530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73"/>
              <p:cNvSpPr/>
              <p:nvPr/>
            </p:nvSpPr>
            <p:spPr>
              <a:xfrm>
                <a:off x="4422759" y="2757502"/>
                <a:ext cx="156640" cy="167654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3425" extrusionOk="0">
                    <a:moveTo>
                      <a:pt x="2170" y="0"/>
                    </a:moveTo>
                    <a:cubicBezTo>
                      <a:pt x="2062" y="0"/>
                      <a:pt x="1962" y="89"/>
                      <a:pt x="1819" y="165"/>
                    </a:cubicBezTo>
                    <a:cubicBezTo>
                      <a:pt x="1313" y="435"/>
                      <a:pt x="863" y="799"/>
                      <a:pt x="580" y="1307"/>
                    </a:cubicBezTo>
                    <a:cubicBezTo>
                      <a:pt x="466" y="1512"/>
                      <a:pt x="431" y="1764"/>
                      <a:pt x="354" y="1986"/>
                    </a:cubicBezTo>
                    <a:cubicBezTo>
                      <a:pt x="307" y="2117"/>
                      <a:pt x="299" y="2250"/>
                      <a:pt x="272" y="2379"/>
                    </a:cubicBezTo>
                    <a:cubicBezTo>
                      <a:pt x="269" y="2397"/>
                      <a:pt x="257" y="2442"/>
                      <a:pt x="257" y="2442"/>
                    </a:cubicBezTo>
                    <a:cubicBezTo>
                      <a:pt x="257" y="2442"/>
                      <a:pt x="257" y="2442"/>
                      <a:pt x="257" y="2442"/>
                    </a:cubicBezTo>
                    <a:lnTo>
                      <a:pt x="257" y="2441"/>
                    </a:lnTo>
                    <a:cubicBezTo>
                      <a:pt x="1" y="2555"/>
                      <a:pt x="111" y="2916"/>
                      <a:pt x="240" y="3081"/>
                    </a:cubicBezTo>
                    <a:cubicBezTo>
                      <a:pt x="439" y="3339"/>
                      <a:pt x="787" y="3424"/>
                      <a:pt x="1100" y="3424"/>
                    </a:cubicBezTo>
                    <a:cubicBezTo>
                      <a:pt x="1108" y="3424"/>
                      <a:pt x="1117" y="3424"/>
                      <a:pt x="1126" y="3424"/>
                    </a:cubicBezTo>
                    <a:cubicBezTo>
                      <a:pt x="1789" y="3414"/>
                      <a:pt x="1620" y="2795"/>
                      <a:pt x="1879" y="2379"/>
                    </a:cubicBezTo>
                    <a:cubicBezTo>
                      <a:pt x="1970" y="2235"/>
                      <a:pt x="2080" y="2083"/>
                      <a:pt x="2256" y="2038"/>
                    </a:cubicBezTo>
                    <a:cubicBezTo>
                      <a:pt x="2275" y="2033"/>
                      <a:pt x="2294" y="2031"/>
                      <a:pt x="2311" y="2031"/>
                    </a:cubicBezTo>
                    <a:cubicBezTo>
                      <a:pt x="2395" y="2031"/>
                      <a:pt x="2458" y="2081"/>
                      <a:pt x="2535" y="2083"/>
                    </a:cubicBezTo>
                    <a:cubicBezTo>
                      <a:pt x="2537" y="2083"/>
                      <a:pt x="2540" y="2083"/>
                      <a:pt x="2542" y="2083"/>
                    </a:cubicBezTo>
                    <a:cubicBezTo>
                      <a:pt x="2721" y="2083"/>
                      <a:pt x="2989" y="1869"/>
                      <a:pt x="3129" y="1869"/>
                    </a:cubicBezTo>
                    <a:cubicBezTo>
                      <a:pt x="3147" y="1869"/>
                      <a:pt x="3162" y="1872"/>
                      <a:pt x="3175" y="1879"/>
                    </a:cubicBezTo>
                    <a:cubicBezTo>
                      <a:pt x="3199" y="1605"/>
                      <a:pt x="2619" y="301"/>
                      <a:pt x="2333" y="68"/>
                    </a:cubicBezTo>
                    <a:cubicBezTo>
                      <a:pt x="2273" y="19"/>
                      <a:pt x="2221" y="0"/>
                      <a:pt x="21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73"/>
              <p:cNvSpPr/>
              <p:nvPr/>
            </p:nvSpPr>
            <p:spPr>
              <a:xfrm>
                <a:off x="4186185" y="2679280"/>
                <a:ext cx="282099" cy="171374"/>
              </a:xfrm>
              <a:custGeom>
                <a:avLst/>
                <a:gdLst/>
                <a:ahLst/>
                <a:cxnLst/>
                <a:rect l="l" t="t" r="r" b="b"/>
                <a:pathLst>
                  <a:path w="5763" h="3501" extrusionOk="0">
                    <a:moveTo>
                      <a:pt x="3835" y="0"/>
                    </a:moveTo>
                    <a:cubicBezTo>
                      <a:pt x="2476" y="0"/>
                      <a:pt x="838" y="626"/>
                      <a:pt x="0" y="2290"/>
                    </a:cubicBezTo>
                    <a:cubicBezTo>
                      <a:pt x="84" y="2279"/>
                      <a:pt x="153" y="2227"/>
                      <a:pt x="235" y="2196"/>
                    </a:cubicBezTo>
                    <a:cubicBezTo>
                      <a:pt x="434" y="2121"/>
                      <a:pt x="665" y="2082"/>
                      <a:pt x="878" y="2071"/>
                    </a:cubicBezTo>
                    <a:cubicBezTo>
                      <a:pt x="907" y="2070"/>
                      <a:pt x="937" y="2069"/>
                      <a:pt x="966" y="2069"/>
                    </a:cubicBezTo>
                    <a:cubicBezTo>
                      <a:pt x="1549" y="2069"/>
                      <a:pt x="2061" y="2345"/>
                      <a:pt x="2575" y="2602"/>
                    </a:cubicBezTo>
                    <a:cubicBezTo>
                      <a:pt x="2809" y="2719"/>
                      <a:pt x="3047" y="2834"/>
                      <a:pt x="3266" y="2976"/>
                    </a:cubicBezTo>
                    <a:cubicBezTo>
                      <a:pt x="3443" y="3090"/>
                      <a:pt x="3557" y="3235"/>
                      <a:pt x="3711" y="3367"/>
                    </a:cubicBezTo>
                    <a:cubicBezTo>
                      <a:pt x="3819" y="3460"/>
                      <a:pt x="3932" y="3500"/>
                      <a:pt x="4043" y="3500"/>
                    </a:cubicBezTo>
                    <a:cubicBezTo>
                      <a:pt x="4303" y="3500"/>
                      <a:pt x="4550" y="3283"/>
                      <a:pt x="4695" y="3027"/>
                    </a:cubicBezTo>
                    <a:cubicBezTo>
                      <a:pt x="4875" y="2713"/>
                      <a:pt x="4783" y="2367"/>
                      <a:pt x="4792" y="2028"/>
                    </a:cubicBezTo>
                    <a:cubicBezTo>
                      <a:pt x="4798" y="1748"/>
                      <a:pt x="4994" y="1560"/>
                      <a:pt x="5229" y="1434"/>
                    </a:cubicBezTo>
                    <a:cubicBezTo>
                      <a:pt x="5389" y="1349"/>
                      <a:pt x="5593" y="1304"/>
                      <a:pt x="5679" y="1132"/>
                    </a:cubicBezTo>
                    <a:cubicBezTo>
                      <a:pt x="5763" y="959"/>
                      <a:pt x="5679" y="871"/>
                      <a:pt x="5599" y="732"/>
                    </a:cubicBezTo>
                    <a:cubicBezTo>
                      <a:pt x="5540" y="626"/>
                      <a:pt x="5510" y="416"/>
                      <a:pt x="5509" y="416"/>
                    </a:cubicBezTo>
                    <a:lnTo>
                      <a:pt x="5509" y="416"/>
                    </a:lnTo>
                    <a:cubicBezTo>
                      <a:pt x="5509" y="416"/>
                      <a:pt x="5509" y="417"/>
                      <a:pt x="5509" y="417"/>
                    </a:cubicBezTo>
                    <a:lnTo>
                      <a:pt x="5508" y="404"/>
                    </a:lnTo>
                    <a:cubicBezTo>
                      <a:pt x="5103" y="151"/>
                      <a:pt x="4502" y="0"/>
                      <a:pt x="38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73"/>
              <p:cNvSpPr/>
              <p:nvPr/>
            </p:nvSpPr>
            <p:spPr>
              <a:xfrm>
                <a:off x="4155640" y="2877135"/>
                <a:ext cx="134955" cy="204709"/>
              </a:xfrm>
              <a:custGeom>
                <a:avLst/>
                <a:gdLst/>
                <a:ahLst/>
                <a:cxnLst/>
                <a:rect l="l" t="t" r="r" b="b"/>
                <a:pathLst>
                  <a:path w="2757" h="4182" extrusionOk="0">
                    <a:moveTo>
                      <a:pt x="1207" y="0"/>
                    </a:moveTo>
                    <a:cubicBezTo>
                      <a:pt x="1003" y="0"/>
                      <a:pt x="798" y="31"/>
                      <a:pt x="611" y="91"/>
                    </a:cubicBezTo>
                    <a:cubicBezTo>
                      <a:pt x="456" y="139"/>
                      <a:pt x="351" y="163"/>
                      <a:pt x="222" y="163"/>
                    </a:cubicBezTo>
                    <a:cubicBezTo>
                      <a:pt x="173" y="163"/>
                      <a:pt x="121" y="160"/>
                      <a:pt x="62" y="153"/>
                    </a:cubicBezTo>
                    <a:lnTo>
                      <a:pt x="62" y="153"/>
                    </a:lnTo>
                    <a:cubicBezTo>
                      <a:pt x="0" y="996"/>
                      <a:pt x="374" y="2993"/>
                      <a:pt x="2435" y="4181"/>
                    </a:cubicBezTo>
                    <a:cubicBezTo>
                      <a:pt x="2600" y="4064"/>
                      <a:pt x="2686" y="3865"/>
                      <a:pt x="2654" y="3665"/>
                    </a:cubicBezTo>
                    <a:cubicBezTo>
                      <a:pt x="2629" y="3486"/>
                      <a:pt x="2580" y="3313"/>
                      <a:pt x="2533" y="3135"/>
                    </a:cubicBezTo>
                    <a:cubicBezTo>
                      <a:pt x="2450" y="2824"/>
                      <a:pt x="2466" y="2516"/>
                      <a:pt x="2498" y="2198"/>
                    </a:cubicBezTo>
                    <a:cubicBezTo>
                      <a:pt x="2535" y="1825"/>
                      <a:pt x="2741" y="1496"/>
                      <a:pt x="2747" y="1117"/>
                    </a:cubicBezTo>
                    <a:cubicBezTo>
                      <a:pt x="2757" y="588"/>
                      <a:pt x="2362" y="335"/>
                      <a:pt x="1920" y="141"/>
                    </a:cubicBezTo>
                    <a:cubicBezTo>
                      <a:pt x="1702" y="46"/>
                      <a:pt x="1454" y="0"/>
                      <a:pt x="12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54" name="Google Shape;5554;p73"/>
          <p:cNvSpPr/>
          <p:nvPr/>
        </p:nvSpPr>
        <p:spPr>
          <a:xfrm>
            <a:off x="7089540" y="4189910"/>
            <a:ext cx="118845" cy="114455"/>
          </a:xfrm>
          <a:custGeom>
            <a:avLst/>
            <a:gdLst/>
            <a:ahLst/>
            <a:cxnLst/>
            <a:rect l="l" t="t" r="r" b="b"/>
            <a:pathLst>
              <a:path w="1165" h="1122" extrusionOk="0">
                <a:moveTo>
                  <a:pt x="605" y="1"/>
                </a:moveTo>
                <a:cubicBezTo>
                  <a:pt x="378" y="1"/>
                  <a:pt x="173" y="138"/>
                  <a:pt x="87" y="347"/>
                </a:cubicBezTo>
                <a:cubicBezTo>
                  <a:pt x="0" y="556"/>
                  <a:pt x="48" y="797"/>
                  <a:pt x="208" y="958"/>
                </a:cubicBezTo>
                <a:cubicBezTo>
                  <a:pt x="316" y="1065"/>
                  <a:pt x="459" y="1122"/>
                  <a:pt x="605" y="1122"/>
                </a:cubicBezTo>
                <a:cubicBezTo>
                  <a:pt x="677" y="1122"/>
                  <a:pt x="749" y="1108"/>
                  <a:pt x="819" y="1079"/>
                </a:cubicBezTo>
                <a:cubicBezTo>
                  <a:pt x="1028" y="991"/>
                  <a:pt x="1165" y="788"/>
                  <a:pt x="1165" y="561"/>
                </a:cubicBezTo>
                <a:cubicBezTo>
                  <a:pt x="1165" y="252"/>
                  <a:pt x="914" y="1"/>
                  <a:pt x="60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5" name="Google Shape;5555;p73"/>
          <p:cNvSpPr/>
          <p:nvPr/>
        </p:nvSpPr>
        <p:spPr>
          <a:xfrm>
            <a:off x="8352695" y="3868883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6" name="Google Shape;5556;p73"/>
          <p:cNvSpPr/>
          <p:nvPr/>
        </p:nvSpPr>
        <p:spPr>
          <a:xfrm>
            <a:off x="7840602" y="3390869"/>
            <a:ext cx="71307" cy="61104"/>
          </a:xfrm>
          <a:custGeom>
            <a:avLst/>
            <a:gdLst/>
            <a:ahLst/>
            <a:cxnLst/>
            <a:rect l="l" t="t" r="r" b="b"/>
            <a:pathLst>
              <a:path w="699" h="599" extrusionOk="0">
                <a:moveTo>
                  <a:pt x="401" y="1"/>
                </a:moveTo>
                <a:cubicBezTo>
                  <a:pt x="134" y="1"/>
                  <a:pt x="0" y="323"/>
                  <a:pt x="189" y="510"/>
                </a:cubicBezTo>
                <a:cubicBezTo>
                  <a:pt x="250" y="571"/>
                  <a:pt x="325" y="599"/>
                  <a:pt x="398" y="599"/>
                </a:cubicBezTo>
                <a:cubicBezTo>
                  <a:pt x="552" y="599"/>
                  <a:pt x="699" y="480"/>
                  <a:pt x="699" y="300"/>
                </a:cubicBezTo>
                <a:cubicBezTo>
                  <a:pt x="699" y="134"/>
                  <a:pt x="565" y="1"/>
                  <a:pt x="4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7" name="Google Shape;5557;p73"/>
          <p:cNvGrpSpPr/>
          <p:nvPr/>
        </p:nvGrpSpPr>
        <p:grpSpPr>
          <a:xfrm>
            <a:off x="5216192" y="3899435"/>
            <a:ext cx="305476" cy="290475"/>
            <a:chOff x="6336844" y="3057780"/>
            <a:chExt cx="130256" cy="123844"/>
          </a:xfrm>
        </p:grpSpPr>
        <p:sp>
          <p:nvSpPr>
            <p:cNvPr id="5558" name="Google Shape;5558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60" name="Google Shape;5560;p73"/>
          <p:cNvGrpSpPr/>
          <p:nvPr/>
        </p:nvGrpSpPr>
        <p:grpSpPr>
          <a:xfrm>
            <a:off x="8440141" y="4648082"/>
            <a:ext cx="207146" cy="196973"/>
            <a:chOff x="6336844" y="3057780"/>
            <a:chExt cx="130256" cy="123844"/>
          </a:xfrm>
        </p:grpSpPr>
        <p:sp>
          <p:nvSpPr>
            <p:cNvPr id="5561" name="Google Shape;5561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73"/>
            <p:cNvSpPr/>
            <p:nvPr/>
          </p:nvSpPr>
          <p:spPr>
            <a:xfrm>
              <a:off x="6336844" y="3057780"/>
              <a:ext cx="130256" cy="123844"/>
            </a:xfrm>
            <a:custGeom>
              <a:avLst/>
              <a:gdLst/>
              <a:ahLst/>
              <a:cxnLst/>
              <a:rect l="l" t="t" r="r" b="b"/>
              <a:pathLst>
                <a:path w="2661" h="2530" extrusionOk="0">
                  <a:moveTo>
                    <a:pt x="1331" y="0"/>
                  </a:moveTo>
                  <a:lnTo>
                    <a:pt x="1016" y="966"/>
                  </a:lnTo>
                  <a:lnTo>
                    <a:pt x="0" y="966"/>
                  </a:lnTo>
                  <a:lnTo>
                    <a:pt x="822" y="1563"/>
                  </a:lnTo>
                  <a:lnTo>
                    <a:pt x="509" y="2529"/>
                  </a:lnTo>
                  <a:lnTo>
                    <a:pt x="1331" y="1932"/>
                  </a:lnTo>
                  <a:lnTo>
                    <a:pt x="2152" y="2529"/>
                  </a:lnTo>
                  <a:lnTo>
                    <a:pt x="1838" y="1563"/>
                  </a:lnTo>
                  <a:lnTo>
                    <a:pt x="2660" y="966"/>
                  </a:lnTo>
                  <a:lnTo>
                    <a:pt x="1645" y="966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5383;p72">
            <a:extLst>
              <a:ext uri="{FF2B5EF4-FFF2-40B4-BE49-F238E27FC236}">
                <a16:creationId xmlns:a16="http://schemas.microsoft.com/office/drawing/2014/main" id="{0E246220-47DF-8E3F-7374-5782E04987F5}"/>
              </a:ext>
            </a:extLst>
          </p:cNvPr>
          <p:cNvSpPr txBox="1">
            <a:spLocks/>
          </p:cNvSpPr>
          <p:nvPr/>
        </p:nvSpPr>
        <p:spPr>
          <a:xfrm>
            <a:off x="839365" y="2329443"/>
            <a:ext cx="3232500" cy="14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rPr>
              <a:t>tem alguma </a:t>
            </a:r>
            <a:r>
              <a:rPr lang="pt-BR" sz="2400" dirty="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sugestão?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/>
            <a:r>
              <a:rPr lang="pt-BR" sz="1000" b="1" dirty="0">
                <a:solidFill>
                  <a:srgbClr val="FFFFFF"/>
                </a:solidFill>
              </a:rPr>
              <a:t>Para mais informações:</a:t>
            </a:r>
            <a:br>
              <a:rPr lang="pt-BR" sz="10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Github.com/PI_2semestre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pt-BR" sz="1100" b="1" dirty="0">
              <a:solidFill>
                <a:srgbClr val="F7581E"/>
              </a:solidFill>
              <a:uFill>
                <a:noFill/>
              </a:uFill>
            </a:endParaRPr>
          </a:p>
          <a:p>
            <a:pPr marL="0" indent="0">
              <a:buNone/>
            </a:pP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PROJETO INTERDISCIPLINAR</a:t>
            </a:r>
            <a:r>
              <a:rPr lang="pt-BR" sz="1100" b="1" dirty="0">
                <a:solidFill>
                  <a:srgbClr val="F7581E"/>
                </a:solidFill>
              </a:rPr>
              <a:t> |</a:t>
            </a: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endParaRPr lang="pt-BR" sz="1100" b="1" dirty="0">
              <a:solidFill>
                <a:srgbClr val="FFFFFF"/>
              </a:solidFill>
            </a:endParaRPr>
          </a:p>
          <a:p>
            <a:pPr marL="0" indent="0">
              <a:buFont typeface="Montserrat"/>
              <a:buNone/>
            </a:pPr>
            <a:r>
              <a:rPr lang="pt-BR" sz="1100" b="1" dirty="0">
                <a:solidFill>
                  <a:srgbClr val="FFFFFF"/>
                </a:solidFill>
              </a:rPr>
              <a:t>Visite nosso site:</a:t>
            </a:r>
            <a:br>
              <a:rPr lang="pt-BR" sz="1100" b="1" dirty="0">
                <a:solidFill>
                  <a:srgbClr val="FFFFFF"/>
                </a:solidFill>
              </a:rPr>
            </a:br>
            <a:r>
              <a:rPr lang="pt-BR" sz="1100" b="1" dirty="0">
                <a:solidFill>
                  <a:srgbClr val="F7581E"/>
                </a:solidFill>
              </a:rPr>
              <a:t>| </a:t>
            </a:r>
            <a:r>
              <a:rPr lang="pt-BR" sz="1100" b="1" dirty="0">
                <a:solidFill>
                  <a:srgbClr val="F7581E"/>
                </a:solidFill>
                <a:uFill>
                  <a:noFill/>
                </a:uFill>
              </a:rPr>
              <a:t>WWW.WEBSITE.COM.BR</a:t>
            </a:r>
            <a:r>
              <a:rPr lang="pt-BR" sz="1100" b="1" dirty="0">
                <a:solidFill>
                  <a:srgbClr val="F7581E"/>
                </a:solidFill>
              </a:rPr>
              <a:t> | </a:t>
            </a:r>
            <a:endParaRPr lang="pt-BR" sz="1100" dirty="0"/>
          </a:p>
        </p:txBody>
      </p:sp>
      <p:sp>
        <p:nvSpPr>
          <p:cNvPr id="97" name="Google Shape;5382;p72">
            <a:extLst>
              <a:ext uri="{FF2B5EF4-FFF2-40B4-BE49-F238E27FC236}">
                <a16:creationId xmlns:a16="http://schemas.microsoft.com/office/drawing/2014/main" id="{165DC25B-066B-1149-08F0-12DFD93013A3}"/>
              </a:ext>
            </a:extLst>
          </p:cNvPr>
          <p:cNvSpPr txBox="1">
            <a:spLocks/>
          </p:cNvSpPr>
          <p:nvPr/>
        </p:nvSpPr>
        <p:spPr>
          <a:xfrm>
            <a:off x="817141" y="1083638"/>
            <a:ext cx="3232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pt-BR" sz="7200" dirty="0"/>
              <a:t>Obrigado!</a:t>
            </a:r>
          </a:p>
        </p:txBody>
      </p:sp>
      <p:grpSp>
        <p:nvGrpSpPr>
          <p:cNvPr id="98" name="Google Shape;5408;p72">
            <a:extLst>
              <a:ext uri="{FF2B5EF4-FFF2-40B4-BE49-F238E27FC236}">
                <a16:creationId xmlns:a16="http://schemas.microsoft.com/office/drawing/2014/main" id="{3E77F6BA-C97F-09D3-E3A1-6B8D06086F36}"/>
              </a:ext>
            </a:extLst>
          </p:cNvPr>
          <p:cNvGrpSpPr/>
          <p:nvPr/>
        </p:nvGrpSpPr>
        <p:grpSpPr>
          <a:xfrm>
            <a:off x="3954272" y="3016810"/>
            <a:ext cx="471390" cy="460161"/>
            <a:chOff x="3772254" y="1994163"/>
            <a:chExt cx="471390" cy="460161"/>
          </a:xfrm>
        </p:grpSpPr>
        <p:sp>
          <p:nvSpPr>
            <p:cNvPr id="99" name="Google Shape;5409;p72">
              <a:extLst>
                <a:ext uri="{FF2B5EF4-FFF2-40B4-BE49-F238E27FC236}">
                  <a16:creationId xmlns:a16="http://schemas.microsoft.com/office/drawing/2014/main" id="{8FF579F4-3623-0EC6-22ED-DA26A8BCC3F8}"/>
                </a:ext>
              </a:extLst>
            </p:cNvPr>
            <p:cNvSpPr/>
            <p:nvPr/>
          </p:nvSpPr>
          <p:spPr>
            <a:xfrm rot="1207083">
              <a:off x="3821705" y="20474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" name="Google Shape;5410;p72">
              <a:extLst>
                <a:ext uri="{FF2B5EF4-FFF2-40B4-BE49-F238E27FC236}">
                  <a16:creationId xmlns:a16="http://schemas.microsoft.com/office/drawing/2014/main" id="{F31144E0-1912-98F1-10E5-8E3236AD9CC1}"/>
                </a:ext>
              </a:extLst>
            </p:cNvPr>
            <p:cNvGrpSpPr/>
            <p:nvPr/>
          </p:nvGrpSpPr>
          <p:grpSpPr>
            <a:xfrm rot="-575765">
              <a:off x="3821540" y="2044869"/>
              <a:ext cx="372815" cy="353607"/>
              <a:chOff x="5513441" y="3796534"/>
              <a:chExt cx="372818" cy="353610"/>
            </a:xfrm>
          </p:grpSpPr>
          <p:sp>
            <p:nvSpPr>
              <p:cNvPr id="101" name="Google Shape;5411;p72">
                <a:extLst>
                  <a:ext uri="{FF2B5EF4-FFF2-40B4-BE49-F238E27FC236}">
                    <a16:creationId xmlns:a16="http://schemas.microsoft.com/office/drawing/2014/main" id="{4D32AF40-2A6C-1245-483D-A327711695A4}"/>
                  </a:ext>
                </a:extLst>
              </p:cNvPr>
              <p:cNvSpPr/>
              <p:nvPr/>
            </p:nvSpPr>
            <p:spPr>
              <a:xfrm>
                <a:off x="5537803" y="3802104"/>
                <a:ext cx="342418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56" h="13156" extrusionOk="0">
                    <a:moveTo>
                      <a:pt x="6576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76" y="13156"/>
                    </a:cubicBezTo>
                    <a:cubicBezTo>
                      <a:pt x="10211" y="13156"/>
                      <a:pt x="13156" y="10211"/>
                      <a:pt x="13156" y="6580"/>
                    </a:cubicBezTo>
                    <a:cubicBezTo>
                      <a:pt x="13156" y="2945"/>
                      <a:pt x="10211" y="1"/>
                      <a:pt x="65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412;p72">
                <a:extLst>
                  <a:ext uri="{FF2B5EF4-FFF2-40B4-BE49-F238E27FC236}">
                    <a16:creationId xmlns:a16="http://schemas.microsoft.com/office/drawing/2014/main" id="{242F3ECC-608B-172D-EB4E-1E0339274773}"/>
                  </a:ext>
                </a:extLst>
              </p:cNvPr>
              <p:cNvSpPr/>
              <p:nvPr/>
            </p:nvSpPr>
            <p:spPr>
              <a:xfrm>
                <a:off x="5686602" y="3802104"/>
                <a:ext cx="199657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71" h="13160" extrusionOk="0">
                    <a:moveTo>
                      <a:pt x="859" y="1"/>
                    </a:moveTo>
                    <a:cubicBezTo>
                      <a:pt x="574" y="1"/>
                      <a:pt x="286" y="18"/>
                      <a:pt x="1" y="57"/>
                    </a:cubicBezTo>
                    <a:cubicBezTo>
                      <a:pt x="3276" y="486"/>
                      <a:pt x="5725" y="3276"/>
                      <a:pt x="5725" y="6580"/>
                    </a:cubicBezTo>
                    <a:cubicBezTo>
                      <a:pt x="5725" y="9880"/>
                      <a:pt x="3276" y="12670"/>
                      <a:pt x="1" y="13103"/>
                    </a:cubicBezTo>
                    <a:cubicBezTo>
                      <a:pt x="291" y="13141"/>
                      <a:pt x="579" y="13160"/>
                      <a:pt x="864" y="13160"/>
                    </a:cubicBezTo>
                    <a:cubicBezTo>
                      <a:pt x="4278" y="13160"/>
                      <a:pt x="7194" y="10510"/>
                      <a:pt x="7421" y="7009"/>
                    </a:cubicBezTo>
                    <a:cubicBezTo>
                      <a:pt x="7671" y="3216"/>
                      <a:pt x="4663" y="4"/>
                      <a:pt x="8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413;p72">
                <a:extLst>
                  <a:ext uri="{FF2B5EF4-FFF2-40B4-BE49-F238E27FC236}">
                    <a16:creationId xmlns:a16="http://schemas.microsoft.com/office/drawing/2014/main" id="{CC1C70DC-6B06-536F-0DDF-F1A7A53B0F88}"/>
                  </a:ext>
                </a:extLst>
              </p:cNvPr>
              <p:cNvSpPr/>
              <p:nvPr/>
            </p:nvSpPr>
            <p:spPr>
              <a:xfrm>
                <a:off x="5580201" y="3876204"/>
                <a:ext cx="257620" cy="194243"/>
              </a:xfrm>
              <a:custGeom>
                <a:avLst/>
                <a:gdLst/>
                <a:ahLst/>
                <a:cxnLst/>
                <a:rect l="l" t="t" r="r" b="b"/>
                <a:pathLst>
                  <a:path w="9898" h="7463" extrusionOk="0">
                    <a:moveTo>
                      <a:pt x="4949" y="1"/>
                    </a:moveTo>
                    <a:cubicBezTo>
                      <a:pt x="3563" y="1"/>
                      <a:pt x="2178" y="79"/>
                      <a:pt x="799" y="236"/>
                    </a:cubicBezTo>
                    <a:cubicBezTo>
                      <a:pt x="538" y="264"/>
                      <a:pt x="331" y="464"/>
                      <a:pt x="292" y="725"/>
                    </a:cubicBezTo>
                    <a:cubicBezTo>
                      <a:pt x="0" y="2720"/>
                      <a:pt x="0" y="4746"/>
                      <a:pt x="292" y="6741"/>
                    </a:cubicBezTo>
                    <a:cubicBezTo>
                      <a:pt x="331" y="6998"/>
                      <a:pt x="538" y="7199"/>
                      <a:pt x="799" y="7230"/>
                    </a:cubicBezTo>
                    <a:cubicBezTo>
                      <a:pt x="2178" y="7385"/>
                      <a:pt x="3561" y="7463"/>
                      <a:pt x="4947" y="7463"/>
                    </a:cubicBezTo>
                    <a:cubicBezTo>
                      <a:pt x="6333" y="7463"/>
                      <a:pt x="7720" y="7385"/>
                      <a:pt x="9099" y="7230"/>
                    </a:cubicBezTo>
                    <a:cubicBezTo>
                      <a:pt x="9359" y="7199"/>
                      <a:pt x="9567" y="6998"/>
                      <a:pt x="9606" y="6741"/>
                    </a:cubicBezTo>
                    <a:cubicBezTo>
                      <a:pt x="9898" y="4746"/>
                      <a:pt x="9898" y="2720"/>
                      <a:pt x="9606" y="725"/>
                    </a:cubicBezTo>
                    <a:cubicBezTo>
                      <a:pt x="9567" y="464"/>
                      <a:pt x="9359" y="264"/>
                      <a:pt x="9099" y="236"/>
                    </a:cubicBezTo>
                    <a:cubicBezTo>
                      <a:pt x="7720" y="79"/>
                      <a:pt x="6334" y="1"/>
                      <a:pt x="49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414;p72">
                <a:extLst>
                  <a:ext uri="{FF2B5EF4-FFF2-40B4-BE49-F238E27FC236}">
                    <a16:creationId xmlns:a16="http://schemas.microsoft.com/office/drawing/2014/main" id="{FD35F2F4-9565-BEDC-FF78-DA879A18C47B}"/>
                  </a:ext>
                </a:extLst>
              </p:cNvPr>
              <p:cNvSpPr/>
              <p:nvPr/>
            </p:nvSpPr>
            <p:spPr>
              <a:xfrm>
                <a:off x="5671402" y="3924095"/>
                <a:ext cx="94636" cy="98358"/>
              </a:xfrm>
              <a:custGeom>
                <a:avLst/>
                <a:gdLst/>
                <a:ahLst/>
                <a:cxnLst/>
                <a:rect l="l" t="t" r="r" b="b"/>
                <a:pathLst>
                  <a:path w="3636" h="3779" extrusionOk="0">
                    <a:moveTo>
                      <a:pt x="133" y="0"/>
                    </a:moveTo>
                    <a:cubicBezTo>
                      <a:pt x="65" y="0"/>
                      <a:pt x="3" y="53"/>
                      <a:pt x="1" y="127"/>
                    </a:cubicBezTo>
                    <a:lnTo>
                      <a:pt x="1" y="3649"/>
                    </a:lnTo>
                    <a:cubicBezTo>
                      <a:pt x="1" y="3723"/>
                      <a:pt x="63" y="3778"/>
                      <a:pt x="133" y="3778"/>
                    </a:cubicBezTo>
                    <a:cubicBezTo>
                      <a:pt x="152" y="3778"/>
                      <a:pt x="172" y="3774"/>
                      <a:pt x="191" y="3765"/>
                    </a:cubicBezTo>
                    <a:lnTo>
                      <a:pt x="3544" y="2006"/>
                    </a:lnTo>
                    <a:cubicBezTo>
                      <a:pt x="3635" y="1953"/>
                      <a:pt x="3635" y="1823"/>
                      <a:pt x="3544" y="1773"/>
                    </a:cubicBezTo>
                    <a:lnTo>
                      <a:pt x="191" y="14"/>
                    </a:lnTo>
                    <a:cubicBezTo>
                      <a:pt x="172" y="5"/>
                      <a:pt x="152" y="0"/>
                      <a:pt x="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415;p72">
                <a:extLst>
                  <a:ext uri="{FF2B5EF4-FFF2-40B4-BE49-F238E27FC236}">
                    <a16:creationId xmlns:a16="http://schemas.microsoft.com/office/drawing/2014/main" id="{5FED06D6-4C43-20F6-4890-E322CA5AA86C}"/>
                  </a:ext>
                </a:extLst>
              </p:cNvPr>
              <p:cNvSpPr/>
              <p:nvPr/>
            </p:nvSpPr>
            <p:spPr>
              <a:xfrm>
                <a:off x="5513441" y="3796534"/>
                <a:ext cx="372454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0" h="13586" extrusionOk="0">
                    <a:moveTo>
                      <a:pt x="7512" y="429"/>
                    </a:moveTo>
                    <a:cubicBezTo>
                      <a:pt x="11020" y="429"/>
                      <a:pt x="13877" y="3283"/>
                      <a:pt x="13877" y="6794"/>
                    </a:cubicBezTo>
                    <a:cubicBezTo>
                      <a:pt x="13877" y="10302"/>
                      <a:pt x="11020" y="13155"/>
                      <a:pt x="7512" y="13155"/>
                    </a:cubicBezTo>
                    <a:cubicBezTo>
                      <a:pt x="4004" y="13155"/>
                      <a:pt x="1151" y="10302"/>
                      <a:pt x="1151" y="6794"/>
                    </a:cubicBezTo>
                    <a:cubicBezTo>
                      <a:pt x="1151" y="3283"/>
                      <a:pt x="4004" y="429"/>
                      <a:pt x="7512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0" y="377"/>
                      <a:pt x="3740" y="1147"/>
                    </a:cubicBezTo>
                    <a:cubicBezTo>
                      <a:pt x="1045" y="2945"/>
                      <a:pt x="0" y="6400"/>
                      <a:pt x="1239" y="9391"/>
                    </a:cubicBezTo>
                    <a:cubicBezTo>
                      <a:pt x="2307" y="11966"/>
                      <a:pt x="4809" y="13586"/>
                      <a:pt x="7510" y="13586"/>
                    </a:cubicBezTo>
                    <a:cubicBezTo>
                      <a:pt x="7949" y="13586"/>
                      <a:pt x="8394" y="13543"/>
                      <a:pt x="8839" y="13454"/>
                    </a:cubicBezTo>
                    <a:cubicBezTo>
                      <a:pt x="12016" y="12825"/>
                      <a:pt x="14306" y="10035"/>
                      <a:pt x="14306" y="6794"/>
                    </a:cubicBezTo>
                    <a:cubicBezTo>
                      <a:pt x="14310" y="4989"/>
                      <a:pt x="13596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416;p72">
                <a:extLst>
                  <a:ext uri="{FF2B5EF4-FFF2-40B4-BE49-F238E27FC236}">
                    <a16:creationId xmlns:a16="http://schemas.microsoft.com/office/drawing/2014/main" id="{F1AAA085-1F0F-D661-F590-30BB88C76090}"/>
                  </a:ext>
                </a:extLst>
              </p:cNvPr>
              <p:cNvSpPr/>
              <p:nvPr/>
            </p:nvSpPr>
            <p:spPr>
              <a:xfrm>
                <a:off x="5574892" y="3870999"/>
                <a:ext cx="268057" cy="204680"/>
              </a:xfrm>
              <a:custGeom>
                <a:avLst/>
                <a:gdLst/>
                <a:ahLst/>
                <a:cxnLst/>
                <a:rect l="l" t="t" r="r" b="b"/>
                <a:pathLst>
                  <a:path w="10299" h="7864" extrusionOk="0">
                    <a:moveTo>
                      <a:pt x="5149" y="0"/>
                    </a:moveTo>
                    <a:cubicBezTo>
                      <a:pt x="3757" y="0"/>
                      <a:pt x="2364" y="79"/>
                      <a:pt x="978" y="235"/>
                    </a:cubicBezTo>
                    <a:cubicBezTo>
                      <a:pt x="626" y="274"/>
                      <a:pt x="348" y="545"/>
                      <a:pt x="296" y="897"/>
                    </a:cubicBezTo>
                    <a:cubicBezTo>
                      <a:pt x="0" y="2909"/>
                      <a:pt x="0" y="4953"/>
                      <a:pt x="296" y="6969"/>
                    </a:cubicBezTo>
                    <a:cubicBezTo>
                      <a:pt x="348" y="7318"/>
                      <a:pt x="626" y="7589"/>
                      <a:pt x="978" y="7627"/>
                    </a:cubicBezTo>
                    <a:cubicBezTo>
                      <a:pt x="2364" y="7786"/>
                      <a:pt x="3758" y="7863"/>
                      <a:pt x="5151" y="7863"/>
                    </a:cubicBezTo>
                    <a:cubicBezTo>
                      <a:pt x="5742" y="7863"/>
                      <a:pt x="6337" y="7849"/>
                      <a:pt x="6931" y="7821"/>
                    </a:cubicBezTo>
                    <a:cubicBezTo>
                      <a:pt x="7044" y="7814"/>
                      <a:pt x="7132" y="7719"/>
                      <a:pt x="7132" y="7606"/>
                    </a:cubicBezTo>
                    <a:cubicBezTo>
                      <a:pt x="7132" y="7487"/>
                      <a:pt x="7037" y="7391"/>
                      <a:pt x="6919" y="7391"/>
                    </a:cubicBezTo>
                    <a:cubicBezTo>
                      <a:pt x="6915" y="7391"/>
                      <a:pt x="6911" y="7391"/>
                      <a:pt x="6907" y="7392"/>
                    </a:cubicBezTo>
                    <a:cubicBezTo>
                      <a:pt x="6326" y="7420"/>
                      <a:pt x="5745" y="7434"/>
                      <a:pt x="5163" y="7434"/>
                    </a:cubicBezTo>
                    <a:cubicBezTo>
                      <a:pt x="3783" y="7434"/>
                      <a:pt x="2402" y="7355"/>
                      <a:pt x="1027" y="7202"/>
                    </a:cubicBezTo>
                    <a:cubicBezTo>
                      <a:pt x="869" y="7184"/>
                      <a:pt x="742" y="7061"/>
                      <a:pt x="721" y="6906"/>
                    </a:cubicBezTo>
                    <a:cubicBezTo>
                      <a:pt x="433" y="4932"/>
                      <a:pt x="433" y="2927"/>
                      <a:pt x="721" y="956"/>
                    </a:cubicBezTo>
                    <a:cubicBezTo>
                      <a:pt x="742" y="798"/>
                      <a:pt x="869" y="678"/>
                      <a:pt x="1027" y="661"/>
                    </a:cubicBezTo>
                    <a:cubicBezTo>
                      <a:pt x="2398" y="506"/>
                      <a:pt x="3775" y="429"/>
                      <a:pt x="5151" y="429"/>
                    </a:cubicBezTo>
                    <a:cubicBezTo>
                      <a:pt x="6528" y="429"/>
                      <a:pt x="7904" y="506"/>
                      <a:pt x="9275" y="661"/>
                    </a:cubicBezTo>
                    <a:cubicBezTo>
                      <a:pt x="9433" y="678"/>
                      <a:pt x="9560" y="798"/>
                      <a:pt x="9584" y="956"/>
                    </a:cubicBezTo>
                    <a:cubicBezTo>
                      <a:pt x="9873" y="2927"/>
                      <a:pt x="9873" y="4932"/>
                      <a:pt x="9584" y="6906"/>
                    </a:cubicBezTo>
                    <a:cubicBezTo>
                      <a:pt x="9560" y="7061"/>
                      <a:pt x="9433" y="7184"/>
                      <a:pt x="9275" y="7202"/>
                    </a:cubicBezTo>
                    <a:cubicBezTo>
                      <a:pt x="8835" y="7251"/>
                      <a:pt x="8395" y="7293"/>
                      <a:pt x="7948" y="7325"/>
                    </a:cubicBezTo>
                    <a:cubicBezTo>
                      <a:pt x="7839" y="7335"/>
                      <a:pt x="7751" y="7427"/>
                      <a:pt x="7751" y="7539"/>
                    </a:cubicBezTo>
                    <a:cubicBezTo>
                      <a:pt x="7751" y="7658"/>
                      <a:pt x="7850" y="7754"/>
                      <a:pt x="7968" y="7754"/>
                    </a:cubicBezTo>
                    <a:cubicBezTo>
                      <a:pt x="7972" y="7754"/>
                      <a:pt x="7976" y="7754"/>
                      <a:pt x="7980" y="7754"/>
                    </a:cubicBezTo>
                    <a:cubicBezTo>
                      <a:pt x="8430" y="7719"/>
                      <a:pt x="8877" y="7677"/>
                      <a:pt x="9324" y="7627"/>
                    </a:cubicBezTo>
                    <a:cubicBezTo>
                      <a:pt x="9676" y="7589"/>
                      <a:pt x="9954" y="7318"/>
                      <a:pt x="10007" y="6966"/>
                    </a:cubicBezTo>
                    <a:cubicBezTo>
                      <a:pt x="10299" y="4953"/>
                      <a:pt x="10299" y="2909"/>
                      <a:pt x="10007" y="897"/>
                    </a:cubicBezTo>
                    <a:cubicBezTo>
                      <a:pt x="9954" y="545"/>
                      <a:pt x="9672" y="274"/>
                      <a:pt x="9321" y="235"/>
                    </a:cubicBezTo>
                    <a:cubicBezTo>
                      <a:pt x="7934" y="79"/>
                      <a:pt x="6542" y="0"/>
                      <a:pt x="5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5417;p72">
                <a:extLst>
                  <a:ext uri="{FF2B5EF4-FFF2-40B4-BE49-F238E27FC236}">
                    <a16:creationId xmlns:a16="http://schemas.microsoft.com/office/drawing/2014/main" id="{49414DBF-824B-F46E-B2F1-545DB63AC9CC}"/>
                  </a:ext>
                </a:extLst>
              </p:cNvPr>
              <p:cNvSpPr/>
              <p:nvPr/>
            </p:nvSpPr>
            <p:spPr>
              <a:xfrm>
                <a:off x="5666274" y="3916937"/>
                <a:ext cx="108899" cy="112855"/>
              </a:xfrm>
              <a:custGeom>
                <a:avLst/>
                <a:gdLst/>
                <a:ahLst/>
                <a:cxnLst/>
                <a:rect l="l" t="t" r="r" b="b"/>
                <a:pathLst>
                  <a:path w="4184" h="4336" extrusionOk="0">
                    <a:moveTo>
                      <a:pt x="426" y="567"/>
                    </a:moveTo>
                    <a:lnTo>
                      <a:pt x="3466" y="2164"/>
                    </a:lnTo>
                    <a:lnTo>
                      <a:pt x="426" y="3765"/>
                    </a:lnTo>
                    <a:lnTo>
                      <a:pt x="426" y="567"/>
                    </a:lnTo>
                    <a:close/>
                    <a:moveTo>
                      <a:pt x="214" y="1"/>
                    </a:moveTo>
                    <a:cubicBezTo>
                      <a:pt x="101" y="1"/>
                      <a:pt x="1" y="90"/>
                      <a:pt x="1" y="215"/>
                    </a:cubicBezTo>
                    <a:lnTo>
                      <a:pt x="1" y="4121"/>
                    </a:lnTo>
                    <a:cubicBezTo>
                      <a:pt x="1" y="4246"/>
                      <a:pt x="101" y="4335"/>
                      <a:pt x="214" y="4335"/>
                    </a:cubicBezTo>
                    <a:cubicBezTo>
                      <a:pt x="247" y="4335"/>
                      <a:pt x="281" y="4328"/>
                      <a:pt x="314" y="4311"/>
                    </a:cubicBezTo>
                    <a:lnTo>
                      <a:pt x="4033" y="2358"/>
                    </a:lnTo>
                    <a:cubicBezTo>
                      <a:pt x="4184" y="2277"/>
                      <a:pt x="4184" y="2055"/>
                      <a:pt x="4033" y="1978"/>
                    </a:cubicBezTo>
                    <a:lnTo>
                      <a:pt x="314" y="25"/>
                    </a:lnTo>
                    <a:cubicBezTo>
                      <a:pt x="281" y="9"/>
                      <a:pt x="247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5396;p72">
            <a:extLst>
              <a:ext uri="{FF2B5EF4-FFF2-40B4-BE49-F238E27FC236}">
                <a16:creationId xmlns:a16="http://schemas.microsoft.com/office/drawing/2014/main" id="{CD31AD62-93CB-1DD3-2CA3-D8F59D5AFDDA}"/>
              </a:ext>
            </a:extLst>
          </p:cNvPr>
          <p:cNvGrpSpPr/>
          <p:nvPr/>
        </p:nvGrpSpPr>
        <p:grpSpPr>
          <a:xfrm>
            <a:off x="4744792" y="2020163"/>
            <a:ext cx="471644" cy="460262"/>
            <a:chOff x="1161966" y="1529013"/>
            <a:chExt cx="471644" cy="460262"/>
          </a:xfrm>
        </p:grpSpPr>
        <p:sp>
          <p:nvSpPr>
            <p:cNvPr id="109" name="Google Shape;5397;p72">
              <a:extLst>
                <a:ext uri="{FF2B5EF4-FFF2-40B4-BE49-F238E27FC236}">
                  <a16:creationId xmlns:a16="http://schemas.microsoft.com/office/drawing/2014/main" id="{74505D7B-BF43-858D-E4E8-9A440DCB8D28}"/>
                </a:ext>
              </a:extLst>
            </p:cNvPr>
            <p:cNvSpPr/>
            <p:nvPr/>
          </p:nvSpPr>
          <p:spPr>
            <a:xfrm rot="1207083">
              <a:off x="1211543" y="1582335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5398;p72">
              <a:extLst>
                <a:ext uri="{FF2B5EF4-FFF2-40B4-BE49-F238E27FC236}">
                  <a16:creationId xmlns:a16="http://schemas.microsoft.com/office/drawing/2014/main" id="{4E3662B0-5030-0A28-40C7-EB418E823579}"/>
                </a:ext>
              </a:extLst>
            </p:cNvPr>
            <p:cNvGrpSpPr/>
            <p:nvPr/>
          </p:nvGrpSpPr>
          <p:grpSpPr>
            <a:xfrm rot="1207210">
              <a:off x="1211413" y="1582334"/>
              <a:ext cx="372750" cy="353620"/>
              <a:chOff x="3744430" y="3796534"/>
              <a:chExt cx="372740" cy="353610"/>
            </a:xfrm>
          </p:grpSpPr>
          <p:sp>
            <p:nvSpPr>
              <p:cNvPr id="111" name="Google Shape;5399;p72">
                <a:extLst>
                  <a:ext uri="{FF2B5EF4-FFF2-40B4-BE49-F238E27FC236}">
                    <a16:creationId xmlns:a16="http://schemas.microsoft.com/office/drawing/2014/main" id="{FF21B6B0-5ED5-1BD8-7853-0350A50130C4}"/>
                  </a:ext>
                </a:extLst>
              </p:cNvPr>
              <p:cNvSpPr/>
              <p:nvPr/>
            </p:nvSpPr>
            <p:spPr>
              <a:xfrm>
                <a:off x="3768713" y="3802104"/>
                <a:ext cx="342522" cy="342418"/>
              </a:xfrm>
              <a:custGeom>
                <a:avLst/>
                <a:gdLst/>
                <a:ahLst/>
                <a:cxnLst/>
                <a:rect l="l" t="t" r="r" b="b"/>
                <a:pathLst>
                  <a:path w="13160" h="13156" extrusionOk="0">
                    <a:moveTo>
                      <a:pt x="6580" y="1"/>
                    </a:moveTo>
                    <a:cubicBezTo>
                      <a:pt x="2945" y="1"/>
                      <a:pt x="0" y="2945"/>
                      <a:pt x="0" y="6580"/>
                    </a:cubicBezTo>
                    <a:cubicBezTo>
                      <a:pt x="0" y="10211"/>
                      <a:pt x="2945" y="13156"/>
                      <a:pt x="6580" y="13156"/>
                    </a:cubicBezTo>
                    <a:cubicBezTo>
                      <a:pt x="10211" y="13156"/>
                      <a:pt x="13159" y="10211"/>
                      <a:pt x="13159" y="6580"/>
                    </a:cubicBezTo>
                    <a:cubicBezTo>
                      <a:pt x="13159" y="2945"/>
                      <a:pt x="10211" y="1"/>
                      <a:pt x="658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400;p72">
                <a:extLst>
                  <a:ext uri="{FF2B5EF4-FFF2-40B4-BE49-F238E27FC236}">
                    <a16:creationId xmlns:a16="http://schemas.microsoft.com/office/drawing/2014/main" id="{58895590-E0D6-D187-42C0-DC70B4B2D039}"/>
                  </a:ext>
                </a:extLst>
              </p:cNvPr>
              <p:cNvSpPr/>
              <p:nvPr/>
            </p:nvSpPr>
            <p:spPr>
              <a:xfrm>
                <a:off x="3917617" y="3802104"/>
                <a:ext cx="199553" cy="342522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13160" extrusionOk="0">
                    <a:moveTo>
                      <a:pt x="859" y="1"/>
                    </a:moveTo>
                    <a:cubicBezTo>
                      <a:pt x="570" y="1"/>
                      <a:pt x="285" y="18"/>
                      <a:pt x="0" y="57"/>
                    </a:cubicBezTo>
                    <a:cubicBezTo>
                      <a:pt x="3272" y="486"/>
                      <a:pt x="5721" y="3276"/>
                      <a:pt x="5721" y="6580"/>
                    </a:cubicBezTo>
                    <a:cubicBezTo>
                      <a:pt x="5721" y="9880"/>
                      <a:pt x="3272" y="12670"/>
                      <a:pt x="0" y="13103"/>
                    </a:cubicBezTo>
                    <a:cubicBezTo>
                      <a:pt x="290" y="13141"/>
                      <a:pt x="578" y="13160"/>
                      <a:pt x="863" y="13160"/>
                    </a:cubicBezTo>
                    <a:cubicBezTo>
                      <a:pt x="4274" y="13160"/>
                      <a:pt x="7190" y="10510"/>
                      <a:pt x="7421" y="7009"/>
                    </a:cubicBezTo>
                    <a:cubicBezTo>
                      <a:pt x="7667" y="3216"/>
                      <a:pt x="4659" y="4"/>
                      <a:pt x="8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401;p72">
                <a:extLst>
                  <a:ext uri="{FF2B5EF4-FFF2-40B4-BE49-F238E27FC236}">
                    <a16:creationId xmlns:a16="http://schemas.microsoft.com/office/drawing/2014/main" id="{D79E9F73-E460-8774-FE61-66457BCCCF5B}"/>
                  </a:ext>
                </a:extLst>
              </p:cNvPr>
              <p:cNvSpPr/>
              <p:nvPr/>
            </p:nvSpPr>
            <p:spPr>
              <a:xfrm>
                <a:off x="3850206" y="3943225"/>
                <a:ext cx="38026" cy="112387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4318" extrusionOk="0">
                    <a:moveTo>
                      <a:pt x="60" y="0"/>
                    </a:moveTo>
                    <a:cubicBezTo>
                      <a:pt x="29" y="0"/>
                      <a:pt x="0" y="25"/>
                      <a:pt x="0" y="57"/>
                    </a:cubicBezTo>
                    <a:lnTo>
                      <a:pt x="0" y="4261"/>
                    </a:lnTo>
                    <a:cubicBezTo>
                      <a:pt x="0" y="4293"/>
                      <a:pt x="29" y="4318"/>
                      <a:pt x="60" y="4318"/>
                    </a:cubicBezTo>
                    <a:lnTo>
                      <a:pt x="1404" y="4318"/>
                    </a:lnTo>
                    <a:cubicBezTo>
                      <a:pt x="1436" y="4318"/>
                      <a:pt x="1461" y="4293"/>
                      <a:pt x="1461" y="4261"/>
                    </a:cubicBezTo>
                    <a:lnTo>
                      <a:pt x="1461" y="57"/>
                    </a:lnTo>
                    <a:cubicBezTo>
                      <a:pt x="1461" y="25"/>
                      <a:pt x="1436" y="0"/>
                      <a:pt x="1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402;p72">
                <a:extLst>
                  <a:ext uri="{FF2B5EF4-FFF2-40B4-BE49-F238E27FC236}">
                    <a16:creationId xmlns:a16="http://schemas.microsoft.com/office/drawing/2014/main" id="{980A56BF-42AB-4AA9-7C0D-4607FEC7F7F4}"/>
                  </a:ext>
                </a:extLst>
              </p:cNvPr>
              <p:cNvSpPr/>
              <p:nvPr/>
            </p:nvSpPr>
            <p:spPr>
              <a:xfrm>
                <a:off x="3835188" y="3876126"/>
                <a:ext cx="53044" cy="4552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749" extrusionOk="0">
                    <a:moveTo>
                      <a:pt x="1160" y="1"/>
                    </a:moveTo>
                    <a:cubicBezTo>
                      <a:pt x="946" y="1"/>
                      <a:pt x="727" y="81"/>
                      <a:pt x="549" y="260"/>
                    </a:cubicBezTo>
                    <a:cubicBezTo>
                      <a:pt x="0" y="809"/>
                      <a:pt x="387" y="1748"/>
                      <a:pt x="1165" y="1748"/>
                    </a:cubicBezTo>
                    <a:cubicBezTo>
                      <a:pt x="1647" y="1748"/>
                      <a:pt x="2038" y="1358"/>
                      <a:pt x="2038" y="876"/>
                    </a:cubicBezTo>
                    <a:cubicBezTo>
                      <a:pt x="2038" y="350"/>
                      <a:pt x="1608" y="1"/>
                      <a:pt x="11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403;p72">
                <a:extLst>
                  <a:ext uri="{FF2B5EF4-FFF2-40B4-BE49-F238E27FC236}">
                    <a16:creationId xmlns:a16="http://schemas.microsoft.com/office/drawing/2014/main" id="{1D338D60-02B2-39FD-3F95-04D13AA74608}"/>
                  </a:ext>
                </a:extLst>
              </p:cNvPr>
              <p:cNvSpPr/>
              <p:nvPr/>
            </p:nvSpPr>
            <p:spPr>
              <a:xfrm>
                <a:off x="3924670" y="3943121"/>
                <a:ext cx="119805" cy="112491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4322" extrusionOk="0">
                    <a:moveTo>
                      <a:pt x="70" y="1"/>
                    </a:moveTo>
                    <a:cubicBezTo>
                      <a:pt x="32" y="1"/>
                      <a:pt x="0" y="33"/>
                      <a:pt x="0" y="71"/>
                    </a:cubicBezTo>
                    <a:lnTo>
                      <a:pt x="0" y="4255"/>
                    </a:lnTo>
                    <a:cubicBezTo>
                      <a:pt x="0" y="4290"/>
                      <a:pt x="32" y="4322"/>
                      <a:pt x="70" y="4322"/>
                    </a:cubicBezTo>
                    <a:lnTo>
                      <a:pt x="1390" y="4322"/>
                    </a:lnTo>
                    <a:cubicBezTo>
                      <a:pt x="1429" y="4322"/>
                      <a:pt x="1460" y="4290"/>
                      <a:pt x="1460" y="4255"/>
                    </a:cubicBezTo>
                    <a:lnTo>
                      <a:pt x="1460" y="2766"/>
                    </a:lnTo>
                    <a:cubicBezTo>
                      <a:pt x="1460" y="2281"/>
                      <a:pt x="1569" y="1461"/>
                      <a:pt x="2301" y="1461"/>
                    </a:cubicBezTo>
                    <a:cubicBezTo>
                      <a:pt x="3036" y="1461"/>
                      <a:pt x="3146" y="2281"/>
                      <a:pt x="3146" y="2766"/>
                    </a:cubicBezTo>
                    <a:lnTo>
                      <a:pt x="3146" y="4255"/>
                    </a:lnTo>
                    <a:cubicBezTo>
                      <a:pt x="3146" y="4290"/>
                      <a:pt x="3177" y="4322"/>
                      <a:pt x="3216" y="4322"/>
                    </a:cubicBezTo>
                    <a:lnTo>
                      <a:pt x="4535" y="4322"/>
                    </a:lnTo>
                    <a:cubicBezTo>
                      <a:pt x="4574" y="4322"/>
                      <a:pt x="4602" y="4290"/>
                      <a:pt x="4602" y="4255"/>
                    </a:cubicBezTo>
                    <a:lnTo>
                      <a:pt x="4602" y="2306"/>
                    </a:lnTo>
                    <a:cubicBezTo>
                      <a:pt x="4602" y="1707"/>
                      <a:pt x="4433" y="1151"/>
                      <a:pt x="4127" y="743"/>
                    </a:cubicBezTo>
                    <a:cubicBezTo>
                      <a:pt x="3761" y="258"/>
                      <a:pt x="3230" y="4"/>
                      <a:pt x="2586" y="4"/>
                    </a:cubicBezTo>
                    <a:cubicBezTo>
                      <a:pt x="2581" y="4"/>
                      <a:pt x="2575" y="4"/>
                      <a:pt x="2569" y="4"/>
                    </a:cubicBezTo>
                    <a:cubicBezTo>
                      <a:pt x="2107" y="4"/>
                      <a:pt x="1656" y="148"/>
                      <a:pt x="1277" y="413"/>
                    </a:cubicBezTo>
                    <a:cubicBezTo>
                      <a:pt x="1265" y="420"/>
                      <a:pt x="1253" y="423"/>
                      <a:pt x="1240" y="423"/>
                    </a:cubicBezTo>
                    <a:cubicBezTo>
                      <a:pt x="1205" y="423"/>
                      <a:pt x="1172" y="396"/>
                      <a:pt x="1172" y="356"/>
                    </a:cubicBezTo>
                    <a:lnTo>
                      <a:pt x="1172" y="71"/>
                    </a:lnTo>
                    <a:cubicBezTo>
                      <a:pt x="1172" y="33"/>
                      <a:pt x="1140" y="1"/>
                      <a:pt x="11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404;p72">
                <a:extLst>
                  <a:ext uri="{FF2B5EF4-FFF2-40B4-BE49-F238E27FC236}">
                    <a16:creationId xmlns:a16="http://schemas.microsoft.com/office/drawing/2014/main" id="{16790E07-8363-0C4C-32A7-8E2E9524B862}"/>
                  </a:ext>
                </a:extLst>
              </p:cNvPr>
              <p:cNvSpPr/>
              <p:nvPr/>
            </p:nvSpPr>
            <p:spPr>
              <a:xfrm>
                <a:off x="3744430" y="3796534"/>
                <a:ext cx="372480" cy="35361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13586" extrusionOk="0">
                    <a:moveTo>
                      <a:pt x="7513" y="429"/>
                    </a:moveTo>
                    <a:cubicBezTo>
                      <a:pt x="11021" y="429"/>
                      <a:pt x="13878" y="3283"/>
                      <a:pt x="13878" y="6794"/>
                    </a:cubicBezTo>
                    <a:cubicBezTo>
                      <a:pt x="13878" y="10302"/>
                      <a:pt x="11021" y="13155"/>
                      <a:pt x="7513" y="13155"/>
                    </a:cubicBezTo>
                    <a:cubicBezTo>
                      <a:pt x="4005" y="13155"/>
                      <a:pt x="1148" y="10302"/>
                      <a:pt x="1148" y="6794"/>
                    </a:cubicBezTo>
                    <a:cubicBezTo>
                      <a:pt x="1148" y="3283"/>
                      <a:pt x="4005" y="429"/>
                      <a:pt x="7513" y="429"/>
                    </a:cubicBezTo>
                    <a:close/>
                    <a:moveTo>
                      <a:pt x="7512" y="1"/>
                    </a:moveTo>
                    <a:cubicBezTo>
                      <a:pt x="6205" y="1"/>
                      <a:pt x="4891" y="377"/>
                      <a:pt x="3741" y="1147"/>
                    </a:cubicBezTo>
                    <a:cubicBezTo>
                      <a:pt x="1046" y="2945"/>
                      <a:pt x="1" y="6400"/>
                      <a:pt x="1239" y="9391"/>
                    </a:cubicBezTo>
                    <a:cubicBezTo>
                      <a:pt x="2304" y="11966"/>
                      <a:pt x="4809" y="13586"/>
                      <a:pt x="7510" y="13586"/>
                    </a:cubicBezTo>
                    <a:cubicBezTo>
                      <a:pt x="7950" y="13586"/>
                      <a:pt x="8395" y="13543"/>
                      <a:pt x="8839" y="13454"/>
                    </a:cubicBezTo>
                    <a:cubicBezTo>
                      <a:pt x="12016" y="12821"/>
                      <a:pt x="14307" y="10035"/>
                      <a:pt x="14307" y="6794"/>
                    </a:cubicBezTo>
                    <a:cubicBezTo>
                      <a:pt x="14310" y="4989"/>
                      <a:pt x="13593" y="3261"/>
                      <a:pt x="12315" y="1991"/>
                    </a:cubicBezTo>
                    <a:cubicBezTo>
                      <a:pt x="11003" y="677"/>
                      <a:pt x="9264" y="1"/>
                      <a:pt x="75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405;p72">
                <a:extLst>
                  <a:ext uri="{FF2B5EF4-FFF2-40B4-BE49-F238E27FC236}">
                    <a16:creationId xmlns:a16="http://schemas.microsoft.com/office/drawing/2014/main" id="{A7BE5DE9-E2DF-B681-79AD-289C11F9136D}"/>
                  </a:ext>
                </a:extLst>
              </p:cNvPr>
              <p:cNvSpPr/>
              <p:nvPr/>
            </p:nvSpPr>
            <p:spPr>
              <a:xfrm>
                <a:off x="3844974" y="3937993"/>
                <a:ext cx="48489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4720" extrusionOk="0">
                    <a:moveTo>
                      <a:pt x="1433" y="430"/>
                    </a:moveTo>
                    <a:lnTo>
                      <a:pt x="1433" y="4290"/>
                    </a:lnTo>
                    <a:lnTo>
                      <a:pt x="430" y="4290"/>
                    </a:lnTo>
                    <a:lnTo>
                      <a:pt x="430" y="430"/>
                    </a:lnTo>
                    <a:close/>
                    <a:moveTo>
                      <a:pt x="216" y="1"/>
                    </a:moveTo>
                    <a:cubicBezTo>
                      <a:pt x="99" y="1"/>
                      <a:pt x="1" y="96"/>
                      <a:pt x="1" y="216"/>
                    </a:cubicBezTo>
                    <a:lnTo>
                      <a:pt x="1" y="4505"/>
                    </a:lnTo>
                    <a:cubicBezTo>
                      <a:pt x="1" y="4624"/>
                      <a:pt x="99" y="4719"/>
                      <a:pt x="216" y="4719"/>
                    </a:cubicBezTo>
                    <a:lnTo>
                      <a:pt x="1648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16"/>
                    </a:lnTo>
                    <a:cubicBezTo>
                      <a:pt x="1862" y="96"/>
                      <a:pt x="1767" y="1"/>
                      <a:pt x="16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406;p72">
                <a:extLst>
                  <a:ext uri="{FF2B5EF4-FFF2-40B4-BE49-F238E27FC236}">
                    <a16:creationId xmlns:a16="http://schemas.microsoft.com/office/drawing/2014/main" id="{F72A2733-2082-4732-4B02-FB0DE8F9829D}"/>
                  </a:ext>
                </a:extLst>
              </p:cNvPr>
              <p:cNvSpPr/>
              <p:nvPr/>
            </p:nvSpPr>
            <p:spPr>
              <a:xfrm>
                <a:off x="3828134" y="3870973"/>
                <a:ext cx="65329" cy="55881"/>
              </a:xfrm>
              <a:custGeom>
                <a:avLst/>
                <a:gdLst/>
                <a:ahLst/>
                <a:cxnLst/>
                <a:rect l="l" t="t" r="r" b="b"/>
                <a:pathLst>
                  <a:path w="2510" h="2147" extrusionOk="0">
                    <a:moveTo>
                      <a:pt x="1431" y="427"/>
                    </a:moveTo>
                    <a:cubicBezTo>
                      <a:pt x="1762" y="427"/>
                      <a:pt x="2080" y="685"/>
                      <a:pt x="2080" y="1074"/>
                    </a:cubicBezTo>
                    <a:cubicBezTo>
                      <a:pt x="2080" y="1429"/>
                      <a:pt x="1791" y="1717"/>
                      <a:pt x="1436" y="1717"/>
                    </a:cubicBezTo>
                    <a:cubicBezTo>
                      <a:pt x="863" y="1717"/>
                      <a:pt x="574" y="1024"/>
                      <a:pt x="982" y="616"/>
                    </a:cubicBezTo>
                    <a:cubicBezTo>
                      <a:pt x="1113" y="486"/>
                      <a:pt x="1273" y="427"/>
                      <a:pt x="1431" y="427"/>
                    </a:cubicBezTo>
                    <a:close/>
                    <a:moveTo>
                      <a:pt x="1436" y="0"/>
                    </a:moveTo>
                    <a:cubicBezTo>
                      <a:pt x="479" y="0"/>
                      <a:pt x="1" y="1154"/>
                      <a:pt x="676" y="1830"/>
                    </a:cubicBezTo>
                    <a:cubicBezTo>
                      <a:pt x="895" y="2049"/>
                      <a:pt x="1165" y="2147"/>
                      <a:pt x="1429" y="2147"/>
                    </a:cubicBezTo>
                    <a:cubicBezTo>
                      <a:pt x="1980" y="2147"/>
                      <a:pt x="2509" y="1720"/>
                      <a:pt x="2509" y="1074"/>
                    </a:cubicBezTo>
                    <a:cubicBezTo>
                      <a:pt x="2509" y="482"/>
                      <a:pt x="2027" y="0"/>
                      <a:pt x="14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407;p72">
                <a:extLst>
                  <a:ext uri="{FF2B5EF4-FFF2-40B4-BE49-F238E27FC236}">
                    <a16:creationId xmlns:a16="http://schemas.microsoft.com/office/drawing/2014/main" id="{A229FD75-CC5B-7D23-D5CB-C61B6AF68445}"/>
                  </a:ext>
                </a:extLst>
              </p:cNvPr>
              <p:cNvSpPr/>
              <p:nvPr/>
            </p:nvSpPr>
            <p:spPr>
              <a:xfrm>
                <a:off x="3919439" y="3937993"/>
                <a:ext cx="130346" cy="122850"/>
              </a:xfrm>
              <a:custGeom>
                <a:avLst/>
                <a:gdLst/>
                <a:ahLst/>
                <a:cxnLst/>
                <a:rect l="l" t="t" r="r" b="b"/>
                <a:pathLst>
                  <a:path w="5008" h="4720" extrusionOk="0">
                    <a:moveTo>
                      <a:pt x="215" y="1"/>
                    </a:moveTo>
                    <a:cubicBezTo>
                      <a:pt x="99" y="1"/>
                      <a:pt x="0" y="96"/>
                      <a:pt x="0" y="216"/>
                    </a:cubicBezTo>
                    <a:lnTo>
                      <a:pt x="0" y="4505"/>
                    </a:lnTo>
                    <a:cubicBezTo>
                      <a:pt x="0" y="4624"/>
                      <a:pt x="99" y="4719"/>
                      <a:pt x="215" y="4719"/>
                    </a:cubicBezTo>
                    <a:lnTo>
                      <a:pt x="1647" y="4719"/>
                    </a:lnTo>
                    <a:cubicBezTo>
                      <a:pt x="1767" y="4719"/>
                      <a:pt x="1862" y="4624"/>
                      <a:pt x="1862" y="4505"/>
                    </a:cubicBezTo>
                    <a:lnTo>
                      <a:pt x="1862" y="2963"/>
                    </a:lnTo>
                    <a:cubicBezTo>
                      <a:pt x="1862" y="2460"/>
                      <a:pt x="1974" y="1859"/>
                      <a:pt x="2506" y="1859"/>
                    </a:cubicBezTo>
                    <a:cubicBezTo>
                      <a:pt x="2900" y="1859"/>
                      <a:pt x="3065" y="2193"/>
                      <a:pt x="3121" y="2573"/>
                    </a:cubicBezTo>
                    <a:cubicBezTo>
                      <a:pt x="3135" y="2678"/>
                      <a:pt x="3227" y="2756"/>
                      <a:pt x="3332" y="2756"/>
                    </a:cubicBezTo>
                    <a:cubicBezTo>
                      <a:pt x="3463" y="2752"/>
                      <a:pt x="3565" y="2636"/>
                      <a:pt x="3544" y="2506"/>
                    </a:cubicBezTo>
                    <a:cubicBezTo>
                      <a:pt x="3434" y="1816"/>
                      <a:pt x="3069" y="1429"/>
                      <a:pt x="2506" y="1429"/>
                    </a:cubicBezTo>
                    <a:cubicBezTo>
                      <a:pt x="1823" y="1429"/>
                      <a:pt x="1432" y="1989"/>
                      <a:pt x="1432" y="2963"/>
                    </a:cubicBezTo>
                    <a:lnTo>
                      <a:pt x="1432" y="4290"/>
                    </a:lnTo>
                    <a:lnTo>
                      <a:pt x="430" y="4290"/>
                    </a:lnTo>
                    <a:lnTo>
                      <a:pt x="430" y="430"/>
                    </a:lnTo>
                    <a:lnTo>
                      <a:pt x="1144" y="430"/>
                    </a:lnTo>
                    <a:lnTo>
                      <a:pt x="1144" y="712"/>
                    </a:lnTo>
                    <a:cubicBezTo>
                      <a:pt x="1144" y="778"/>
                      <a:pt x="1172" y="842"/>
                      <a:pt x="1225" y="884"/>
                    </a:cubicBezTo>
                    <a:cubicBezTo>
                      <a:pt x="1264" y="916"/>
                      <a:pt x="1311" y="932"/>
                      <a:pt x="1359" y="932"/>
                    </a:cubicBezTo>
                    <a:cubicBezTo>
                      <a:pt x="1407" y="932"/>
                      <a:pt x="1455" y="916"/>
                      <a:pt x="1496" y="884"/>
                    </a:cubicBezTo>
                    <a:cubicBezTo>
                      <a:pt x="1858" y="592"/>
                      <a:pt x="2309" y="430"/>
                      <a:pt x="2776" y="430"/>
                    </a:cubicBezTo>
                    <a:cubicBezTo>
                      <a:pt x="2781" y="430"/>
                      <a:pt x="2786" y="430"/>
                      <a:pt x="2791" y="430"/>
                    </a:cubicBezTo>
                    <a:cubicBezTo>
                      <a:pt x="4026" y="430"/>
                      <a:pt x="4578" y="1472"/>
                      <a:pt x="4578" y="2503"/>
                    </a:cubicBezTo>
                    <a:lnTo>
                      <a:pt x="4578" y="4290"/>
                    </a:lnTo>
                    <a:lnTo>
                      <a:pt x="3575" y="4290"/>
                    </a:lnTo>
                    <a:lnTo>
                      <a:pt x="3575" y="3583"/>
                    </a:lnTo>
                    <a:cubicBezTo>
                      <a:pt x="3575" y="3467"/>
                      <a:pt x="3480" y="3372"/>
                      <a:pt x="3364" y="3372"/>
                    </a:cubicBezTo>
                    <a:cubicBezTo>
                      <a:pt x="3245" y="3372"/>
                      <a:pt x="3150" y="3467"/>
                      <a:pt x="3150" y="3583"/>
                    </a:cubicBezTo>
                    <a:lnTo>
                      <a:pt x="3150" y="4505"/>
                    </a:lnTo>
                    <a:cubicBezTo>
                      <a:pt x="3150" y="4624"/>
                      <a:pt x="3245" y="4719"/>
                      <a:pt x="3364" y="4719"/>
                    </a:cubicBezTo>
                    <a:lnTo>
                      <a:pt x="4793" y="4719"/>
                    </a:lnTo>
                    <a:cubicBezTo>
                      <a:pt x="4912" y="4719"/>
                      <a:pt x="5007" y="4624"/>
                      <a:pt x="5007" y="4505"/>
                    </a:cubicBezTo>
                    <a:lnTo>
                      <a:pt x="5007" y="2503"/>
                    </a:lnTo>
                    <a:cubicBezTo>
                      <a:pt x="5007" y="1028"/>
                      <a:pt x="4096" y="1"/>
                      <a:pt x="2791" y="1"/>
                    </a:cubicBezTo>
                    <a:cubicBezTo>
                      <a:pt x="2365" y="1"/>
                      <a:pt x="1946" y="110"/>
                      <a:pt x="1573" y="314"/>
                    </a:cubicBezTo>
                    <a:lnTo>
                      <a:pt x="1573" y="216"/>
                    </a:lnTo>
                    <a:cubicBezTo>
                      <a:pt x="1573" y="96"/>
                      <a:pt x="1478" y="1"/>
                      <a:pt x="1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" name="Google Shape;5390;p72">
            <a:extLst>
              <a:ext uri="{FF2B5EF4-FFF2-40B4-BE49-F238E27FC236}">
                <a16:creationId xmlns:a16="http://schemas.microsoft.com/office/drawing/2014/main" id="{24B5FB12-B1D2-29DE-030B-4196B9673295}"/>
              </a:ext>
            </a:extLst>
          </p:cNvPr>
          <p:cNvGrpSpPr/>
          <p:nvPr/>
        </p:nvGrpSpPr>
        <p:grpSpPr>
          <a:xfrm>
            <a:off x="6125649" y="2715989"/>
            <a:ext cx="471390" cy="460161"/>
            <a:chOff x="1343779" y="2971076"/>
            <a:chExt cx="471390" cy="460161"/>
          </a:xfrm>
        </p:grpSpPr>
        <p:sp>
          <p:nvSpPr>
            <p:cNvPr id="121" name="Google Shape;5391;p72">
              <a:extLst>
                <a:ext uri="{FF2B5EF4-FFF2-40B4-BE49-F238E27FC236}">
                  <a16:creationId xmlns:a16="http://schemas.microsoft.com/office/drawing/2014/main" id="{AC6E3901-DA7D-84D4-744E-910DE1A7B3BE}"/>
                </a:ext>
              </a:extLst>
            </p:cNvPr>
            <p:cNvSpPr/>
            <p:nvPr/>
          </p:nvSpPr>
          <p:spPr>
            <a:xfrm rot="1207083">
              <a:off x="1393230" y="3024348"/>
              <a:ext cx="372488" cy="353617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lt2"/>
            </a:solidFill>
            <a:ln w="1143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5392;p72">
              <a:extLst>
                <a:ext uri="{FF2B5EF4-FFF2-40B4-BE49-F238E27FC236}">
                  <a16:creationId xmlns:a16="http://schemas.microsoft.com/office/drawing/2014/main" id="{2681BE90-7A42-2E59-87E8-E22510183EC3}"/>
                </a:ext>
              </a:extLst>
            </p:cNvPr>
            <p:cNvSpPr/>
            <p:nvPr/>
          </p:nvSpPr>
          <p:spPr>
            <a:xfrm rot="-782640">
              <a:off x="1417919" y="3030631"/>
              <a:ext cx="342523" cy="342419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5393;p72">
              <a:extLst>
                <a:ext uri="{FF2B5EF4-FFF2-40B4-BE49-F238E27FC236}">
                  <a16:creationId xmlns:a16="http://schemas.microsoft.com/office/drawing/2014/main" id="{10FB8B11-F512-2B0F-CC82-0BEDA35BCF94}"/>
                </a:ext>
              </a:extLst>
            </p:cNvPr>
            <p:cNvSpPr/>
            <p:nvPr/>
          </p:nvSpPr>
          <p:spPr>
            <a:xfrm rot="-782640">
              <a:off x="1564835" y="3013144"/>
              <a:ext cx="199658" cy="342523"/>
            </a:xfrm>
            <a:custGeom>
              <a:avLst/>
              <a:gdLst/>
              <a:ahLst/>
              <a:cxnLst/>
              <a:rect l="l" t="t" r="r" b="b"/>
              <a:pathLst>
                <a:path w="7671" h="13160" extrusionOk="0">
                  <a:moveTo>
                    <a:pt x="859" y="1"/>
                  </a:moveTo>
                  <a:cubicBezTo>
                    <a:pt x="574" y="1"/>
                    <a:pt x="285" y="18"/>
                    <a:pt x="0" y="57"/>
                  </a:cubicBezTo>
                  <a:cubicBezTo>
                    <a:pt x="3276" y="486"/>
                    <a:pt x="5721" y="3276"/>
                    <a:pt x="5721" y="6580"/>
                  </a:cubicBezTo>
                  <a:cubicBezTo>
                    <a:pt x="5721" y="9880"/>
                    <a:pt x="3276" y="12670"/>
                    <a:pt x="0" y="13103"/>
                  </a:cubicBezTo>
                  <a:cubicBezTo>
                    <a:pt x="290" y="13141"/>
                    <a:pt x="578" y="13160"/>
                    <a:pt x="863" y="13160"/>
                  </a:cubicBezTo>
                  <a:cubicBezTo>
                    <a:pt x="4274" y="13160"/>
                    <a:pt x="7190" y="10510"/>
                    <a:pt x="7421" y="7009"/>
                  </a:cubicBezTo>
                  <a:cubicBezTo>
                    <a:pt x="7670" y="3216"/>
                    <a:pt x="4659" y="4"/>
                    <a:pt x="8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5394;p72">
              <a:extLst>
                <a:ext uri="{FF2B5EF4-FFF2-40B4-BE49-F238E27FC236}">
                  <a16:creationId xmlns:a16="http://schemas.microsoft.com/office/drawing/2014/main" id="{B1FBE6C4-8554-A8EE-7B83-339C60BDA760}"/>
                </a:ext>
              </a:extLst>
            </p:cNvPr>
            <p:cNvSpPr/>
            <p:nvPr/>
          </p:nvSpPr>
          <p:spPr>
            <a:xfrm rot="-782640">
              <a:off x="1486405" y="3108332"/>
              <a:ext cx="186123" cy="267954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5395;p72">
              <a:extLst>
                <a:ext uri="{FF2B5EF4-FFF2-40B4-BE49-F238E27FC236}">
                  <a16:creationId xmlns:a16="http://schemas.microsoft.com/office/drawing/2014/main" id="{F0C75ED2-697B-BB19-D9C6-1B553AE0AE65}"/>
                </a:ext>
              </a:extLst>
            </p:cNvPr>
            <p:cNvSpPr/>
            <p:nvPr/>
          </p:nvSpPr>
          <p:spPr>
            <a:xfrm rot="-782640">
              <a:off x="1404360" y="3024365"/>
              <a:ext cx="375422" cy="353611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40"/>
          <p:cNvSpPr/>
          <p:nvPr/>
        </p:nvSpPr>
        <p:spPr>
          <a:xfrm>
            <a:off x="5027650" y="771525"/>
            <a:ext cx="3632700" cy="3600600"/>
          </a:xfrm>
          <a:prstGeom prst="ellipse">
            <a:avLst/>
          </a:prstGeom>
          <a:solidFill>
            <a:srgbClr val="1A1A1A">
              <a:alpha val="68720"/>
            </a:srgbClr>
          </a:solidFill>
          <a:ln w="762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168" name="Google Shape;2168;p40"/>
          <p:cNvSpPr txBox="1">
            <a:spLocks noGrp="1"/>
          </p:cNvSpPr>
          <p:nvPr>
            <p:ph type="title"/>
          </p:nvPr>
        </p:nvSpPr>
        <p:spPr>
          <a:xfrm>
            <a:off x="634538" y="244879"/>
            <a:ext cx="4187100" cy="18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1"/>
                </a:solidFill>
              </a:rPr>
              <a:t>Objetivo</a:t>
            </a:r>
            <a:r>
              <a:rPr lang="en" sz="9000" dirty="0">
                <a:solidFill>
                  <a:schemeClr val="accent2"/>
                </a:solidFill>
              </a:rPr>
              <a:t>:</a:t>
            </a:r>
            <a:endParaRPr sz="9000" dirty="0"/>
          </a:p>
        </p:txBody>
      </p:sp>
      <p:sp>
        <p:nvSpPr>
          <p:cNvPr id="2169" name="Google Shape;2169;p40"/>
          <p:cNvSpPr txBox="1">
            <a:spLocks noGrp="1"/>
          </p:cNvSpPr>
          <p:nvPr>
            <p:ph type="subTitle" idx="1"/>
          </p:nvPr>
        </p:nvSpPr>
        <p:spPr>
          <a:xfrm>
            <a:off x="598371" y="2507779"/>
            <a:ext cx="4187100" cy="10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Buscamos a conscientização geral, abordando esta ideia de diversas formas, deixando evidente que todos nós temos este </a:t>
            </a:r>
            <a:r>
              <a:rPr lang="en" dirty="0">
                <a:solidFill>
                  <a:schemeClr val="accent2"/>
                </a:solidFill>
              </a:rPr>
              <a:t>fardo;</a:t>
            </a:r>
            <a:r>
              <a:rPr lang="en" dirty="0"/>
              <a:t> ou em outras palavras, a </a:t>
            </a:r>
            <a:r>
              <a:rPr lang="en" dirty="0">
                <a:solidFill>
                  <a:schemeClr val="accent2"/>
                </a:solidFill>
              </a:rPr>
              <a:t>responsabilidade</a:t>
            </a:r>
            <a:r>
              <a:rPr lang="en" dirty="0"/>
              <a:t> de cuidar de nosso </a:t>
            </a:r>
            <a:r>
              <a:rPr lang="en" dirty="0">
                <a:solidFill>
                  <a:srgbClr val="FF511A"/>
                </a:solidFill>
              </a:rPr>
              <a:t>planeta…</a:t>
            </a:r>
            <a:endParaRPr dirty="0">
              <a:solidFill>
                <a:srgbClr val="FF511A"/>
              </a:solidFill>
            </a:endParaRPr>
          </a:p>
        </p:txBody>
      </p:sp>
      <p:grpSp>
        <p:nvGrpSpPr>
          <p:cNvPr id="2188" name="Google Shape;2188;p40"/>
          <p:cNvGrpSpPr/>
          <p:nvPr/>
        </p:nvGrpSpPr>
        <p:grpSpPr>
          <a:xfrm>
            <a:off x="5222904" y="1328048"/>
            <a:ext cx="364057" cy="318910"/>
            <a:chOff x="6203979" y="375548"/>
            <a:chExt cx="364057" cy="318910"/>
          </a:xfrm>
        </p:grpSpPr>
        <p:grpSp>
          <p:nvGrpSpPr>
            <p:cNvPr id="2189" name="Google Shape;2189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0" name="Google Shape;219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oogle Shape;2194;p40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2195" name="Google Shape;219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9" name="Google Shape;2199;p40"/>
          <p:cNvGrpSpPr/>
          <p:nvPr/>
        </p:nvGrpSpPr>
        <p:grpSpPr>
          <a:xfrm>
            <a:off x="5984243" y="567440"/>
            <a:ext cx="653960" cy="637113"/>
            <a:chOff x="6993893" y="739290"/>
            <a:chExt cx="653960" cy="637113"/>
          </a:xfrm>
        </p:grpSpPr>
        <p:grpSp>
          <p:nvGrpSpPr>
            <p:cNvPr id="2200" name="Google Shape;2200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1" name="Google Shape;2201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3" name="Google Shape;2203;p40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204" name="Google Shape;2204;p40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40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06" name="Google Shape;2206;p40"/>
          <p:cNvGrpSpPr/>
          <p:nvPr/>
        </p:nvGrpSpPr>
        <p:grpSpPr>
          <a:xfrm>
            <a:off x="7882582" y="1576623"/>
            <a:ext cx="253611" cy="251814"/>
            <a:chOff x="3461369" y="1048756"/>
            <a:chExt cx="253611" cy="251814"/>
          </a:xfrm>
        </p:grpSpPr>
        <p:grpSp>
          <p:nvGrpSpPr>
            <p:cNvPr id="2207" name="Google Shape;2207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08" name="Google Shape;220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1" name="Google Shape;2211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2" name="Google Shape;221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5" name="Google Shape;2215;p40"/>
          <p:cNvGrpSpPr/>
          <p:nvPr/>
        </p:nvGrpSpPr>
        <p:grpSpPr>
          <a:xfrm>
            <a:off x="5315948" y="2175880"/>
            <a:ext cx="253611" cy="251814"/>
            <a:chOff x="3461369" y="1048756"/>
            <a:chExt cx="253611" cy="251814"/>
          </a:xfrm>
        </p:grpSpPr>
        <p:grpSp>
          <p:nvGrpSpPr>
            <p:cNvPr id="2216" name="Google Shape;2216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17" name="Google Shape;2217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1" name="Google Shape;2221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24" name="Google Shape;2224;p40"/>
          <p:cNvGrpSpPr/>
          <p:nvPr/>
        </p:nvGrpSpPr>
        <p:grpSpPr>
          <a:xfrm>
            <a:off x="7185644" y="3834406"/>
            <a:ext cx="253611" cy="251814"/>
            <a:chOff x="3461369" y="1048756"/>
            <a:chExt cx="253611" cy="251814"/>
          </a:xfrm>
        </p:grpSpPr>
        <p:grpSp>
          <p:nvGrpSpPr>
            <p:cNvPr id="2225" name="Google Shape;2225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26" name="Google Shape;2226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9" name="Google Shape;2229;p40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230" name="Google Shape;2230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40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40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2233;p40"/>
          <p:cNvGrpSpPr/>
          <p:nvPr/>
        </p:nvGrpSpPr>
        <p:grpSpPr>
          <a:xfrm>
            <a:off x="8082317" y="3564215"/>
            <a:ext cx="258817" cy="226709"/>
            <a:chOff x="7987067" y="4059515"/>
            <a:chExt cx="258817" cy="226709"/>
          </a:xfrm>
        </p:grpSpPr>
        <p:grpSp>
          <p:nvGrpSpPr>
            <p:cNvPr id="2234" name="Google Shape;2234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35" name="Google Shape;2235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9" name="Google Shape;2239;p40"/>
            <p:cNvGrpSpPr/>
            <p:nvPr/>
          </p:nvGrpSpPr>
          <p:grpSpPr>
            <a:xfrm>
              <a:off x="7987067" y="4059515"/>
              <a:ext cx="258817" cy="226709"/>
              <a:chOff x="5085975" y="3722900"/>
              <a:chExt cx="126400" cy="110725"/>
            </a:xfrm>
          </p:grpSpPr>
          <p:sp>
            <p:nvSpPr>
              <p:cNvPr id="2240" name="Google Shape;2240;p40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40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40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40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9" name="Google Shape;18862;p90">
            <a:extLst>
              <a:ext uri="{FF2B5EF4-FFF2-40B4-BE49-F238E27FC236}">
                <a16:creationId xmlns:a16="http://schemas.microsoft.com/office/drawing/2014/main" id="{13D0680A-D91D-CB7F-B4C9-29811868A866}"/>
              </a:ext>
            </a:extLst>
          </p:cNvPr>
          <p:cNvGrpSpPr/>
          <p:nvPr/>
        </p:nvGrpSpPr>
        <p:grpSpPr>
          <a:xfrm>
            <a:off x="5739416" y="1606780"/>
            <a:ext cx="2213948" cy="1929940"/>
            <a:chOff x="7665936" y="3349997"/>
            <a:chExt cx="386058" cy="360972"/>
          </a:xfrm>
          <a:solidFill>
            <a:schemeClr val="tx2"/>
          </a:solidFill>
        </p:grpSpPr>
        <p:sp>
          <p:nvSpPr>
            <p:cNvPr id="80" name="Google Shape;18863;p90">
              <a:extLst>
                <a:ext uri="{FF2B5EF4-FFF2-40B4-BE49-F238E27FC236}">
                  <a16:creationId xmlns:a16="http://schemas.microsoft.com/office/drawing/2014/main" id="{59A06931-1123-EB45-096A-5C67A618459C}"/>
                </a:ext>
              </a:extLst>
            </p:cNvPr>
            <p:cNvSpPr/>
            <p:nvPr/>
          </p:nvSpPr>
          <p:spPr>
            <a:xfrm>
              <a:off x="7690366" y="3355240"/>
              <a:ext cx="350382" cy="350487"/>
            </a:xfrm>
            <a:custGeom>
              <a:avLst/>
              <a:gdLst/>
              <a:ahLst/>
              <a:cxnLst/>
              <a:rect l="l" t="t" r="r" b="b"/>
              <a:pathLst>
                <a:path w="13367" h="13371" extrusionOk="0">
                  <a:moveTo>
                    <a:pt x="6685" y="1"/>
                  </a:moveTo>
                  <a:cubicBezTo>
                    <a:pt x="2993" y="1"/>
                    <a:pt x="0" y="2993"/>
                    <a:pt x="0" y="6686"/>
                  </a:cubicBezTo>
                  <a:cubicBezTo>
                    <a:pt x="0" y="10378"/>
                    <a:pt x="2993" y="13370"/>
                    <a:pt x="6685" y="13370"/>
                  </a:cubicBezTo>
                  <a:cubicBezTo>
                    <a:pt x="10374" y="13370"/>
                    <a:pt x="13366" y="10378"/>
                    <a:pt x="13366" y="6686"/>
                  </a:cubicBezTo>
                  <a:cubicBezTo>
                    <a:pt x="13366" y="2993"/>
                    <a:pt x="10374" y="1"/>
                    <a:pt x="6685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8864;p90">
              <a:extLst>
                <a:ext uri="{FF2B5EF4-FFF2-40B4-BE49-F238E27FC236}">
                  <a16:creationId xmlns:a16="http://schemas.microsoft.com/office/drawing/2014/main" id="{FFB75869-FDE8-5510-EBA3-B21D052D45BA}"/>
                </a:ext>
              </a:extLst>
            </p:cNvPr>
            <p:cNvSpPr/>
            <p:nvPr/>
          </p:nvSpPr>
          <p:spPr>
            <a:xfrm>
              <a:off x="7685281" y="3381243"/>
              <a:ext cx="329544" cy="324485"/>
            </a:xfrm>
            <a:custGeom>
              <a:avLst/>
              <a:gdLst/>
              <a:ahLst/>
              <a:cxnLst/>
              <a:rect l="l" t="t" r="r" b="b"/>
              <a:pathLst>
                <a:path w="12572" h="12379" extrusionOk="0">
                  <a:moveTo>
                    <a:pt x="3380" y="1"/>
                  </a:moveTo>
                  <a:lnTo>
                    <a:pt x="3380" y="1"/>
                  </a:lnTo>
                  <a:cubicBezTo>
                    <a:pt x="1636" y="1073"/>
                    <a:pt x="479" y="2880"/>
                    <a:pt x="240" y="4913"/>
                  </a:cubicBezTo>
                  <a:cubicBezTo>
                    <a:pt x="1" y="6945"/>
                    <a:pt x="704" y="8974"/>
                    <a:pt x="2153" y="10420"/>
                  </a:cubicBezTo>
                  <a:cubicBezTo>
                    <a:pt x="3413" y="11680"/>
                    <a:pt x="5116" y="12378"/>
                    <a:pt x="6877" y="12378"/>
                  </a:cubicBezTo>
                  <a:cubicBezTo>
                    <a:pt x="7136" y="12378"/>
                    <a:pt x="7396" y="12363"/>
                    <a:pt x="7656" y="12333"/>
                  </a:cubicBezTo>
                  <a:cubicBezTo>
                    <a:pt x="9689" y="12094"/>
                    <a:pt x="11499" y="10937"/>
                    <a:pt x="12572" y="9196"/>
                  </a:cubicBezTo>
                  <a:lnTo>
                    <a:pt x="12572" y="9196"/>
                  </a:lnTo>
                  <a:cubicBezTo>
                    <a:pt x="11522" y="9840"/>
                    <a:pt x="10320" y="10184"/>
                    <a:pt x="9092" y="10184"/>
                  </a:cubicBezTo>
                  <a:cubicBezTo>
                    <a:pt x="9086" y="10184"/>
                    <a:pt x="9079" y="10184"/>
                    <a:pt x="9073" y="10184"/>
                  </a:cubicBezTo>
                  <a:cubicBezTo>
                    <a:pt x="6650" y="10184"/>
                    <a:pt x="4417" y="8876"/>
                    <a:pt x="3236" y="6763"/>
                  </a:cubicBezTo>
                  <a:cubicBezTo>
                    <a:pt x="2054" y="4649"/>
                    <a:pt x="2111" y="2061"/>
                    <a:pt x="3380" y="1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8865;p90">
              <a:extLst>
                <a:ext uri="{FF2B5EF4-FFF2-40B4-BE49-F238E27FC236}">
                  <a16:creationId xmlns:a16="http://schemas.microsoft.com/office/drawing/2014/main" id="{94917AF0-C4CD-5D8B-9BE2-11AECF851EAD}"/>
                </a:ext>
              </a:extLst>
            </p:cNvPr>
            <p:cNvSpPr/>
            <p:nvPr/>
          </p:nvSpPr>
          <p:spPr>
            <a:xfrm>
              <a:off x="7865570" y="3531126"/>
              <a:ext cx="117825" cy="152740"/>
            </a:xfrm>
            <a:custGeom>
              <a:avLst/>
              <a:gdLst/>
              <a:ahLst/>
              <a:cxnLst/>
              <a:rect l="l" t="t" r="r" b="b"/>
              <a:pathLst>
                <a:path w="4495" h="5827" extrusionOk="0">
                  <a:moveTo>
                    <a:pt x="539" y="0"/>
                  </a:moveTo>
                  <a:lnTo>
                    <a:pt x="1" y="1484"/>
                  </a:lnTo>
                  <a:lnTo>
                    <a:pt x="1049" y="3235"/>
                  </a:lnTo>
                  <a:lnTo>
                    <a:pt x="644" y="5405"/>
                  </a:lnTo>
                  <a:cubicBezTo>
                    <a:pt x="630" y="5486"/>
                    <a:pt x="662" y="5570"/>
                    <a:pt x="729" y="5620"/>
                  </a:cubicBezTo>
                  <a:lnTo>
                    <a:pt x="954" y="5785"/>
                  </a:lnTo>
                  <a:cubicBezTo>
                    <a:pt x="992" y="5813"/>
                    <a:pt x="1038" y="5827"/>
                    <a:pt x="1083" y="5827"/>
                  </a:cubicBezTo>
                  <a:cubicBezTo>
                    <a:pt x="1145" y="5827"/>
                    <a:pt x="1206" y="5801"/>
                    <a:pt x="1249" y="5750"/>
                  </a:cubicBezTo>
                  <a:lnTo>
                    <a:pt x="4330" y="2089"/>
                  </a:lnTo>
                  <a:cubicBezTo>
                    <a:pt x="4495" y="1892"/>
                    <a:pt x="4456" y="1600"/>
                    <a:pt x="4249" y="1456"/>
                  </a:cubicBezTo>
                  <a:lnTo>
                    <a:pt x="2585" y="299"/>
                  </a:lnTo>
                  <a:lnTo>
                    <a:pt x="539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8866;p90">
              <a:extLst>
                <a:ext uri="{FF2B5EF4-FFF2-40B4-BE49-F238E27FC236}">
                  <a16:creationId xmlns:a16="http://schemas.microsoft.com/office/drawing/2014/main" id="{5FCA41A0-CD03-3C36-DF02-7CD9C576586F}"/>
                </a:ext>
              </a:extLst>
            </p:cNvPr>
            <p:cNvSpPr/>
            <p:nvPr/>
          </p:nvSpPr>
          <p:spPr>
            <a:xfrm>
              <a:off x="7882084" y="3644678"/>
              <a:ext cx="44719" cy="39266"/>
            </a:xfrm>
            <a:custGeom>
              <a:avLst/>
              <a:gdLst/>
              <a:ahLst/>
              <a:cxnLst/>
              <a:rect l="l" t="t" r="r" b="b"/>
              <a:pathLst>
                <a:path w="1706" h="1498" extrusionOk="0">
                  <a:moveTo>
                    <a:pt x="218" y="0"/>
                  </a:moveTo>
                  <a:lnTo>
                    <a:pt x="18" y="1077"/>
                  </a:lnTo>
                  <a:cubicBezTo>
                    <a:pt x="0" y="1157"/>
                    <a:pt x="35" y="1242"/>
                    <a:pt x="102" y="1291"/>
                  </a:cubicBezTo>
                  <a:lnTo>
                    <a:pt x="327" y="1456"/>
                  </a:lnTo>
                  <a:cubicBezTo>
                    <a:pt x="365" y="1484"/>
                    <a:pt x="409" y="1497"/>
                    <a:pt x="453" y="1497"/>
                  </a:cubicBezTo>
                  <a:cubicBezTo>
                    <a:pt x="514" y="1497"/>
                    <a:pt x="576" y="1471"/>
                    <a:pt x="619" y="1421"/>
                  </a:cubicBezTo>
                  <a:lnTo>
                    <a:pt x="1706" y="131"/>
                  </a:lnTo>
                  <a:cubicBezTo>
                    <a:pt x="1657" y="131"/>
                    <a:pt x="1607" y="134"/>
                    <a:pt x="1565" y="134"/>
                  </a:cubicBezTo>
                  <a:cubicBezTo>
                    <a:pt x="1112" y="134"/>
                    <a:pt x="661" y="92"/>
                    <a:pt x="218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8867;p90">
              <a:extLst>
                <a:ext uri="{FF2B5EF4-FFF2-40B4-BE49-F238E27FC236}">
                  <a16:creationId xmlns:a16="http://schemas.microsoft.com/office/drawing/2014/main" id="{B3B0F664-162B-4984-6067-499242393A9D}"/>
                </a:ext>
              </a:extLst>
            </p:cNvPr>
            <p:cNvSpPr/>
            <p:nvPr/>
          </p:nvSpPr>
          <p:spPr>
            <a:xfrm>
              <a:off x="7756815" y="3371282"/>
              <a:ext cx="168048" cy="147236"/>
            </a:xfrm>
            <a:custGeom>
              <a:avLst/>
              <a:gdLst/>
              <a:ahLst/>
              <a:cxnLst/>
              <a:rect l="l" t="t" r="r" b="b"/>
              <a:pathLst>
                <a:path w="6411" h="5617" extrusionOk="0">
                  <a:moveTo>
                    <a:pt x="1361" y="1"/>
                  </a:moveTo>
                  <a:cubicBezTo>
                    <a:pt x="876" y="222"/>
                    <a:pt x="419" y="504"/>
                    <a:pt x="0" y="838"/>
                  </a:cubicBezTo>
                  <a:lnTo>
                    <a:pt x="408" y="1534"/>
                  </a:lnTo>
                  <a:cubicBezTo>
                    <a:pt x="500" y="1678"/>
                    <a:pt x="531" y="1854"/>
                    <a:pt x="493" y="2023"/>
                  </a:cubicBezTo>
                  <a:lnTo>
                    <a:pt x="134" y="3580"/>
                  </a:lnTo>
                  <a:cubicBezTo>
                    <a:pt x="99" y="3721"/>
                    <a:pt x="141" y="3869"/>
                    <a:pt x="243" y="3974"/>
                  </a:cubicBezTo>
                  <a:lnTo>
                    <a:pt x="1709" y="5486"/>
                  </a:lnTo>
                  <a:cubicBezTo>
                    <a:pt x="1792" y="5569"/>
                    <a:pt x="1903" y="5616"/>
                    <a:pt x="2016" y="5616"/>
                  </a:cubicBezTo>
                  <a:cubicBezTo>
                    <a:pt x="2033" y="5616"/>
                    <a:pt x="2051" y="5615"/>
                    <a:pt x="2068" y="5613"/>
                  </a:cubicBezTo>
                  <a:lnTo>
                    <a:pt x="2269" y="5592"/>
                  </a:lnTo>
                  <a:lnTo>
                    <a:pt x="2226" y="4702"/>
                  </a:lnTo>
                  <a:cubicBezTo>
                    <a:pt x="2216" y="4484"/>
                    <a:pt x="2371" y="4291"/>
                    <a:pt x="2589" y="4256"/>
                  </a:cubicBezTo>
                  <a:lnTo>
                    <a:pt x="4203" y="3992"/>
                  </a:lnTo>
                  <a:lnTo>
                    <a:pt x="5068" y="3011"/>
                  </a:lnTo>
                  <a:lnTo>
                    <a:pt x="5602" y="2402"/>
                  </a:lnTo>
                  <a:lnTo>
                    <a:pt x="6218" y="2199"/>
                  </a:lnTo>
                  <a:cubicBezTo>
                    <a:pt x="6383" y="2139"/>
                    <a:pt x="6411" y="1914"/>
                    <a:pt x="6263" y="1815"/>
                  </a:cubicBezTo>
                  <a:lnTo>
                    <a:pt x="4660" y="820"/>
                  </a:lnTo>
                  <a:lnTo>
                    <a:pt x="4255" y="1843"/>
                  </a:lnTo>
                  <a:lnTo>
                    <a:pt x="2989" y="1115"/>
                  </a:lnTo>
                  <a:lnTo>
                    <a:pt x="3781" y="732"/>
                  </a:lnTo>
                  <a:cubicBezTo>
                    <a:pt x="4082" y="583"/>
                    <a:pt x="3974" y="134"/>
                    <a:pt x="3645" y="134"/>
                  </a:cubicBezTo>
                  <a:cubicBezTo>
                    <a:pt x="3640" y="134"/>
                    <a:pt x="3635" y="134"/>
                    <a:pt x="3629" y="134"/>
                  </a:cubicBezTo>
                  <a:lnTo>
                    <a:pt x="2694" y="173"/>
                  </a:lnTo>
                  <a:lnTo>
                    <a:pt x="1709" y="591"/>
                  </a:lnTo>
                  <a:lnTo>
                    <a:pt x="1361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8868;p90">
              <a:extLst>
                <a:ext uri="{FF2B5EF4-FFF2-40B4-BE49-F238E27FC236}">
                  <a16:creationId xmlns:a16="http://schemas.microsoft.com/office/drawing/2014/main" id="{159BF33A-97E4-F6C2-7AAB-D903CF1A6522}"/>
                </a:ext>
              </a:extLst>
            </p:cNvPr>
            <p:cNvSpPr/>
            <p:nvPr/>
          </p:nvSpPr>
          <p:spPr>
            <a:xfrm>
              <a:off x="7665936" y="3349997"/>
              <a:ext cx="386058" cy="360972"/>
            </a:xfrm>
            <a:custGeom>
              <a:avLst/>
              <a:gdLst/>
              <a:ahLst/>
              <a:cxnLst/>
              <a:rect l="l" t="t" r="r" b="b"/>
              <a:pathLst>
                <a:path w="14728" h="13771" extrusionOk="0">
                  <a:moveTo>
                    <a:pt x="7614" y="399"/>
                  </a:moveTo>
                  <a:cubicBezTo>
                    <a:pt x="9720" y="399"/>
                    <a:pt x="11761" y="1429"/>
                    <a:pt x="12997" y="3267"/>
                  </a:cubicBezTo>
                  <a:cubicBezTo>
                    <a:pt x="14727" y="5841"/>
                    <a:pt x="14393" y="9277"/>
                    <a:pt x="12199" y="11468"/>
                  </a:cubicBezTo>
                  <a:cubicBezTo>
                    <a:pt x="10933" y="12733"/>
                    <a:pt x="9274" y="13366"/>
                    <a:pt x="7615" y="13366"/>
                  </a:cubicBezTo>
                  <a:cubicBezTo>
                    <a:pt x="5956" y="13366"/>
                    <a:pt x="4297" y="12733"/>
                    <a:pt x="3031" y="11468"/>
                  </a:cubicBezTo>
                  <a:cubicBezTo>
                    <a:pt x="500" y="8936"/>
                    <a:pt x="500" y="4832"/>
                    <a:pt x="3031" y="2300"/>
                  </a:cubicBezTo>
                  <a:cubicBezTo>
                    <a:pt x="3151" y="2184"/>
                    <a:pt x="3271" y="2072"/>
                    <a:pt x="3397" y="1963"/>
                  </a:cubicBezTo>
                  <a:lnTo>
                    <a:pt x="3703" y="2451"/>
                  </a:lnTo>
                  <a:cubicBezTo>
                    <a:pt x="3766" y="2553"/>
                    <a:pt x="3787" y="2673"/>
                    <a:pt x="3759" y="2789"/>
                  </a:cubicBezTo>
                  <a:lnTo>
                    <a:pt x="3401" y="4347"/>
                  </a:lnTo>
                  <a:cubicBezTo>
                    <a:pt x="3355" y="4554"/>
                    <a:pt x="3415" y="4776"/>
                    <a:pt x="3566" y="4930"/>
                  </a:cubicBezTo>
                  <a:lnTo>
                    <a:pt x="5032" y="6443"/>
                  </a:lnTo>
                  <a:cubicBezTo>
                    <a:pt x="5153" y="6566"/>
                    <a:pt x="5317" y="6633"/>
                    <a:pt x="5488" y="6633"/>
                  </a:cubicBezTo>
                  <a:cubicBezTo>
                    <a:pt x="5512" y="6633"/>
                    <a:pt x="5536" y="6631"/>
                    <a:pt x="5560" y="6629"/>
                  </a:cubicBezTo>
                  <a:lnTo>
                    <a:pt x="6664" y="6502"/>
                  </a:lnTo>
                  <a:lnTo>
                    <a:pt x="7754" y="7424"/>
                  </a:lnTo>
                  <a:lnTo>
                    <a:pt x="7427" y="8324"/>
                  </a:lnTo>
                  <a:cubicBezTo>
                    <a:pt x="7406" y="8380"/>
                    <a:pt x="7413" y="8443"/>
                    <a:pt x="7445" y="8496"/>
                  </a:cubicBezTo>
                  <a:lnTo>
                    <a:pt x="7603" y="8767"/>
                  </a:lnTo>
                  <a:cubicBezTo>
                    <a:pt x="7645" y="8841"/>
                    <a:pt x="7709" y="8872"/>
                    <a:pt x="7772" y="8872"/>
                  </a:cubicBezTo>
                  <a:cubicBezTo>
                    <a:pt x="7914" y="8872"/>
                    <a:pt x="8053" y="8720"/>
                    <a:pt x="7951" y="8559"/>
                  </a:cubicBezTo>
                  <a:lnTo>
                    <a:pt x="7838" y="8373"/>
                  </a:lnTo>
                  <a:lnTo>
                    <a:pt x="8289" y="7135"/>
                  </a:lnTo>
                  <a:lnTo>
                    <a:pt x="10128" y="7399"/>
                  </a:lnTo>
                  <a:lnTo>
                    <a:pt x="11749" y="8531"/>
                  </a:lnTo>
                  <a:cubicBezTo>
                    <a:pt x="11861" y="8609"/>
                    <a:pt x="11879" y="8763"/>
                    <a:pt x="11794" y="8869"/>
                  </a:cubicBezTo>
                  <a:lnTo>
                    <a:pt x="8710" y="12530"/>
                  </a:lnTo>
                  <a:cubicBezTo>
                    <a:pt x="8708" y="12534"/>
                    <a:pt x="8704" y="12535"/>
                    <a:pt x="8700" y="12535"/>
                  </a:cubicBezTo>
                  <a:cubicBezTo>
                    <a:pt x="8697" y="12535"/>
                    <a:pt x="8694" y="12534"/>
                    <a:pt x="8693" y="12533"/>
                  </a:cubicBezTo>
                  <a:lnTo>
                    <a:pt x="8464" y="12368"/>
                  </a:lnTo>
                  <a:cubicBezTo>
                    <a:pt x="8461" y="12364"/>
                    <a:pt x="8457" y="12361"/>
                    <a:pt x="8461" y="12354"/>
                  </a:cubicBezTo>
                  <a:lnTo>
                    <a:pt x="8865" y="10184"/>
                  </a:lnTo>
                  <a:cubicBezTo>
                    <a:pt x="8876" y="10135"/>
                    <a:pt x="8865" y="10086"/>
                    <a:pt x="8841" y="10043"/>
                  </a:cubicBezTo>
                  <a:lnTo>
                    <a:pt x="8366" y="9252"/>
                  </a:lnTo>
                  <a:cubicBezTo>
                    <a:pt x="8323" y="9184"/>
                    <a:pt x="8262" y="9156"/>
                    <a:pt x="8201" y="9156"/>
                  </a:cubicBezTo>
                  <a:cubicBezTo>
                    <a:pt x="8064" y="9156"/>
                    <a:pt x="7931" y="9301"/>
                    <a:pt x="8021" y="9460"/>
                  </a:cubicBezTo>
                  <a:lnTo>
                    <a:pt x="8454" y="10184"/>
                  </a:lnTo>
                  <a:lnTo>
                    <a:pt x="8063" y="12280"/>
                  </a:lnTo>
                  <a:cubicBezTo>
                    <a:pt x="8035" y="12438"/>
                    <a:pt x="8099" y="12600"/>
                    <a:pt x="8229" y="12695"/>
                  </a:cubicBezTo>
                  <a:lnTo>
                    <a:pt x="8454" y="12860"/>
                  </a:lnTo>
                  <a:cubicBezTo>
                    <a:pt x="8527" y="12913"/>
                    <a:pt x="8613" y="12939"/>
                    <a:pt x="8699" y="12939"/>
                  </a:cubicBezTo>
                  <a:cubicBezTo>
                    <a:pt x="8818" y="12939"/>
                    <a:pt x="8936" y="12889"/>
                    <a:pt x="9020" y="12793"/>
                  </a:cubicBezTo>
                  <a:lnTo>
                    <a:pt x="12100" y="9129"/>
                  </a:lnTo>
                  <a:cubicBezTo>
                    <a:pt x="12343" y="8844"/>
                    <a:pt x="12287" y="8415"/>
                    <a:pt x="11981" y="8204"/>
                  </a:cubicBezTo>
                  <a:lnTo>
                    <a:pt x="10321" y="7044"/>
                  </a:lnTo>
                  <a:cubicBezTo>
                    <a:pt x="10293" y="7026"/>
                    <a:pt x="10261" y="7016"/>
                    <a:pt x="10233" y="7012"/>
                  </a:cubicBezTo>
                  <a:lnTo>
                    <a:pt x="8183" y="6713"/>
                  </a:lnTo>
                  <a:cubicBezTo>
                    <a:pt x="8173" y="6712"/>
                    <a:pt x="8164" y="6711"/>
                    <a:pt x="8154" y="6711"/>
                  </a:cubicBezTo>
                  <a:cubicBezTo>
                    <a:pt x="8070" y="6711"/>
                    <a:pt x="7993" y="6765"/>
                    <a:pt x="7961" y="6847"/>
                  </a:cubicBezTo>
                  <a:lnTo>
                    <a:pt x="7898" y="7023"/>
                  </a:lnTo>
                  <a:lnTo>
                    <a:pt x="6854" y="6140"/>
                  </a:lnTo>
                  <a:cubicBezTo>
                    <a:pt x="6818" y="6110"/>
                    <a:pt x="6771" y="6093"/>
                    <a:pt x="6726" y="6093"/>
                  </a:cubicBezTo>
                  <a:cubicBezTo>
                    <a:pt x="6718" y="6093"/>
                    <a:pt x="6710" y="6093"/>
                    <a:pt x="6703" y="6094"/>
                  </a:cubicBezTo>
                  <a:lnTo>
                    <a:pt x="5925" y="6182"/>
                  </a:lnTo>
                  <a:lnTo>
                    <a:pt x="5894" y="5511"/>
                  </a:lnTo>
                  <a:cubicBezTo>
                    <a:pt x="5887" y="5391"/>
                    <a:pt x="5971" y="5289"/>
                    <a:pt x="6087" y="5272"/>
                  </a:cubicBezTo>
                  <a:lnTo>
                    <a:pt x="7476" y="5047"/>
                  </a:lnTo>
                  <a:lnTo>
                    <a:pt x="7494" y="5546"/>
                  </a:lnTo>
                  <a:cubicBezTo>
                    <a:pt x="7497" y="5655"/>
                    <a:pt x="7585" y="5739"/>
                    <a:pt x="7694" y="5739"/>
                  </a:cubicBezTo>
                  <a:lnTo>
                    <a:pt x="7701" y="5739"/>
                  </a:lnTo>
                  <a:cubicBezTo>
                    <a:pt x="7814" y="5736"/>
                    <a:pt x="7902" y="5644"/>
                    <a:pt x="7898" y="5532"/>
                  </a:cubicBezTo>
                  <a:lnTo>
                    <a:pt x="7874" y="4885"/>
                  </a:lnTo>
                  <a:lnTo>
                    <a:pt x="8686" y="3960"/>
                  </a:lnTo>
                  <a:cubicBezTo>
                    <a:pt x="8820" y="3810"/>
                    <a:pt x="8683" y="3623"/>
                    <a:pt x="8532" y="3623"/>
                  </a:cubicBezTo>
                  <a:cubicBezTo>
                    <a:pt x="8481" y="3623"/>
                    <a:pt x="8428" y="3645"/>
                    <a:pt x="8383" y="3696"/>
                  </a:cubicBezTo>
                  <a:lnTo>
                    <a:pt x="7568" y="4625"/>
                  </a:lnTo>
                  <a:lnTo>
                    <a:pt x="6024" y="4874"/>
                  </a:lnTo>
                  <a:cubicBezTo>
                    <a:pt x="5707" y="4923"/>
                    <a:pt x="5479" y="5208"/>
                    <a:pt x="5493" y="5528"/>
                  </a:cubicBezTo>
                  <a:lnTo>
                    <a:pt x="5528" y="6228"/>
                  </a:lnTo>
                  <a:lnTo>
                    <a:pt x="5514" y="6228"/>
                  </a:lnTo>
                  <a:cubicBezTo>
                    <a:pt x="5506" y="6229"/>
                    <a:pt x="5498" y="6229"/>
                    <a:pt x="5490" y="6229"/>
                  </a:cubicBezTo>
                  <a:cubicBezTo>
                    <a:pt x="5428" y="6229"/>
                    <a:pt x="5368" y="6205"/>
                    <a:pt x="5324" y="6161"/>
                  </a:cubicBezTo>
                  <a:lnTo>
                    <a:pt x="3858" y="4649"/>
                  </a:lnTo>
                  <a:cubicBezTo>
                    <a:pt x="3802" y="4593"/>
                    <a:pt x="3780" y="4512"/>
                    <a:pt x="3798" y="4438"/>
                  </a:cubicBezTo>
                  <a:lnTo>
                    <a:pt x="4157" y="2880"/>
                  </a:lnTo>
                  <a:cubicBezTo>
                    <a:pt x="4206" y="2659"/>
                    <a:pt x="4167" y="2430"/>
                    <a:pt x="4048" y="2237"/>
                  </a:cubicBezTo>
                  <a:lnTo>
                    <a:pt x="3714" y="1709"/>
                  </a:lnTo>
                  <a:cubicBezTo>
                    <a:pt x="4034" y="1467"/>
                    <a:pt x="4375" y="1256"/>
                    <a:pt x="4733" y="1076"/>
                  </a:cubicBezTo>
                  <a:lnTo>
                    <a:pt x="5008" y="1509"/>
                  </a:lnTo>
                  <a:cubicBezTo>
                    <a:pt x="5045" y="1569"/>
                    <a:pt x="5110" y="1603"/>
                    <a:pt x="5177" y="1603"/>
                  </a:cubicBezTo>
                  <a:cubicBezTo>
                    <a:pt x="5204" y="1603"/>
                    <a:pt x="5231" y="1597"/>
                    <a:pt x="5257" y="1586"/>
                  </a:cubicBezTo>
                  <a:lnTo>
                    <a:pt x="6207" y="1182"/>
                  </a:lnTo>
                  <a:lnTo>
                    <a:pt x="7107" y="1147"/>
                  </a:lnTo>
                  <a:cubicBezTo>
                    <a:pt x="7109" y="1147"/>
                    <a:pt x="7111" y="1147"/>
                    <a:pt x="7113" y="1147"/>
                  </a:cubicBezTo>
                  <a:cubicBezTo>
                    <a:pt x="7180" y="1147"/>
                    <a:pt x="7233" y="1205"/>
                    <a:pt x="7223" y="1273"/>
                  </a:cubicBezTo>
                  <a:cubicBezTo>
                    <a:pt x="7220" y="1312"/>
                    <a:pt x="7195" y="1344"/>
                    <a:pt x="7160" y="1361"/>
                  </a:cubicBezTo>
                  <a:lnTo>
                    <a:pt x="6369" y="1745"/>
                  </a:lnTo>
                  <a:cubicBezTo>
                    <a:pt x="6224" y="1815"/>
                    <a:pt x="6217" y="2022"/>
                    <a:pt x="6358" y="2100"/>
                  </a:cubicBezTo>
                  <a:lnTo>
                    <a:pt x="7624" y="2828"/>
                  </a:lnTo>
                  <a:cubicBezTo>
                    <a:pt x="7656" y="2847"/>
                    <a:pt x="7690" y="2856"/>
                    <a:pt x="7724" y="2856"/>
                  </a:cubicBezTo>
                  <a:cubicBezTo>
                    <a:pt x="7804" y="2856"/>
                    <a:pt x="7880" y="2808"/>
                    <a:pt x="7912" y="2729"/>
                  </a:cubicBezTo>
                  <a:lnTo>
                    <a:pt x="8229" y="1927"/>
                  </a:lnTo>
                  <a:lnTo>
                    <a:pt x="9628" y="2800"/>
                  </a:lnTo>
                  <a:cubicBezTo>
                    <a:pt x="9635" y="2807"/>
                    <a:pt x="9635" y="2821"/>
                    <a:pt x="9625" y="2824"/>
                  </a:cubicBezTo>
                  <a:lnTo>
                    <a:pt x="9009" y="3028"/>
                  </a:lnTo>
                  <a:cubicBezTo>
                    <a:pt x="8778" y="3104"/>
                    <a:pt x="8858" y="3423"/>
                    <a:pt x="9064" y="3423"/>
                  </a:cubicBezTo>
                  <a:cubicBezTo>
                    <a:pt x="9087" y="3423"/>
                    <a:pt x="9111" y="3420"/>
                    <a:pt x="9136" y="3411"/>
                  </a:cubicBezTo>
                  <a:lnTo>
                    <a:pt x="9751" y="3207"/>
                  </a:lnTo>
                  <a:cubicBezTo>
                    <a:pt x="10085" y="3095"/>
                    <a:pt x="10138" y="2641"/>
                    <a:pt x="9839" y="2455"/>
                  </a:cubicBezTo>
                  <a:lnTo>
                    <a:pt x="8236" y="1460"/>
                  </a:lnTo>
                  <a:cubicBezTo>
                    <a:pt x="8201" y="1439"/>
                    <a:pt x="8164" y="1429"/>
                    <a:pt x="8127" y="1429"/>
                  </a:cubicBezTo>
                  <a:cubicBezTo>
                    <a:pt x="8047" y="1429"/>
                    <a:pt x="7972" y="1475"/>
                    <a:pt x="7940" y="1555"/>
                  </a:cubicBezTo>
                  <a:lnTo>
                    <a:pt x="7624" y="2363"/>
                  </a:lnTo>
                  <a:lnTo>
                    <a:pt x="6889" y="1942"/>
                  </a:lnTo>
                  <a:lnTo>
                    <a:pt x="7336" y="1723"/>
                  </a:lnTo>
                  <a:cubicBezTo>
                    <a:pt x="7557" y="1618"/>
                    <a:pt x="7670" y="1372"/>
                    <a:pt x="7610" y="1133"/>
                  </a:cubicBezTo>
                  <a:cubicBezTo>
                    <a:pt x="7552" y="904"/>
                    <a:pt x="7345" y="742"/>
                    <a:pt x="7111" y="742"/>
                  </a:cubicBezTo>
                  <a:cubicBezTo>
                    <a:pt x="7104" y="742"/>
                    <a:pt x="7097" y="742"/>
                    <a:pt x="7089" y="742"/>
                  </a:cubicBezTo>
                  <a:lnTo>
                    <a:pt x="6154" y="781"/>
                  </a:lnTo>
                  <a:cubicBezTo>
                    <a:pt x="6129" y="785"/>
                    <a:pt x="6105" y="788"/>
                    <a:pt x="6084" y="799"/>
                  </a:cubicBezTo>
                  <a:lnTo>
                    <a:pt x="5257" y="1150"/>
                  </a:lnTo>
                  <a:lnTo>
                    <a:pt x="5103" y="908"/>
                  </a:lnTo>
                  <a:cubicBezTo>
                    <a:pt x="5919" y="564"/>
                    <a:pt x="6771" y="399"/>
                    <a:pt x="7614" y="399"/>
                  </a:cubicBezTo>
                  <a:close/>
                  <a:moveTo>
                    <a:pt x="7612" y="0"/>
                  </a:moveTo>
                  <a:cubicBezTo>
                    <a:pt x="6288" y="0"/>
                    <a:pt x="4956" y="382"/>
                    <a:pt x="3791" y="1161"/>
                  </a:cubicBezTo>
                  <a:cubicBezTo>
                    <a:pt x="1059" y="2986"/>
                    <a:pt x="0" y="6485"/>
                    <a:pt x="1256" y="9519"/>
                  </a:cubicBezTo>
                  <a:cubicBezTo>
                    <a:pt x="2338" y="12129"/>
                    <a:pt x="4874" y="13771"/>
                    <a:pt x="7611" y="13771"/>
                  </a:cubicBezTo>
                  <a:cubicBezTo>
                    <a:pt x="8057" y="13771"/>
                    <a:pt x="8509" y="13727"/>
                    <a:pt x="8960" y="13637"/>
                  </a:cubicBezTo>
                  <a:cubicBezTo>
                    <a:pt x="12181" y="12997"/>
                    <a:pt x="14502" y="10170"/>
                    <a:pt x="14502" y="6886"/>
                  </a:cubicBezTo>
                  <a:cubicBezTo>
                    <a:pt x="14506" y="5057"/>
                    <a:pt x="13781" y="3306"/>
                    <a:pt x="12484" y="2019"/>
                  </a:cubicBezTo>
                  <a:cubicBezTo>
                    <a:pt x="11154" y="687"/>
                    <a:pt x="9390" y="0"/>
                    <a:pt x="7612" y="0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41"/>
          <p:cNvSpPr/>
          <p:nvPr/>
        </p:nvSpPr>
        <p:spPr>
          <a:xfrm>
            <a:off x="3395838" y="1818150"/>
            <a:ext cx="2357100" cy="2336100"/>
          </a:xfrm>
          <a:prstGeom prst="ellipse">
            <a:avLst/>
          </a:prstGeom>
          <a:solidFill>
            <a:srgbClr val="1A1A1A">
              <a:alpha val="68720"/>
            </a:srgbClr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49" name="Google Shape;2249;p41"/>
          <p:cNvSpPr/>
          <p:nvPr/>
        </p:nvSpPr>
        <p:spPr>
          <a:xfrm>
            <a:off x="2472400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41"/>
          <p:cNvSpPr/>
          <p:nvPr/>
        </p:nvSpPr>
        <p:spPr>
          <a:xfrm>
            <a:off x="6082975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41"/>
          <p:cNvSpPr/>
          <p:nvPr/>
        </p:nvSpPr>
        <p:spPr>
          <a:xfrm>
            <a:off x="6082975" y="2939000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41"/>
          <p:cNvSpPr/>
          <p:nvPr/>
        </p:nvSpPr>
        <p:spPr>
          <a:xfrm>
            <a:off x="2472400" y="1136075"/>
            <a:ext cx="593400" cy="593400"/>
          </a:xfrm>
          <a:prstGeom prst="ellipse">
            <a:avLst/>
          </a:prstGeom>
          <a:solidFill>
            <a:schemeClr val="accen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41"/>
          <p:cNvSpPr txBox="1">
            <a:spLocks noGrp="1"/>
          </p:cNvSpPr>
          <p:nvPr>
            <p:ph type="subTitle" idx="9"/>
          </p:nvPr>
        </p:nvSpPr>
        <p:spPr>
          <a:xfrm>
            <a:off x="806600" y="1799100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diagramas</a:t>
            </a:r>
            <a:endParaRPr sz="2000" dirty="0"/>
          </a:p>
        </p:txBody>
      </p:sp>
      <p:sp>
        <p:nvSpPr>
          <p:cNvPr id="2254" name="Google Shape;2254;p41"/>
          <p:cNvSpPr txBox="1">
            <a:spLocks noGrp="1"/>
          </p:cNvSpPr>
          <p:nvPr>
            <p:ph type="title"/>
          </p:nvPr>
        </p:nvSpPr>
        <p:spPr>
          <a:xfrm>
            <a:off x="236707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5" name="Google Shape;2255;p41"/>
          <p:cNvSpPr txBox="1">
            <a:spLocks noGrp="1"/>
          </p:cNvSpPr>
          <p:nvPr>
            <p:ph type="subTitle" idx="1"/>
          </p:nvPr>
        </p:nvSpPr>
        <p:spPr>
          <a:xfrm>
            <a:off x="811286" y="2264735"/>
            <a:ext cx="2357100" cy="4674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breve descrição sobre como funciona nosso Website</a:t>
            </a:r>
            <a:endParaRPr dirty="0"/>
          </a:p>
        </p:txBody>
      </p:sp>
      <p:sp>
        <p:nvSpPr>
          <p:cNvPr id="2256" name="Google Shape;2256;p41"/>
          <p:cNvSpPr txBox="1">
            <a:spLocks noGrp="1"/>
          </p:cNvSpPr>
          <p:nvPr>
            <p:ph type="title" idx="2"/>
          </p:nvPr>
        </p:nvSpPr>
        <p:spPr>
          <a:xfrm>
            <a:off x="5987125" y="1222925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57" name="Google Shape;2257;p41"/>
          <p:cNvSpPr txBox="1">
            <a:spLocks noGrp="1"/>
          </p:cNvSpPr>
          <p:nvPr>
            <p:ph type="subTitle" idx="3"/>
          </p:nvPr>
        </p:nvSpPr>
        <p:spPr>
          <a:xfrm>
            <a:off x="5980400" y="2247375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o sistema deve fazer e suas funcionalidedes</a:t>
            </a:r>
            <a:endParaRPr dirty="0"/>
          </a:p>
        </p:txBody>
      </p:sp>
      <p:sp>
        <p:nvSpPr>
          <p:cNvPr id="2258" name="Google Shape;2258;p41"/>
          <p:cNvSpPr txBox="1">
            <a:spLocks noGrp="1"/>
          </p:cNvSpPr>
          <p:nvPr>
            <p:ph type="title" idx="4"/>
          </p:nvPr>
        </p:nvSpPr>
        <p:spPr>
          <a:xfrm>
            <a:off x="2378493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59" name="Google Shape;2259;p41"/>
          <p:cNvSpPr txBox="1">
            <a:spLocks noGrp="1"/>
          </p:cNvSpPr>
          <p:nvPr>
            <p:ph type="subTitle" idx="5"/>
          </p:nvPr>
        </p:nvSpPr>
        <p:spPr>
          <a:xfrm>
            <a:off x="811275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escrição do design e conteúdo do site </a:t>
            </a:r>
            <a:endParaRPr dirty="0"/>
          </a:p>
        </p:txBody>
      </p:sp>
      <p:sp>
        <p:nvSpPr>
          <p:cNvPr id="2260" name="Google Shape;2260;p41"/>
          <p:cNvSpPr txBox="1">
            <a:spLocks noGrp="1"/>
          </p:cNvSpPr>
          <p:nvPr>
            <p:ph type="title" idx="6"/>
          </p:nvPr>
        </p:nvSpPr>
        <p:spPr>
          <a:xfrm>
            <a:off x="5987125" y="3025850"/>
            <a:ext cx="785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61" name="Google Shape;2261;p41"/>
          <p:cNvSpPr txBox="1">
            <a:spLocks noGrp="1"/>
          </p:cNvSpPr>
          <p:nvPr>
            <p:ph type="subTitle" idx="7"/>
          </p:nvPr>
        </p:nvSpPr>
        <p:spPr>
          <a:xfrm>
            <a:off x="5980400" y="4053600"/>
            <a:ext cx="235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Direcionado a equipe responsável pelo desenvolvimento</a:t>
            </a:r>
            <a:endParaRPr dirty="0"/>
          </a:p>
        </p:txBody>
      </p:sp>
      <p:sp>
        <p:nvSpPr>
          <p:cNvPr id="2262" name="Google Shape;2262;p41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2263" name="Google Shape;2263;p41"/>
          <p:cNvSpPr txBox="1">
            <a:spLocks noGrp="1"/>
          </p:cNvSpPr>
          <p:nvPr>
            <p:ph type="subTitle" idx="13"/>
          </p:nvPr>
        </p:nvSpPr>
        <p:spPr>
          <a:xfrm>
            <a:off x="5980400" y="1799100"/>
            <a:ext cx="2443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requisitos funcionais</a:t>
            </a:r>
            <a:endParaRPr dirty="0"/>
          </a:p>
        </p:txBody>
      </p:sp>
      <p:sp>
        <p:nvSpPr>
          <p:cNvPr id="2264" name="Google Shape;2264;p41"/>
          <p:cNvSpPr txBox="1">
            <a:spLocks noGrp="1"/>
          </p:cNvSpPr>
          <p:nvPr>
            <p:ph type="subTitle" idx="14"/>
          </p:nvPr>
        </p:nvSpPr>
        <p:spPr>
          <a:xfrm>
            <a:off x="8066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</a:t>
            </a:r>
            <a:endParaRPr sz="2000" dirty="0"/>
          </a:p>
        </p:txBody>
      </p:sp>
      <p:sp>
        <p:nvSpPr>
          <p:cNvPr id="2265" name="Google Shape;2265;p41"/>
          <p:cNvSpPr txBox="1">
            <a:spLocks noGrp="1"/>
          </p:cNvSpPr>
          <p:nvPr>
            <p:ph type="subTitle" idx="15"/>
          </p:nvPr>
        </p:nvSpPr>
        <p:spPr>
          <a:xfrm>
            <a:off x="5980400" y="3605325"/>
            <a:ext cx="23571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agradecimentos</a:t>
            </a:r>
            <a:endParaRPr dirty="0"/>
          </a:p>
        </p:txBody>
      </p:sp>
      <p:grpSp>
        <p:nvGrpSpPr>
          <p:cNvPr id="2266" name="Google Shape;2266;p41"/>
          <p:cNvGrpSpPr/>
          <p:nvPr/>
        </p:nvGrpSpPr>
        <p:grpSpPr>
          <a:xfrm>
            <a:off x="3729705" y="2005590"/>
            <a:ext cx="1791942" cy="2217278"/>
            <a:chOff x="3647505" y="2005590"/>
            <a:chExt cx="1791942" cy="2217278"/>
          </a:xfrm>
        </p:grpSpPr>
        <p:grpSp>
          <p:nvGrpSpPr>
            <p:cNvPr id="2267" name="Google Shape;2267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68" name="Google Shape;2268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0" name="Google Shape;2290;p41"/>
            <p:cNvGrpSpPr/>
            <p:nvPr/>
          </p:nvGrpSpPr>
          <p:grpSpPr>
            <a:xfrm>
              <a:off x="3647505" y="2005590"/>
              <a:ext cx="1791942" cy="2217278"/>
              <a:chOff x="1064425" y="3850150"/>
              <a:chExt cx="241300" cy="298575"/>
            </a:xfrm>
          </p:grpSpPr>
          <p:sp>
            <p:nvSpPr>
              <p:cNvPr id="2291" name="Google Shape;2291;p41"/>
              <p:cNvSpPr/>
              <p:nvPr/>
            </p:nvSpPr>
            <p:spPr>
              <a:xfrm>
                <a:off x="1064425" y="3850150"/>
                <a:ext cx="24130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9652" h="11943" extrusionOk="0">
                    <a:moveTo>
                      <a:pt x="4717" y="10101"/>
                    </a:moveTo>
                    <a:cubicBezTo>
                      <a:pt x="4713" y="10101"/>
                      <a:pt x="4710" y="10102"/>
                      <a:pt x="4706" y="10103"/>
                    </a:cubicBezTo>
                    <a:lnTo>
                      <a:pt x="4700" y="10104"/>
                    </a:lnTo>
                    <a:lnTo>
                      <a:pt x="4691" y="10105"/>
                    </a:lnTo>
                    <a:cubicBezTo>
                      <a:pt x="4658" y="10111"/>
                      <a:pt x="4640" y="10145"/>
                      <a:pt x="4652" y="10175"/>
                    </a:cubicBezTo>
                    <a:lnTo>
                      <a:pt x="4656" y="10184"/>
                    </a:lnTo>
                    <a:cubicBezTo>
                      <a:pt x="4657" y="10188"/>
                      <a:pt x="4658" y="10192"/>
                      <a:pt x="4659" y="10195"/>
                    </a:cubicBezTo>
                    <a:cubicBezTo>
                      <a:pt x="4668" y="10216"/>
                      <a:pt x="4687" y="10229"/>
                      <a:pt x="4707" y="10229"/>
                    </a:cubicBezTo>
                    <a:lnTo>
                      <a:pt x="4707" y="10228"/>
                    </a:lnTo>
                    <a:cubicBezTo>
                      <a:pt x="4729" y="10228"/>
                      <a:pt x="4748" y="10214"/>
                      <a:pt x="4755" y="10195"/>
                    </a:cubicBezTo>
                    <a:cubicBezTo>
                      <a:pt x="4757" y="10192"/>
                      <a:pt x="4758" y="10188"/>
                      <a:pt x="4760" y="10183"/>
                    </a:cubicBezTo>
                    <a:cubicBezTo>
                      <a:pt x="4761" y="10180"/>
                      <a:pt x="4763" y="10176"/>
                      <a:pt x="4764" y="10171"/>
                    </a:cubicBezTo>
                    <a:cubicBezTo>
                      <a:pt x="4778" y="10137"/>
                      <a:pt x="4752" y="10101"/>
                      <a:pt x="4717" y="10101"/>
                    </a:cubicBezTo>
                    <a:close/>
                    <a:moveTo>
                      <a:pt x="4526" y="144"/>
                    </a:moveTo>
                    <a:lnTo>
                      <a:pt x="4907" y="707"/>
                    </a:lnTo>
                    <a:cubicBezTo>
                      <a:pt x="5277" y="1253"/>
                      <a:pt x="5481" y="1972"/>
                      <a:pt x="5481" y="2732"/>
                    </a:cubicBezTo>
                    <a:lnTo>
                      <a:pt x="5481" y="3466"/>
                    </a:lnTo>
                    <a:cubicBezTo>
                      <a:pt x="5481" y="3494"/>
                      <a:pt x="5503" y="3517"/>
                      <a:pt x="5531" y="3518"/>
                    </a:cubicBezTo>
                    <a:cubicBezTo>
                      <a:pt x="5975" y="3532"/>
                      <a:pt x="6102" y="3752"/>
                      <a:pt x="6310" y="4115"/>
                    </a:cubicBezTo>
                    <a:cubicBezTo>
                      <a:pt x="6414" y="4299"/>
                      <a:pt x="6545" y="4528"/>
                      <a:pt x="6748" y="4776"/>
                    </a:cubicBezTo>
                    <a:cubicBezTo>
                      <a:pt x="6906" y="4971"/>
                      <a:pt x="6991" y="5214"/>
                      <a:pt x="6990" y="5464"/>
                    </a:cubicBezTo>
                    <a:lnTo>
                      <a:pt x="6990" y="6587"/>
                    </a:lnTo>
                    <a:lnTo>
                      <a:pt x="5533" y="6587"/>
                    </a:lnTo>
                    <a:cubicBezTo>
                      <a:pt x="5504" y="6587"/>
                      <a:pt x="5481" y="6611"/>
                      <a:pt x="5481" y="6638"/>
                    </a:cubicBezTo>
                    <a:lnTo>
                      <a:pt x="5481" y="7170"/>
                    </a:lnTo>
                    <a:lnTo>
                      <a:pt x="4978" y="7170"/>
                    </a:lnTo>
                    <a:cubicBezTo>
                      <a:pt x="4950" y="7170"/>
                      <a:pt x="4927" y="7192"/>
                      <a:pt x="4927" y="7220"/>
                    </a:cubicBezTo>
                    <a:cubicBezTo>
                      <a:pt x="4930" y="7743"/>
                      <a:pt x="5007" y="8233"/>
                      <a:pt x="5157" y="8678"/>
                    </a:cubicBezTo>
                    <a:cubicBezTo>
                      <a:pt x="5164" y="8696"/>
                      <a:pt x="5180" y="8709"/>
                      <a:pt x="5199" y="8713"/>
                    </a:cubicBezTo>
                    <a:cubicBezTo>
                      <a:pt x="5201" y="8713"/>
                      <a:pt x="5203" y="8713"/>
                      <a:pt x="5205" y="8713"/>
                    </a:cubicBezTo>
                    <a:cubicBezTo>
                      <a:pt x="5222" y="8713"/>
                      <a:pt x="5239" y="8705"/>
                      <a:pt x="5248" y="8690"/>
                    </a:cubicBezTo>
                    <a:cubicBezTo>
                      <a:pt x="5426" y="8425"/>
                      <a:pt x="5723" y="8268"/>
                      <a:pt x="6038" y="8268"/>
                    </a:cubicBezTo>
                    <a:cubicBezTo>
                      <a:pt x="6075" y="8268"/>
                      <a:pt x="6112" y="8270"/>
                      <a:pt x="6150" y="8274"/>
                    </a:cubicBezTo>
                    <a:cubicBezTo>
                      <a:pt x="6503" y="8315"/>
                      <a:pt x="6805" y="8552"/>
                      <a:pt x="6929" y="8887"/>
                    </a:cubicBezTo>
                    <a:cubicBezTo>
                      <a:pt x="6937" y="8908"/>
                      <a:pt x="6957" y="8920"/>
                      <a:pt x="6977" y="8920"/>
                    </a:cubicBezTo>
                    <a:cubicBezTo>
                      <a:pt x="6988" y="8920"/>
                      <a:pt x="6999" y="8917"/>
                      <a:pt x="7009" y="8909"/>
                    </a:cubicBezTo>
                    <a:cubicBezTo>
                      <a:pt x="7276" y="8697"/>
                      <a:pt x="7608" y="8582"/>
                      <a:pt x="7949" y="8582"/>
                    </a:cubicBezTo>
                    <a:cubicBezTo>
                      <a:pt x="8443" y="8582"/>
                      <a:pt x="8907" y="8824"/>
                      <a:pt x="9192" y="9229"/>
                    </a:cubicBezTo>
                    <a:cubicBezTo>
                      <a:pt x="9477" y="9633"/>
                      <a:pt x="9548" y="10151"/>
                      <a:pt x="9381" y="10617"/>
                    </a:cubicBezTo>
                    <a:cubicBezTo>
                      <a:pt x="9214" y="11082"/>
                      <a:pt x="8830" y="11438"/>
                      <a:pt x="8353" y="11569"/>
                    </a:cubicBezTo>
                    <a:cubicBezTo>
                      <a:pt x="8220" y="11606"/>
                      <a:pt x="8084" y="11624"/>
                      <a:pt x="7948" y="11624"/>
                    </a:cubicBezTo>
                    <a:cubicBezTo>
                      <a:pt x="7600" y="11624"/>
                      <a:pt x="7257" y="11504"/>
                      <a:pt x="6982" y="11277"/>
                    </a:cubicBezTo>
                    <a:cubicBezTo>
                      <a:pt x="6972" y="11269"/>
                      <a:pt x="6961" y="11266"/>
                      <a:pt x="6950" y="11266"/>
                    </a:cubicBezTo>
                    <a:cubicBezTo>
                      <a:pt x="6934" y="11266"/>
                      <a:pt x="6917" y="11274"/>
                      <a:pt x="6907" y="11289"/>
                    </a:cubicBezTo>
                    <a:cubicBezTo>
                      <a:pt x="6681" y="11635"/>
                      <a:pt x="6297" y="11841"/>
                      <a:pt x="5890" y="11841"/>
                    </a:cubicBezTo>
                    <a:cubicBezTo>
                      <a:pt x="5847" y="11841"/>
                      <a:pt x="5803" y="11838"/>
                      <a:pt x="5759" y="11834"/>
                    </a:cubicBezTo>
                    <a:cubicBezTo>
                      <a:pt x="5305" y="11784"/>
                      <a:pt x="4916" y="11483"/>
                      <a:pt x="4755" y="11056"/>
                    </a:cubicBezTo>
                    <a:cubicBezTo>
                      <a:pt x="4748" y="11035"/>
                      <a:pt x="4729" y="11022"/>
                      <a:pt x="4707" y="11022"/>
                    </a:cubicBezTo>
                    <a:cubicBezTo>
                      <a:pt x="4686" y="11022"/>
                      <a:pt x="4666" y="11035"/>
                      <a:pt x="4659" y="11056"/>
                    </a:cubicBezTo>
                    <a:cubicBezTo>
                      <a:pt x="4479" y="11526"/>
                      <a:pt x="4028" y="11837"/>
                      <a:pt x="3525" y="11840"/>
                    </a:cubicBezTo>
                    <a:cubicBezTo>
                      <a:pt x="3523" y="11840"/>
                      <a:pt x="3522" y="11840"/>
                      <a:pt x="3521" y="11840"/>
                    </a:cubicBezTo>
                    <a:cubicBezTo>
                      <a:pt x="3143" y="11840"/>
                      <a:pt x="2787" y="11662"/>
                      <a:pt x="2559" y="11361"/>
                    </a:cubicBezTo>
                    <a:cubicBezTo>
                      <a:pt x="2549" y="11347"/>
                      <a:pt x="2534" y="11340"/>
                      <a:pt x="2519" y="11340"/>
                    </a:cubicBezTo>
                    <a:cubicBezTo>
                      <a:pt x="2508" y="11340"/>
                      <a:pt x="2498" y="11344"/>
                      <a:pt x="2488" y="11350"/>
                    </a:cubicBezTo>
                    <a:cubicBezTo>
                      <a:pt x="2242" y="11531"/>
                      <a:pt x="1948" y="11624"/>
                      <a:pt x="1650" y="11624"/>
                    </a:cubicBezTo>
                    <a:cubicBezTo>
                      <a:pt x="1504" y="11624"/>
                      <a:pt x="1357" y="11602"/>
                      <a:pt x="1214" y="11556"/>
                    </a:cubicBezTo>
                    <a:cubicBezTo>
                      <a:pt x="780" y="11415"/>
                      <a:pt x="440" y="11076"/>
                      <a:pt x="299" y="10644"/>
                    </a:cubicBezTo>
                    <a:cubicBezTo>
                      <a:pt x="1" y="9725"/>
                      <a:pt x="685" y="8784"/>
                      <a:pt x="1649" y="8784"/>
                    </a:cubicBezTo>
                    <a:cubicBezTo>
                      <a:pt x="1650" y="8784"/>
                      <a:pt x="1652" y="8784"/>
                      <a:pt x="1653" y="8784"/>
                    </a:cubicBezTo>
                    <a:cubicBezTo>
                      <a:pt x="1872" y="8784"/>
                      <a:pt x="2087" y="8834"/>
                      <a:pt x="2283" y="8932"/>
                    </a:cubicBezTo>
                    <a:cubicBezTo>
                      <a:pt x="2289" y="8936"/>
                      <a:pt x="2297" y="8938"/>
                      <a:pt x="2305" y="8938"/>
                    </a:cubicBezTo>
                    <a:cubicBezTo>
                      <a:pt x="2311" y="8938"/>
                      <a:pt x="2318" y="8936"/>
                      <a:pt x="2324" y="8934"/>
                    </a:cubicBezTo>
                    <a:cubicBezTo>
                      <a:pt x="2337" y="8929"/>
                      <a:pt x="2348" y="8919"/>
                      <a:pt x="2354" y="8905"/>
                    </a:cubicBezTo>
                    <a:cubicBezTo>
                      <a:pt x="2469" y="8620"/>
                      <a:pt x="2731" y="8423"/>
                      <a:pt x="3037" y="8390"/>
                    </a:cubicBezTo>
                    <a:cubicBezTo>
                      <a:pt x="3066" y="8387"/>
                      <a:pt x="3096" y="8385"/>
                      <a:pt x="3125" y="8385"/>
                    </a:cubicBezTo>
                    <a:cubicBezTo>
                      <a:pt x="3399" y="8385"/>
                      <a:pt x="3657" y="8519"/>
                      <a:pt x="3813" y="8748"/>
                    </a:cubicBezTo>
                    <a:cubicBezTo>
                      <a:pt x="3824" y="8763"/>
                      <a:pt x="3840" y="8770"/>
                      <a:pt x="3855" y="8770"/>
                    </a:cubicBezTo>
                    <a:cubicBezTo>
                      <a:pt x="3875" y="8770"/>
                      <a:pt x="3895" y="8759"/>
                      <a:pt x="3903" y="8737"/>
                    </a:cubicBezTo>
                    <a:cubicBezTo>
                      <a:pt x="4088" y="8224"/>
                      <a:pt x="4188" y="7714"/>
                      <a:pt x="4201" y="7223"/>
                    </a:cubicBezTo>
                    <a:cubicBezTo>
                      <a:pt x="4201" y="7194"/>
                      <a:pt x="4178" y="7170"/>
                      <a:pt x="4150" y="7170"/>
                    </a:cubicBezTo>
                    <a:lnTo>
                      <a:pt x="3570" y="7170"/>
                    </a:lnTo>
                    <a:lnTo>
                      <a:pt x="3570" y="6640"/>
                    </a:lnTo>
                    <a:cubicBezTo>
                      <a:pt x="3570" y="6611"/>
                      <a:pt x="3547" y="6588"/>
                      <a:pt x="3520" y="6588"/>
                    </a:cubicBezTo>
                    <a:lnTo>
                      <a:pt x="2060" y="6588"/>
                    </a:lnTo>
                    <a:lnTo>
                      <a:pt x="2060" y="5465"/>
                    </a:lnTo>
                    <a:cubicBezTo>
                      <a:pt x="2059" y="5246"/>
                      <a:pt x="2124" y="5032"/>
                      <a:pt x="2247" y="4852"/>
                    </a:cubicBezTo>
                    <a:cubicBezTo>
                      <a:pt x="2265" y="4826"/>
                      <a:pt x="2283" y="4802"/>
                      <a:pt x="2302" y="4778"/>
                    </a:cubicBezTo>
                    <a:cubicBezTo>
                      <a:pt x="2341" y="4729"/>
                      <a:pt x="2379" y="4680"/>
                      <a:pt x="2420" y="4624"/>
                    </a:cubicBezTo>
                    <a:cubicBezTo>
                      <a:pt x="2428" y="4613"/>
                      <a:pt x="2435" y="4602"/>
                      <a:pt x="2444" y="4591"/>
                    </a:cubicBezTo>
                    <a:lnTo>
                      <a:pt x="2456" y="4574"/>
                    </a:lnTo>
                    <a:cubicBezTo>
                      <a:pt x="2476" y="4544"/>
                      <a:pt x="2500" y="4511"/>
                      <a:pt x="2522" y="4477"/>
                    </a:cubicBezTo>
                    <a:cubicBezTo>
                      <a:pt x="2534" y="4459"/>
                      <a:pt x="2545" y="4442"/>
                      <a:pt x="2556" y="4424"/>
                    </a:cubicBezTo>
                    <a:lnTo>
                      <a:pt x="2557" y="4423"/>
                    </a:lnTo>
                    <a:cubicBezTo>
                      <a:pt x="2573" y="4399"/>
                      <a:pt x="2593" y="4368"/>
                      <a:pt x="2611" y="4336"/>
                    </a:cubicBezTo>
                    <a:cubicBezTo>
                      <a:pt x="2622" y="4318"/>
                      <a:pt x="2633" y="4302"/>
                      <a:pt x="2642" y="4285"/>
                    </a:cubicBezTo>
                    <a:cubicBezTo>
                      <a:pt x="2660" y="4255"/>
                      <a:pt x="2678" y="4225"/>
                      <a:pt x="2694" y="4196"/>
                    </a:cubicBezTo>
                    <a:lnTo>
                      <a:pt x="2737" y="4121"/>
                    </a:lnTo>
                    <a:cubicBezTo>
                      <a:pt x="2946" y="3755"/>
                      <a:pt x="3073" y="3533"/>
                      <a:pt x="3521" y="3518"/>
                    </a:cubicBezTo>
                    <a:cubicBezTo>
                      <a:pt x="3549" y="3518"/>
                      <a:pt x="3570" y="3495"/>
                      <a:pt x="3570" y="3467"/>
                    </a:cubicBezTo>
                    <a:lnTo>
                      <a:pt x="3570" y="2730"/>
                    </a:lnTo>
                    <a:cubicBezTo>
                      <a:pt x="3570" y="2652"/>
                      <a:pt x="3574" y="2568"/>
                      <a:pt x="3580" y="2473"/>
                    </a:cubicBezTo>
                    <a:cubicBezTo>
                      <a:pt x="3580" y="2455"/>
                      <a:pt x="3582" y="2437"/>
                      <a:pt x="3583" y="2419"/>
                    </a:cubicBezTo>
                    <a:cubicBezTo>
                      <a:pt x="3585" y="2410"/>
                      <a:pt x="3586" y="2401"/>
                      <a:pt x="3586" y="2391"/>
                    </a:cubicBezTo>
                    <a:cubicBezTo>
                      <a:pt x="3592" y="2328"/>
                      <a:pt x="3597" y="2271"/>
                      <a:pt x="3604" y="2217"/>
                    </a:cubicBezTo>
                    <a:cubicBezTo>
                      <a:pt x="3607" y="2187"/>
                      <a:pt x="3612" y="2157"/>
                      <a:pt x="3617" y="2125"/>
                    </a:cubicBezTo>
                    <a:cubicBezTo>
                      <a:pt x="3624" y="2073"/>
                      <a:pt x="3634" y="2019"/>
                      <a:pt x="3645" y="1961"/>
                    </a:cubicBezTo>
                    <a:lnTo>
                      <a:pt x="3650" y="1936"/>
                    </a:lnTo>
                    <a:cubicBezTo>
                      <a:pt x="3653" y="1915"/>
                      <a:pt x="3658" y="1894"/>
                      <a:pt x="3662" y="1873"/>
                    </a:cubicBezTo>
                    <a:cubicBezTo>
                      <a:pt x="3676" y="1810"/>
                      <a:pt x="3692" y="1746"/>
                      <a:pt x="3710" y="1677"/>
                    </a:cubicBezTo>
                    <a:cubicBezTo>
                      <a:pt x="3712" y="1670"/>
                      <a:pt x="3713" y="1663"/>
                      <a:pt x="3716" y="1656"/>
                    </a:cubicBezTo>
                    <a:cubicBezTo>
                      <a:pt x="3717" y="1649"/>
                      <a:pt x="3719" y="1640"/>
                      <a:pt x="3722" y="1633"/>
                    </a:cubicBezTo>
                    <a:cubicBezTo>
                      <a:pt x="3742" y="1562"/>
                      <a:pt x="3765" y="1489"/>
                      <a:pt x="3794" y="1409"/>
                    </a:cubicBezTo>
                    <a:cubicBezTo>
                      <a:pt x="3800" y="1390"/>
                      <a:pt x="3808" y="1372"/>
                      <a:pt x="3815" y="1353"/>
                    </a:cubicBezTo>
                    <a:cubicBezTo>
                      <a:pt x="3819" y="1343"/>
                      <a:pt x="3823" y="1335"/>
                      <a:pt x="3826" y="1325"/>
                    </a:cubicBezTo>
                    <a:cubicBezTo>
                      <a:pt x="3847" y="1271"/>
                      <a:pt x="3865" y="1228"/>
                      <a:pt x="3883" y="1188"/>
                    </a:cubicBezTo>
                    <a:cubicBezTo>
                      <a:pt x="3894" y="1161"/>
                      <a:pt x="3907" y="1133"/>
                      <a:pt x="3922" y="1099"/>
                    </a:cubicBezTo>
                    <a:cubicBezTo>
                      <a:pt x="3927" y="1091"/>
                      <a:pt x="3931" y="1082"/>
                      <a:pt x="3934" y="1074"/>
                    </a:cubicBezTo>
                    <a:lnTo>
                      <a:pt x="3939" y="1064"/>
                    </a:lnTo>
                    <a:cubicBezTo>
                      <a:pt x="3942" y="1061"/>
                      <a:pt x="3944" y="1057"/>
                      <a:pt x="3946" y="1052"/>
                    </a:cubicBezTo>
                    <a:cubicBezTo>
                      <a:pt x="4004" y="933"/>
                      <a:pt x="4070" y="818"/>
                      <a:pt x="4144" y="707"/>
                    </a:cubicBezTo>
                    <a:lnTo>
                      <a:pt x="4526" y="144"/>
                    </a:lnTo>
                    <a:close/>
                    <a:moveTo>
                      <a:pt x="4525" y="1"/>
                    </a:moveTo>
                    <a:cubicBezTo>
                      <a:pt x="4509" y="1"/>
                      <a:pt x="4493" y="8"/>
                      <a:pt x="4483" y="23"/>
                    </a:cubicBezTo>
                    <a:lnTo>
                      <a:pt x="4058" y="650"/>
                    </a:lnTo>
                    <a:cubicBezTo>
                      <a:pt x="3986" y="757"/>
                      <a:pt x="3921" y="870"/>
                      <a:pt x="3864" y="986"/>
                    </a:cubicBezTo>
                    <a:cubicBezTo>
                      <a:pt x="3860" y="990"/>
                      <a:pt x="3857" y="994"/>
                      <a:pt x="3855" y="998"/>
                    </a:cubicBezTo>
                    <a:cubicBezTo>
                      <a:pt x="3850" y="1009"/>
                      <a:pt x="3845" y="1021"/>
                      <a:pt x="3839" y="1032"/>
                    </a:cubicBezTo>
                    <a:cubicBezTo>
                      <a:pt x="3837" y="1040"/>
                      <a:pt x="3833" y="1048"/>
                      <a:pt x="3830" y="1055"/>
                    </a:cubicBezTo>
                    <a:cubicBezTo>
                      <a:pt x="3813" y="1090"/>
                      <a:pt x="3800" y="1119"/>
                      <a:pt x="3788" y="1146"/>
                    </a:cubicBezTo>
                    <a:cubicBezTo>
                      <a:pt x="3770" y="1188"/>
                      <a:pt x="3752" y="1233"/>
                      <a:pt x="3730" y="1288"/>
                    </a:cubicBezTo>
                    <a:cubicBezTo>
                      <a:pt x="3726" y="1298"/>
                      <a:pt x="3723" y="1306"/>
                      <a:pt x="3719" y="1314"/>
                    </a:cubicBezTo>
                    <a:cubicBezTo>
                      <a:pt x="3712" y="1334"/>
                      <a:pt x="3704" y="1354"/>
                      <a:pt x="3696" y="1375"/>
                    </a:cubicBezTo>
                    <a:cubicBezTo>
                      <a:pt x="3666" y="1456"/>
                      <a:pt x="3642" y="1532"/>
                      <a:pt x="3622" y="1605"/>
                    </a:cubicBezTo>
                    <a:cubicBezTo>
                      <a:pt x="3619" y="1614"/>
                      <a:pt x="3617" y="1622"/>
                      <a:pt x="3615" y="1632"/>
                    </a:cubicBezTo>
                    <a:cubicBezTo>
                      <a:pt x="3613" y="1638"/>
                      <a:pt x="3612" y="1644"/>
                      <a:pt x="3610" y="1650"/>
                    </a:cubicBezTo>
                    <a:cubicBezTo>
                      <a:pt x="3591" y="1721"/>
                      <a:pt x="3575" y="1787"/>
                      <a:pt x="3561" y="1853"/>
                    </a:cubicBezTo>
                    <a:cubicBezTo>
                      <a:pt x="3556" y="1873"/>
                      <a:pt x="3552" y="1895"/>
                      <a:pt x="3547" y="1917"/>
                    </a:cubicBezTo>
                    <a:lnTo>
                      <a:pt x="3543" y="1942"/>
                    </a:lnTo>
                    <a:cubicBezTo>
                      <a:pt x="3532" y="2002"/>
                      <a:pt x="3522" y="2056"/>
                      <a:pt x="3514" y="2110"/>
                    </a:cubicBezTo>
                    <a:cubicBezTo>
                      <a:pt x="3509" y="2143"/>
                      <a:pt x="3505" y="2175"/>
                      <a:pt x="3500" y="2205"/>
                    </a:cubicBezTo>
                    <a:cubicBezTo>
                      <a:pt x="3494" y="2259"/>
                      <a:pt x="3488" y="2318"/>
                      <a:pt x="3482" y="2383"/>
                    </a:cubicBezTo>
                    <a:cubicBezTo>
                      <a:pt x="3482" y="2393"/>
                      <a:pt x="3481" y="2401"/>
                      <a:pt x="3480" y="2411"/>
                    </a:cubicBezTo>
                    <a:cubicBezTo>
                      <a:pt x="3479" y="2430"/>
                      <a:pt x="3476" y="2448"/>
                      <a:pt x="3475" y="2467"/>
                    </a:cubicBezTo>
                    <a:cubicBezTo>
                      <a:pt x="3470" y="2563"/>
                      <a:pt x="3467" y="2649"/>
                      <a:pt x="3467" y="2730"/>
                    </a:cubicBezTo>
                    <a:lnTo>
                      <a:pt x="3467" y="3418"/>
                    </a:lnTo>
                    <a:cubicBezTo>
                      <a:pt x="3002" y="3449"/>
                      <a:pt x="2859" y="3699"/>
                      <a:pt x="2647" y="4070"/>
                    </a:cubicBezTo>
                    <a:cubicBezTo>
                      <a:pt x="2634" y="4095"/>
                      <a:pt x="2619" y="4120"/>
                      <a:pt x="2605" y="4145"/>
                    </a:cubicBezTo>
                    <a:cubicBezTo>
                      <a:pt x="2588" y="4173"/>
                      <a:pt x="2571" y="4203"/>
                      <a:pt x="2553" y="4233"/>
                    </a:cubicBezTo>
                    <a:cubicBezTo>
                      <a:pt x="2544" y="4249"/>
                      <a:pt x="2534" y="4265"/>
                      <a:pt x="2523" y="4282"/>
                    </a:cubicBezTo>
                    <a:cubicBezTo>
                      <a:pt x="2509" y="4306"/>
                      <a:pt x="2492" y="4333"/>
                      <a:pt x="2470" y="4368"/>
                    </a:cubicBezTo>
                    <a:lnTo>
                      <a:pt x="2469" y="4369"/>
                    </a:lnTo>
                    <a:cubicBezTo>
                      <a:pt x="2458" y="4387"/>
                      <a:pt x="2448" y="4404"/>
                      <a:pt x="2435" y="4421"/>
                    </a:cubicBezTo>
                    <a:cubicBezTo>
                      <a:pt x="2415" y="4453"/>
                      <a:pt x="2391" y="4487"/>
                      <a:pt x="2371" y="4515"/>
                    </a:cubicBezTo>
                    <a:lnTo>
                      <a:pt x="2359" y="4532"/>
                    </a:lnTo>
                    <a:cubicBezTo>
                      <a:pt x="2351" y="4543"/>
                      <a:pt x="2344" y="4553"/>
                      <a:pt x="2337" y="4564"/>
                    </a:cubicBezTo>
                    <a:cubicBezTo>
                      <a:pt x="2297" y="4618"/>
                      <a:pt x="2260" y="4667"/>
                      <a:pt x="2223" y="4713"/>
                    </a:cubicBezTo>
                    <a:cubicBezTo>
                      <a:pt x="2201" y="4739"/>
                      <a:pt x="2181" y="4767"/>
                      <a:pt x="2161" y="4794"/>
                    </a:cubicBezTo>
                    <a:cubicBezTo>
                      <a:pt x="2027" y="4993"/>
                      <a:pt x="1956" y="5226"/>
                      <a:pt x="1957" y="5465"/>
                    </a:cubicBezTo>
                    <a:lnTo>
                      <a:pt x="1957" y="6640"/>
                    </a:lnTo>
                    <a:cubicBezTo>
                      <a:pt x="1957" y="6667"/>
                      <a:pt x="1980" y="6690"/>
                      <a:pt x="2008" y="6690"/>
                    </a:cubicBezTo>
                    <a:lnTo>
                      <a:pt x="3467" y="6690"/>
                    </a:lnTo>
                    <a:lnTo>
                      <a:pt x="3467" y="7220"/>
                    </a:lnTo>
                    <a:cubicBezTo>
                      <a:pt x="3467" y="7249"/>
                      <a:pt x="3490" y="7272"/>
                      <a:pt x="3519" y="7272"/>
                    </a:cubicBezTo>
                    <a:lnTo>
                      <a:pt x="4097" y="7272"/>
                    </a:lnTo>
                    <a:cubicBezTo>
                      <a:pt x="4079" y="7708"/>
                      <a:pt x="3992" y="8159"/>
                      <a:pt x="3837" y="8612"/>
                    </a:cubicBezTo>
                    <a:cubicBezTo>
                      <a:pt x="3648" y="8389"/>
                      <a:pt x="3386" y="8283"/>
                      <a:pt x="3127" y="8283"/>
                    </a:cubicBezTo>
                    <a:cubicBezTo>
                      <a:pt x="2784" y="8283"/>
                      <a:pt x="2445" y="8468"/>
                      <a:pt x="2279" y="8818"/>
                    </a:cubicBezTo>
                    <a:cubicBezTo>
                      <a:pt x="2082" y="8727"/>
                      <a:pt x="1869" y="8681"/>
                      <a:pt x="1653" y="8681"/>
                    </a:cubicBezTo>
                    <a:cubicBezTo>
                      <a:pt x="812" y="8681"/>
                      <a:pt x="130" y="9363"/>
                      <a:pt x="130" y="10204"/>
                    </a:cubicBezTo>
                    <a:cubicBezTo>
                      <a:pt x="130" y="11045"/>
                      <a:pt x="812" y="11727"/>
                      <a:pt x="1653" y="11727"/>
                    </a:cubicBezTo>
                    <a:cubicBezTo>
                      <a:pt x="1655" y="11727"/>
                      <a:pt x="1657" y="11727"/>
                      <a:pt x="1659" y="11727"/>
                    </a:cubicBezTo>
                    <a:cubicBezTo>
                      <a:pt x="1962" y="11727"/>
                      <a:pt x="2259" y="11634"/>
                      <a:pt x="2509" y="11462"/>
                    </a:cubicBezTo>
                    <a:cubicBezTo>
                      <a:pt x="2761" y="11768"/>
                      <a:pt x="3134" y="11943"/>
                      <a:pt x="3525" y="11943"/>
                    </a:cubicBezTo>
                    <a:cubicBezTo>
                      <a:pt x="3576" y="11943"/>
                      <a:pt x="3628" y="11939"/>
                      <a:pt x="3680" y="11933"/>
                    </a:cubicBezTo>
                    <a:cubicBezTo>
                      <a:pt x="4124" y="11882"/>
                      <a:pt x="4511" y="11605"/>
                      <a:pt x="4707" y="11202"/>
                    </a:cubicBezTo>
                    <a:cubicBezTo>
                      <a:pt x="4929" y="11656"/>
                      <a:pt x="5388" y="11942"/>
                      <a:pt x="5890" y="11943"/>
                    </a:cubicBezTo>
                    <a:cubicBezTo>
                      <a:pt x="6316" y="11943"/>
                      <a:pt x="6714" y="11737"/>
                      <a:pt x="6960" y="11391"/>
                    </a:cubicBezTo>
                    <a:cubicBezTo>
                      <a:pt x="7247" y="11610"/>
                      <a:pt x="7594" y="11725"/>
                      <a:pt x="7946" y="11725"/>
                    </a:cubicBezTo>
                    <a:cubicBezTo>
                      <a:pt x="8104" y="11725"/>
                      <a:pt x="8264" y="11702"/>
                      <a:pt x="8419" y="11654"/>
                    </a:cubicBezTo>
                    <a:cubicBezTo>
                      <a:pt x="8919" y="11503"/>
                      <a:pt x="9316" y="11118"/>
                      <a:pt x="9483" y="10623"/>
                    </a:cubicBezTo>
                    <a:cubicBezTo>
                      <a:pt x="9651" y="10128"/>
                      <a:pt x="9571" y="9582"/>
                      <a:pt x="9267" y="9158"/>
                    </a:cubicBezTo>
                    <a:cubicBezTo>
                      <a:pt x="8961" y="8732"/>
                      <a:pt x="8471" y="8480"/>
                      <a:pt x="7948" y="8480"/>
                    </a:cubicBezTo>
                    <a:cubicBezTo>
                      <a:pt x="7946" y="8480"/>
                      <a:pt x="7944" y="8480"/>
                      <a:pt x="7942" y="8480"/>
                    </a:cubicBezTo>
                    <a:cubicBezTo>
                      <a:pt x="7604" y="8480"/>
                      <a:pt x="7273" y="8587"/>
                      <a:pt x="7000" y="8788"/>
                    </a:cubicBezTo>
                    <a:cubicBezTo>
                      <a:pt x="6851" y="8455"/>
                      <a:pt x="6539" y="8223"/>
                      <a:pt x="6179" y="8175"/>
                    </a:cubicBezTo>
                    <a:cubicBezTo>
                      <a:pt x="6131" y="8168"/>
                      <a:pt x="6084" y="8165"/>
                      <a:pt x="6037" y="8165"/>
                    </a:cubicBezTo>
                    <a:cubicBezTo>
                      <a:pt x="5725" y="8165"/>
                      <a:pt x="5426" y="8305"/>
                      <a:pt x="5225" y="8551"/>
                    </a:cubicBezTo>
                    <a:cubicBezTo>
                      <a:pt x="5103" y="8155"/>
                      <a:pt x="5038" y="7726"/>
                      <a:pt x="5031" y="7272"/>
                    </a:cubicBezTo>
                    <a:lnTo>
                      <a:pt x="5531" y="7272"/>
                    </a:lnTo>
                    <a:cubicBezTo>
                      <a:pt x="5560" y="7272"/>
                      <a:pt x="5582" y="7248"/>
                      <a:pt x="5582" y="7220"/>
                    </a:cubicBezTo>
                    <a:lnTo>
                      <a:pt x="5582" y="6690"/>
                    </a:lnTo>
                    <a:lnTo>
                      <a:pt x="7040" y="6690"/>
                    </a:lnTo>
                    <a:cubicBezTo>
                      <a:pt x="7069" y="6690"/>
                      <a:pt x="7092" y="6667"/>
                      <a:pt x="7092" y="6638"/>
                    </a:cubicBezTo>
                    <a:lnTo>
                      <a:pt x="7092" y="5464"/>
                    </a:lnTo>
                    <a:cubicBezTo>
                      <a:pt x="7092" y="5190"/>
                      <a:pt x="6998" y="4924"/>
                      <a:pt x="6827" y="4711"/>
                    </a:cubicBezTo>
                    <a:cubicBezTo>
                      <a:pt x="6629" y="4470"/>
                      <a:pt x="6506" y="4255"/>
                      <a:pt x="6397" y="4065"/>
                    </a:cubicBezTo>
                    <a:cubicBezTo>
                      <a:pt x="6187" y="3697"/>
                      <a:pt x="6045" y="3449"/>
                      <a:pt x="5582" y="3418"/>
                    </a:cubicBezTo>
                    <a:lnTo>
                      <a:pt x="5582" y="2732"/>
                    </a:lnTo>
                    <a:cubicBezTo>
                      <a:pt x="5582" y="1952"/>
                      <a:pt x="5372" y="1211"/>
                      <a:pt x="4991" y="650"/>
                    </a:cubicBezTo>
                    <a:lnTo>
                      <a:pt x="4567" y="23"/>
                    </a:lnTo>
                    <a:cubicBezTo>
                      <a:pt x="4556" y="8"/>
                      <a:pt x="4541" y="1"/>
                      <a:pt x="452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41"/>
              <p:cNvSpPr/>
              <p:nvPr/>
            </p:nvSpPr>
            <p:spPr>
              <a:xfrm>
                <a:off x="1120875" y="4084100"/>
                <a:ext cx="63325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533" extrusionOk="0">
                    <a:moveTo>
                      <a:pt x="1267" y="1"/>
                    </a:moveTo>
                    <a:cubicBezTo>
                      <a:pt x="568" y="1"/>
                      <a:pt x="1" y="568"/>
                      <a:pt x="1" y="1266"/>
                    </a:cubicBezTo>
                    <a:cubicBezTo>
                      <a:pt x="1" y="1966"/>
                      <a:pt x="568" y="2532"/>
                      <a:pt x="1267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41"/>
              <p:cNvSpPr/>
              <p:nvPr/>
            </p:nvSpPr>
            <p:spPr>
              <a:xfrm>
                <a:off x="1180025" y="4084100"/>
                <a:ext cx="63300" cy="63325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33" extrusionOk="0">
                    <a:moveTo>
                      <a:pt x="1266" y="1"/>
                    </a:moveTo>
                    <a:cubicBezTo>
                      <a:pt x="568" y="1"/>
                      <a:pt x="0" y="568"/>
                      <a:pt x="0" y="1266"/>
                    </a:cubicBezTo>
                    <a:cubicBezTo>
                      <a:pt x="0" y="1966"/>
                      <a:pt x="568" y="2532"/>
                      <a:pt x="1266" y="2532"/>
                    </a:cubicBezTo>
                    <a:cubicBezTo>
                      <a:pt x="1966" y="2532"/>
                      <a:pt x="2532" y="1966"/>
                      <a:pt x="2532" y="1266"/>
                    </a:cubicBezTo>
                    <a:cubicBezTo>
                      <a:pt x="2532" y="568"/>
                      <a:pt x="1966" y="1"/>
                      <a:pt x="12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41"/>
              <p:cNvSpPr/>
              <p:nvPr/>
            </p:nvSpPr>
            <p:spPr>
              <a:xfrm>
                <a:off x="1220825" y="4063125"/>
                <a:ext cx="845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3147" extrusionOk="0">
                    <a:moveTo>
                      <a:pt x="1690" y="1"/>
                    </a:moveTo>
                    <a:cubicBezTo>
                      <a:pt x="932" y="1"/>
                      <a:pt x="264" y="550"/>
                      <a:pt x="139" y="1323"/>
                    </a:cubicBezTo>
                    <a:cubicBezTo>
                      <a:pt x="1" y="2180"/>
                      <a:pt x="584" y="2988"/>
                      <a:pt x="1441" y="3126"/>
                    </a:cubicBezTo>
                    <a:cubicBezTo>
                      <a:pt x="1526" y="3139"/>
                      <a:pt x="1610" y="3146"/>
                      <a:pt x="1693" y="3146"/>
                    </a:cubicBezTo>
                    <a:cubicBezTo>
                      <a:pt x="2451" y="3146"/>
                      <a:pt x="3118" y="2596"/>
                      <a:pt x="3244" y="1824"/>
                    </a:cubicBezTo>
                    <a:cubicBezTo>
                      <a:pt x="3382" y="967"/>
                      <a:pt x="2799" y="160"/>
                      <a:pt x="1942" y="21"/>
                    </a:cubicBezTo>
                    <a:cubicBezTo>
                      <a:pt x="1857" y="7"/>
                      <a:pt x="1773" y="1"/>
                      <a:pt x="1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41"/>
              <p:cNvSpPr/>
              <p:nvPr/>
            </p:nvSpPr>
            <p:spPr>
              <a:xfrm>
                <a:off x="1068950" y="4068425"/>
                <a:ext cx="73625" cy="73600"/>
              </a:xfrm>
              <a:custGeom>
                <a:avLst/>
                <a:gdLst/>
                <a:ahLst/>
                <a:cxnLst/>
                <a:rect l="l" t="t" r="r" b="b"/>
                <a:pathLst>
                  <a:path w="2945" h="2944" extrusionOk="0">
                    <a:moveTo>
                      <a:pt x="1472" y="0"/>
                    </a:moveTo>
                    <a:cubicBezTo>
                      <a:pt x="659" y="0"/>
                      <a:pt x="1" y="659"/>
                      <a:pt x="1" y="1473"/>
                    </a:cubicBezTo>
                    <a:cubicBezTo>
                      <a:pt x="1" y="2285"/>
                      <a:pt x="659" y="2944"/>
                      <a:pt x="1472" y="2944"/>
                    </a:cubicBezTo>
                    <a:cubicBezTo>
                      <a:pt x="2286" y="2944"/>
                      <a:pt x="2944" y="2285"/>
                      <a:pt x="2944" y="1473"/>
                    </a:cubicBezTo>
                    <a:cubicBezTo>
                      <a:pt x="2944" y="659"/>
                      <a:pt x="2286" y="0"/>
                      <a:pt x="1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41"/>
              <p:cNvSpPr/>
              <p:nvPr/>
            </p:nvSpPr>
            <p:spPr>
              <a:xfrm>
                <a:off x="1190350" y="4055525"/>
                <a:ext cx="50125" cy="50125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2005" extrusionOk="0">
                    <a:moveTo>
                      <a:pt x="1002" y="0"/>
                    </a:moveTo>
                    <a:cubicBezTo>
                      <a:pt x="449" y="0"/>
                      <a:pt x="1" y="449"/>
                      <a:pt x="1" y="1003"/>
                    </a:cubicBezTo>
                    <a:cubicBezTo>
                      <a:pt x="1" y="1556"/>
                      <a:pt x="449" y="2004"/>
                      <a:pt x="1002" y="2004"/>
                    </a:cubicBezTo>
                    <a:cubicBezTo>
                      <a:pt x="1556" y="2004"/>
                      <a:pt x="2005" y="1556"/>
                      <a:pt x="2005" y="1003"/>
                    </a:cubicBezTo>
                    <a:cubicBezTo>
                      <a:pt x="2005" y="449"/>
                      <a:pt x="1556" y="0"/>
                      <a:pt x="10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41"/>
              <p:cNvSpPr/>
              <p:nvPr/>
            </p:nvSpPr>
            <p:spPr>
              <a:xfrm>
                <a:off x="1120425" y="4058475"/>
                <a:ext cx="44225" cy="44250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1770" extrusionOk="0">
                    <a:moveTo>
                      <a:pt x="885" y="0"/>
                    </a:moveTo>
                    <a:cubicBezTo>
                      <a:pt x="396" y="0"/>
                      <a:pt x="1" y="396"/>
                      <a:pt x="1" y="885"/>
                    </a:cubicBezTo>
                    <a:cubicBezTo>
                      <a:pt x="1" y="1373"/>
                      <a:pt x="396" y="1770"/>
                      <a:pt x="885" y="1770"/>
                    </a:cubicBezTo>
                    <a:cubicBezTo>
                      <a:pt x="1373" y="1770"/>
                      <a:pt x="1769" y="1373"/>
                      <a:pt x="1769" y="885"/>
                    </a:cubicBezTo>
                    <a:cubicBezTo>
                      <a:pt x="1769" y="396"/>
                      <a:pt x="1373" y="0"/>
                      <a:pt x="8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41"/>
              <p:cNvSpPr/>
              <p:nvPr/>
            </p:nvSpPr>
            <p:spPr>
              <a:xfrm>
                <a:off x="1152350" y="4022400"/>
                <a:ext cx="51350" cy="82000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3280" extrusionOk="0">
                    <a:moveTo>
                      <a:pt x="636" y="1"/>
                    </a:moveTo>
                    <a:lnTo>
                      <a:pt x="636" y="223"/>
                    </a:lnTo>
                    <a:cubicBezTo>
                      <a:pt x="636" y="870"/>
                      <a:pt x="482" y="1501"/>
                      <a:pt x="235" y="2097"/>
                    </a:cubicBezTo>
                    <a:cubicBezTo>
                      <a:pt x="0" y="2661"/>
                      <a:pt x="415" y="3280"/>
                      <a:pt x="1023" y="3280"/>
                    </a:cubicBezTo>
                    <a:cubicBezTo>
                      <a:pt x="1026" y="3280"/>
                      <a:pt x="1029" y="3280"/>
                      <a:pt x="1032" y="3280"/>
                    </a:cubicBezTo>
                    <a:cubicBezTo>
                      <a:pt x="1645" y="3275"/>
                      <a:pt x="2053" y="2645"/>
                      <a:pt x="1808" y="2083"/>
                    </a:cubicBezTo>
                    <a:cubicBezTo>
                      <a:pt x="1563" y="1523"/>
                      <a:pt x="1461" y="909"/>
                      <a:pt x="1461" y="298"/>
                    </a:cubicBezTo>
                    <a:lnTo>
                      <a:pt x="14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41"/>
              <p:cNvSpPr/>
              <p:nvPr/>
            </p:nvSpPr>
            <p:spPr>
              <a:xfrm>
                <a:off x="1152375" y="3851450"/>
                <a:ext cx="50350" cy="179225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7169" extrusionOk="0">
                    <a:moveTo>
                      <a:pt x="1008" y="0"/>
                    </a:moveTo>
                    <a:lnTo>
                      <a:pt x="584" y="627"/>
                    </a:lnTo>
                    <a:cubicBezTo>
                      <a:pt x="210" y="1177"/>
                      <a:pt x="1" y="1914"/>
                      <a:pt x="1" y="2680"/>
                    </a:cubicBezTo>
                    <a:lnTo>
                      <a:pt x="1" y="7168"/>
                    </a:lnTo>
                    <a:lnTo>
                      <a:pt x="2014" y="7168"/>
                    </a:lnTo>
                    <a:lnTo>
                      <a:pt x="2014" y="2680"/>
                    </a:lnTo>
                    <a:cubicBezTo>
                      <a:pt x="2014" y="1914"/>
                      <a:pt x="1805" y="1177"/>
                      <a:pt x="1431" y="627"/>
                    </a:cubicBezTo>
                    <a:lnTo>
                      <a:pt x="1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41"/>
              <p:cNvSpPr/>
              <p:nvPr/>
            </p:nvSpPr>
            <p:spPr>
              <a:xfrm>
                <a:off x="120145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0" y="1"/>
                    </a:moveTo>
                    <a:lnTo>
                      <a:pt x="0" y="3175"/>
                    </a:lnTo>
                    <a:lnTo>
                      <a:pt x="1561" y="3175"/>
                    </a:lnTo>
                    <a:lnTo>
                      <a:pt x="1562" y="2001"/>
                    </a:lnTo>
                    <a:cubicBezTo>
                      <a:pt x="1562" y="1739"/>
                      <a:pt x="1473" y="1485"/>
                      <a:pt x="1308" y="1281"/>
                    </a:cubicBezTo>
                    <a:cubicBezTo>
                      <a:pt x="696" y="531"/>
                      <a:pt x="77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41"/>
              <p:cNvSpPr/>
              <p:nvPr/>
            </p:nvSpPr>
            <p:spPr>
              <a:xfrm>
                <a:off x="1114600" y="3936725"/>
                <a:ext cx="39050" cy="79400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3176" extrusionOk="0">
                    <a:moveTo>
                      <a:pt x="1562" y="1"/>
                    </a:moveTo>
                    <a:cubicBezTo>
                      <a:pt x="793" y="1"/>
                      <a:pt x="867" y="531"/>
                      <a:pt x="255" y="1281"/>
                    </a:cubicBezTo>
                    <a:cubicBezTo>
                      <a:pt x="91" y="1485"/>
                      <a:pt x="1" y="1739"/>
                      <a:pt x="2" y="2001"/>
                    </a:cubicBezTo>
                    <a:lnTo>
                      <a:pt x="2" y="3175"/>
                    </a:lnTo>
                    <a:lnTo>
                      <a:pt x="1562" y="3175"/>
                    </a:lnTo>
                    <a:lnTo>
                      <a:pt x="156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41"/>
              <p:cNvSpPr/>
              <p:nvPr/>
            </p:nvSpPr>
            <p:spPr>
              <a:xfrm>
                <a:off x="1163650" y="3890250"/>
                <a:ext cx="26825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033" extrusionOk="0">
                    <a:moveTo>
                      <a:pt x="557" y="0"/>
                    </a:moveTo>
                    <a:cubicBezTo>
                      <a:pt x="348" y="0"/>
                      <a:pt x="160" y="126"/>
                      <a:pt x="80" y="319"/>
                    </a:cubicBezTo>
                    <a:cubicBezTo>
                      <a:pt x="0" y="512"/>
                      <a:pt x="44" y="733"/>
                      <a:pt x="191" y="881"/>
                    </a:cubicBezTo>
                    <a:cubicBezTo>
                      <a:pt x="290" y="980"/>
                      <a:pt x="422" y="1033"/>
                      <a:pt x="557" y="1033"/>
                    </a:cubicBezTo>
                    <a:cubicBezTo>
                      <a:pt x="623" y="1033"/>
                      <a:pt x="690" y="1020"/>
                      <a:pt x="754" y="993"/>
                    </a:cubicBezTo>
                    <a:cubicBezTo>
                      <a:pt x="947" y="914"/>
                      <a:pt x="1073" y="725"/>
                      <a:pt x="1073" y="517"/>
                    </a:cubicBezTo>
                    <a:cubicBezTo>
                      <a:pt x="1073" y="231"/>
                      <a:pt x="842" y="0"/>
                      <a:pt x="5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>
                <a:off x="1202700" y="3938150"/>
                <a:ext cx="11250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119" extrusionOk="0">
                    <a:moveTo>
                      <a:pt x="1" y="0"/>
                    </a:moveTo>
                    <a:lnTo>
                      <a:pt x="1" y="3118"/>
                    </a:lnTo>
                    <a:lnTo>
                      <a:pt x="449" y="31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>
                <a:off x="1141175" y="3938150"/>
                <a:ext cx="11225" cy="77975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119" extrusionOk="0">
                    <a:moveTo>
                      <a:pt x="449" y="0"/>
                    </a:moveTo>
                    <a:lnTo>
                      <a:pt x="0" y="3118"/>
                    </a:lnTo>
                    <a:lnTo>
                      <a:pt x="449" y="3118"/>
                    </a:lnTo>
                    <a:lnTo>
                      <a:pt x="4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1152375" y="3875675"/>
                <a:ext cx="50350" cy="155000"/>
              </a:xfrm>
              <a:custGeom>
                <a:avLst/>
                <a:gdLst/>
                <a:ahLst/>
                <a:cxnLst/>
                <a:rect l="l" t="t" r="r" b="b"/>
                <a:pathLst>
                  <a:path w="2014" h="6200" extrusionOk="0">
                    <a:moveTo>
                      <a:pt x="384" y="0"/>
                    </a:moveTo>
                    <a:lnTo>
                      <a:pt x="384" y="0"/>
                    </a:lnTo>
                    <a:cubicBezTo>
                      <a:pt x="136" y="497"/>
                      <a:pt x="1" y="1094"/>
                      <a:pt x="1" y="1711"/>
                    </a:cubicBezTo>
                    <a:lnTo>
                      <a:pt x="1" y="6199"/>
                    </a:lnTo>
                    <a:lnTo>
                      <a:pt x="2014" y="6199"/>
                    </a:lnTo>
                    <a:lnTo>
                      <a:pt x="2014" y="5881"/>
                    </a:lnTo>
                    <a:cubicBezTo>
                      <a:pt x="1838" y="5853"/>
                      <a:pt x="1670" y="5794"/>
                      <a:pt x="1515" y="5706"/>
                    </a:cubicBezTo>
                    <a:cubicBezTo>
                      <a:pt x="635" y="5215"/>
                      <a:pt x="431" y="4004"/>
                      <a:pt x="296" y="3134"/>
                    </a:cubicBezTo>
                    <a:cubicBezTo>
                      <a:pt x="86" y="1777"/>
                      <a:pt x="245" y="69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1114600" y="3953950"/>
                <a:ext cx="16350" cy="6217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2487" extrusionOk="0">
                    <a:moveTo>
                      <a:pt x="653" y="0"/>
                    </a:moveTo>
                    <a:lnTo>
                      <a:pt x="653" y="0"/>
                    </a:lnTo>
                    <a:cubicBezTo>
                      <a:pt x="553" y="174"/>
                      <a:pt x="433" y="373"/>
                      <a:pt x="255" y="592"/>
                    </a:cubicBezTo>
                    <a:cubicBezTo>
                      <a:pt x="91" y="795"/>
                      <a:pt x="1" y="1050"/>
                      <a:pt x="2" y="1312"/>
                    </a:cubicBezTo>
                    <a:lnTo>
                      <a:pt x="2" y="2486"/>
                    </a:lnTo>
                    <a:lnTo>
                      <a:pt x="593" y="2486"/>
                    </a:lnTo>
                    <a:cubicBezTo>
                      <a:pt x="505" y="2383"/>
                      <a:pt x="432" y="2268"/>
                      <a:pt x="377" y="2144"/>
                    </a:cubicBezTo>
                    <a:cubicBezTo>
                      <a:pt x="335" y="2049"/>
                      <a:pt x="162" y="1652"/>
                      <a:pt x="263" y="1205"/>
                    </a:cubicBezTo>
                    <a:cubicBezTo>
                      <a:pt x="313" y="980"/>
                      <a:pt x="384" y="960"/>
                      <a:pt x="491" y="646"/>
                    </a:cubicBezTo>
                    <a:cubicBezTo>
                      <a:pt x="515" y="577"/>
                      <a:pt x="630" y="240"/>
                      <a:pt x="6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1072525" y="4083300"/>
                <a:ext cx="40600" cy="37250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490" extrusionOk="0">
                    <a:moveTo>
                      <a:pt x="688" y="1"/>
                    </a:moveTo>
                    <a:cubicBezTo>
                      <a:pt x="419" y="1"/>
                      <a:pt x="153" y="135"/>
                      <a:pt x="1" y="390"/>
                    </a:cubicBezTo>
                    <a:cubicBezTo>
                      <a:pt x="129" y="312"/>
                      <a:pt x="272" y="274"/>
                      <a:pt x="415" y="274"/>
                    </a:cubicBezTo>
                    <a:cubicBezTo>
                      <a:pt x="622" y="274"/>
                      <a:pt x="827" y="354"/>
                      <a:pt x="982" y="509"/>
                    </a:cubicBezTo>
                    <a:cubicBezTo>
                      <a:pt x="1242" y="768"/>
                      <a:pt x="1292" y="1174"/>
                      <a:pt x="1101" y="1489"/>
                    </a:cubicBezTo>
                    <a:cubicBezTo>
                      <a:pt x="1548" y="1221"/>
                      <a:pt x="1623" y="604"/>
                      <a:pt x="1254" y="236"/>
                    </a:cubicBezTo>
                    <a:cubicBezTo>
                      <a:pt x="1096" y="77"/>
                      <a:pt x="891" y="1"/>
                      <a:pt x="6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1099725" y="4076025"/>
                <a:ext cx="24675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866" extrusionOk="0">
                    <a:moveTo>
                      <a:pt x="442" y="1"/>
                    </a:moveTo>
                    <a:cubicBezTo>
                      <a:pt x="260" y="1"/>
                      <a:pt x="83" y="103"/>
                      <a:pt x="1" y="285"/>
                    </a:cubicBezTo>
                    <a:cubicBezTo>
                      <a:pt x="88" y="217"/>
                      <a:pt x="193" y="183"/>
                      <a:pt x="297" y="183"/>
                    </a:cubicBezTo>
                    <a:cubicBezTo>
                      <a:pt x="403" y="183"/>
                      <a:pt x="509" y="217"/>
                      <a:pt x="597" y="286"/>
                    </a:cubicBezTo>
                    <a:cubicBezTo>
                      <a:pt x="770" y="425"/>
                      <a:pt x="828" y="664"/>
                      <a:pt x="736" y="866"/>
                    </a:cubicBezTo>
                    <a:cubicBezTo>
                      <a:pt x="985" y="673"/>
                      <a:pt x="986" y="299"/>
                      <a:pt x="740" y="105"/>
                    </a:cubicBezTo>
                    <a:cubicBezTo>
                      <a:pt x="650" y="34"/>
                      <a:pt x="545" y="1"/>
                      <a:pt x="4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1248450" y="4093550"/>
                <a:ext cx="48350" cy="44325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773" extrusionOk="0">
                    <a:moveTo>
                      <a:pt x="1114" y="1"/>
                    </a:moveTo>
                    <a:cubicBezTo>
                      <a:pt x="872" y="1"/>
                      <a:pt x="628" y="91"/>
                      <a:pt x="439" y="280"/>
                    </a:cubicBezTo>
                    <a:cubicBezTo>
                      <a:pt x="0" y="720"/>
                      <a:pt x="92" y="1454"/>
                      <a:pt x="623" y="1773"/>
                    </a:cubicBezTo>
                    <a:cubicBezTo>
                      <a:pt x="396" y="1398"/>
                      <a:pt x="454" y="916"/>
                      <a:pt x="764" y="605"/>
                    </a:cubicBezTo>
                    <a:cubicBezTo>
                      <a:pt x="948" y="421"/>
                      <a:pt x="1192" y="326"/>
                      <a:pt x="1438" y="326"/>
                    </a:cubicBezTo>
                    <a:cubicBezTo>
                      <a:pt x="1609" y="326"/>
                      <a:pt x="1780" y="371"/>
                      <a:pt x="1933" y="464"/>
                    </a:cubicBezTo>
                    <a:cubicBezTo>
                      <a:pt x="1751" y="160"/>
                      <a:pt x="1434" y="1"/>
                      <a:pt x="1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1243675" y="4075375"/>
                <a:ext cx="26600" cy="174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7" extrusionOk="0">
                    <a:moveTo>
                      <a:pt x="574" y="0"/>
                    </a:moveTo>
                    <a:cubicBezTo>
                      <a:pt x="540" y="0"/>
                      <a:pt x="505" y="4"/>
                      <a:pt x="470" y="12"/>
                    </a:cubicBezTo>
                    <a:cubicBezTo>
                      <a:pt x="163" y="78"/>
                      <a:pt x="0" y="416"/>
                      <a:pt x="140" y="697"/>
                    </a:cubicBezTo>
                    <a:cubicBezTo>
                      <a:pt x="146" y="475"/>
                      <a:pt x="302" y="286"/>
                      <a:pt x="520" y="239"/>
                    </a:cubicBezTo>
                    <a:cubicBezTo>
                      <a:pt x="554" y="232"/>
                      <a:pt x="588" y="228"/>
                      <a:pt x="622" y="228"/>
                    </a:cubicBezTo>
                    <a:cubicBezTo>
                      <a:pt x="802" y="228"/>
                      <a:pt x="972" y="330"/>
                      <a:pt x="1055" y="499"/>
                    </a:cubicBezTo>
                    <a:cubicBezTo>
                      <a:pt x="1063" y="221"/>
                      <a:pt x="839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1194025" y="4069450"/>
                <a:ext cx="26600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698" extrusionOk="0">
                    <a:moveTo>
                      <a:pt x="573" y="1"/>
                    </a:moveTo>
                    <a:cubicBezTo>
                      <a:pt x="540" y="1"/>
                      <a:pt x="505" y="4"/>
                      <a:pt x="471" y="12"/>
                    </a:cubicBezTo>
                    <a:cubicBezTo>
                      <a:pt x="164" y="78"/>
                      <a:pt x="1" y="415"/>
                      <a:pt x="140" y="697"/>
                    </a:cubicBezTo>
                    <a:cubicBezTo>
                      <a:pt x="146" y="475"/>
                      <a:pt x="302" y="286"/>
                      <a:pt x="520" y="238"/>
                    </a:cubicBezTo>
                    <a:cubicBezTo>
                      <a:pt x="554" y="231"/>
                      <a:pt x="588" y="227"/>
                      <a:pt x="621" y="227"/>
                    </a:cubicBezTo>
                    <a:cubicBezTo>
                      <a:pt x="802" y="227"/>
                      <a:pt x="973" y="330"/>
                      <a:pt x="1055" y="499"/>
                    </a:cubicBezTo>
                    <a:cubicBezTo>
                      <a:pt x="1063" y="221"/>
                      <a:pt x="838" y="1"/>
                      <a:pt x="5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1144525" y="4086800"/>
                <a:ext cx="261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748" extrusionOk="0">
                    <a:moveTo>
                      <a:pt x="483" y="0"/>
                    </a:moveTo>
                    <a:cubicBezTo>
                      <a:pt x="283" y="0"/>
                      <a:pt x="94" y="124"/>
                      <a:pt x="25" y="328"/>
                    </a:cubicBezTo>
                    <a:cubicBezTo>
                      <a:pt x="12" y="364"/>
                      <a:pt x="4" y="402"/>
                      <a:pt x="1" y="441"/>
                    </a:cubicBezTo>
                    <a:cubicBezTo>
                      <a:pt x="91" y="301"/>
                      <a:pt x="245" y="220"/>
                      <a:pt x="405" y="220"/>
                    </a:cubicBezTo>
                    <a:cubicBezTo>
                      <a:pt x="458" y="220"/>
                      <a:pt x="511" y="229"/>
                      <a:pt x="563" y="247"/>
                    </a:cubicBezTo>
                    <a:cubicBezTo>
                      <a:pt x="772" y="319"/>
                      <a:pt x="906" y="526"/>
                      <a:pt x="885" y="747"/>
                    </a:cubicBezTo>
                    <a:cubicBezTo>
                      <a:pt x="1044" y="504"/>
                      <a:pt x="954" y="176"/>
                      <a:pt x="693" y="49"/>
                    </a:cubicBezTo>
                    <a:cubicBezTo>
                      <a:pt x="625" y="16"/>
                      <a:pt x="553" y="0"/>
                      <a:pt x="4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13" name="Google Shape;2313;p41"/>
          <p:cNvGrpSpPr/>
          <p:nvPr/>
        </p:nvGrpSpPr>
        <p:grpSpPr>
          <a:xfrm>
            <a:off x="4914266" y="1397923"/>
            <a:ext cx="358860" cy="331542"/>
            <a:chOff x="4844416" y="1388723"/>
            <a:chExt cx="358860" cy="331542"/>
          </a:xfrm>
        </p:grpSpPr>
        <p:grpSp>
          <p:nvGrpSpPr>
            <p:cNvPr id="2314" name="Google Shape;2314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15" name="Google Shape;2315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16" name="Google Shape;2316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17" name="Google Shape;2317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8" name="Google Shape;2318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1430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19" name="Google Shape;2319;p41"/>
            <p:cNvGrpSpPr/>
            <p:nvPr/>
          </p:nvGrpSpPr>
          <p:grpSpPr>
            <a:xfrm>
              <a:off x="4844416" y="1388723"/>
              <a:ext cx="358860" cy="331542"/>
              <a:chOff x="6016906" y="3925200"/>
              <a:chExt cx="200525" cy="185250"/>
            </a:xfrm>
          </p:grpSpPr>
          <p:sp>
            <p:nvSpPr>
              <p:cNvPr id="2320" name="Google Shape;2320;p41"/>
              <p:cNvSpPr/>
              <p:nvPr/>
            </p:nvSpPr>
            <p:spPr>
              <a:xfrm>
                <a:off x="6019775" y="3925200"/>
                <a:ext cx="190025" cy="185250"/>
              </a:xfrm>
              <a:custGeom>
                <a:avLst/>
                <a:gdLst/>
                <a:ahLst/>
                <a:cxnLst/>
                <a:rect l="l" t="t" r="r" b="b"/>
                <a:pathLst>
                  <a:path w="7601" h="7410" extrusionOk="0">
                    <a:moveTo>
                      <a:pt x="3899" y="102"/>
                    </a:moveTo>
                    <a:cubicBezTo>
                      <a:pt x="4912" y="102"/>
                      <a:pt x="5879" y="531"/>
                      <a:pt x="6561" y="1283"/>
                    </a:cubicBezTo>
                    <a:cubicBezTo>
                      <a:pt x="6716" y="1453"/>
                      <a:pt x="6854" y="1640"/>
                      <a:pt x="6974" y="1837"/>
                    </a:cubicBezTo>
                    <a:cubicBezTo>
                      <a:pt x="7253" y="2292"/>
                      <a:pt x="7425" y="2804"/>
                      <a:pt x="7478" y="3336"/>
                    </a:cubicBezTo>
                    <a:cubicBezTo>
                      <a:pt x="7490" y="3458"/>
                      <a:pt x="7496" y="3581"/>
                      <a:pt x="7496" y="3705"/>
                    </a:cubicBezTo>
                    <a:cubicBezTo>
                      <a:pt x="7496" y="5694"/>
                      <a:pt x="5884" y="7306"/>
                      <a:pt x="3895" y="7306"/>
                    </a:cubicBezTo>
                    <a:cubicBezTo>
                      <a:pt x="3829" y="7306"/>
                      <a:pt x="3758" y="7304"/>
                      <a:pt x="3678" y="7299"/>
                    </a:cubicBezTo>
                    <a:cubicBezTo>
                      <a:pt x="3663" y="7299"/>
                      <a:pt x="3648" y="7298"/>
                      <a:pt x="3633" y="7297"/>
                    </a:cubicBezTo>
                    <a:lnTo>
                      <a:pt x="3612" y="7294"/>
                    </a:lnTo>
                    <a:cubicBezTo>
                      <a:pt x="3561" y="7291"/>
                      <a:pt x="3509" y="7286"/>
                      <a:pt x="3460" y="7280"/>
                    </a:cubicBezTo>
                    <a:cubicBezTo>
                      <a:pt x="3438" y="7276"/>
                      <a:pt x="3415" y="7274"/>
                      <a:pt x="3392" y="7271"/>
                    </a:cubicBezTo>
                    <a:cubicBezTo>
                      <a:pt x="3339" y="7263"/>
                      <a:pt x="3284" y="7254"/>
                      <a:pt x="3228" y="7244"/>
                    </a:cubicBezTo>
                    <a:lnTo>
                      <a:pt x="3207" y="7240"/>
                    </a:lnTo>
                    <a:lnTo>
                      <a:pt x="3184" y="7236"/>
                    </a:lnTo>
                    <a:cubicBezTo>
                      <a:pt x="3116" y="7222"/>
                      <a:pt x="3046" y="7206"/>
                      <a:pt x="2978" y="7188"/>
                    </a:cubicBezTo>
                    <a:lnTo>
                      <a:pt x="2958" y="7182"/>
                    </a:lnTo>
                    <a:lnTo>
                      <a:pt x="2942" y="7178"/>
                    </a:lnTo>
                    <a:cubicBezTo>
                      <a:pt x="2885" y="7162"/>
                      <a:pt x="2829" y="7145"/>
                      <a:pt x="2776" y="7128"/>
                    </a:cubicBezTo>
                    <a:cubicBezTo>
                      <a:pt x="2758" y="7122"/>
                      <a:pt x="2740" y="7116"/>
                      <a:pt x="2723" y="7110"/>
                    </a:cubicBezTo>
                    <a:cubicBezTo>
                      <a:pt x="2670" y="7092"/>
                      <a:pt x="2618" y="7073"/>
                      <a:pt x="2567" y="7053"/>
                    </a:cubicBezTo>
                    <a:lnTo>
                      <a:pt x="2550" y="7045"/>
                    </a:lnTo>
                    <a:cubicBezTo>
                      <a:pt x="2541" y="7043"/>
                      <a:pt x="2534" y="7039"/>
                      <a:pt x="2526" y="7036"/>
                    </a:cubicBezTo>
                    <a:cubicBezTo>
                      <a:pt x="2395" y="6982"/>
                      <a:pt x="2266" y="6920"/>
                      <a:pt x="2142" y="6852"/>
                    </a:cubicBezTo>
                    <a:lnTo>
                      <a:pt x="2129" y="6843"/>
                    </a:lnTo>
                    <a:lnTo>
                      <a:pt x="2117" y="6837"/>
                    </a:lnTo>
                    <a:cubicBezTo>
                      <a:pt x="2064" y="6806"/>
                      <a:pt x="2010" y="6774"/>
                      <a:pt x="1957" y="6740"/>
                    </a:cubicBezTo>
                    <a:lnTo>
                      <a:pt x="1951" y="6736"/>
                    </a:lnTo>
                    <a:lnTo>
                      <a:pt x="1932" y="6723"/>
                    </a:lnTo>
                    <a:cubicBezTo>
                      <a:pt x="1750" y="6605"/>
                      <a:pt x="1580" y="6471"/>
                      <a:pt x="1422" y="6322"/>
                    </a:cubicBezTo>
                    <a:lnTo>
                      <a:pt x="1414" y="6314"/>
                    </a:lnTo>
                    <a:cubicBezTo>
                      <a:pt x="1200" y="6110"/>
                      <a:pt x="1011" y="5882"/>
                      <a:pt x="854" y="5633"/>
                    </a:cubicBezTo>
                    <a:lnTo>
                      <a:pt x="852" y="5632"/>
                    </a:lnTo>
                    <a:lnTo>
                      <a:pt x="852" y="5630"/>
                    </a:lnTo>
                    <a:cubicBezTo>
                      <a:pt x="153" y="4527"/>
                      <a:pt x="106" y="3130"/>
                      <a:pt x="730" y="1982"/>
                    </a:cubicBezTo>
                    <a:cubicBezTo>
                      <a:pt x="1354" y="834"/>
                      <a:pt x="2552" y="114"/>
                      <a:pt x="3859" y="102"/>
                    </a:cubicBezTo>
                    <a:lnTo>
                      <a:pt x="3895" y="102"/>
                    </a:lnTo>
                    <a:cubicBezTo>
                      <a:pt x="3896" y="102"/>
                      <a:pt x="3898" y="102"/>
                      <a:pt x="3899" y="102"/>
                    </a:cubicBezTo>
                    <a:close/>
                    <a:moveTo>
                      <a:pt x="3900" y="0"/>
                    </a:moveTo>
                    <a:cubicBezTo>
                      <a:pt x="3899" y="0"/>
                      <a:pt x="3897" y="0"/>
                      <a:pt x="3896" y="0"/>
                    </a:cubicBezTo>
                    <a:lnTo>
                      <a:pt x="3860" y="0"/>
                    </a:lnTo>
                    <a:cubicBezTo>
                      <a:pt x="2516" y="13"/>
                      <a:pt x="1284" y="754"/>
                      <a:pt x="642" y="1935"/>
                    </a:cubicBezTo>
                    <a:cubicBezTo>
                      <a:pt x="0" y="3116"/>
                      <a:pt x="48" y="4552"/>
                      <a:pt x="768" y="5687"/>
                    </a:cubicBezTo>
                    <a:lnTo>
                      <a:pt x="768" y="5688"/>
                    </a:lnTo>
                    <a:cubicBezTo>
                      <a:pt x="931" y="5944"/>
                      <a:pt x="1124" y="6179"/>
                      <a:pt x="1344" y="6388"/>
                    </a:cubicBezTo>
                    <a:lnTo>
                      <a:pt x="1352" y="6396"/>
                    </a:lnTo>
                    <a:cubicBezTo>
                      <a:pt x="1515" y="6549"/>
                      <a:pt x="1690" y="6687"/>
                      <a:pt x="1877" y="6810"/>
                    </a:cubicBezTo>
                    <a:lnTo>
                      <a:pt x="1897" y="6822"/>
                    </a:lnTo>
                    <a:lnTo>
                      <a:pt x="1903" y="6827"/>
                    </a:lnTo>
                    <a:cubicBezTo>
                      <a:pt x="1957" y="6861"/>
                      <a:pt x="2012" y="6894"/>
                      <a:pt x="2068" y="6926"/>
                    </a:cubicBezTo>
                    <a:lnTo>
                      <a:pt x="2079" y="6932"/>
                    </a:lnTo>
                    <a:lnTo>
                      <a:pt x="2094" y="6941"/>
                    </a:lnTo>
                    <a:cubicBezTo>
                      <a:pt x="2222" y="7012"/>
                      <a:pt x="2353" y="7075"/>
                      <a:pt x="2487" y="7131"/>
                    </a:cubicBezTo>
                    <a:cubicBezTo>
                      <a:pt x="2497" y="7134"/>
                      <a:pt x="2505" y="7138"/>
                      <a:pt x="2514" y="7141"/>
                    </a:cubicBezTo>
                    <a:lnTo>
                      <a:pt x="2528" y="7147"/>
                    </a:lnTo>
                    <a:cubicBezTo>
                      <a:pt x="2582" y="7169"/>
                      <a:pt x="2636" y="7190"/>
                      <a:pt x="2689" y="7208"/>
                    </a:cubicBezTo>
                    <a:cubicBezTo>
                      <a:pt x="2707" y="7214"/>
                      <a:pt x="2725" y="7220"/>
                      <a:pt x="2743" y="7226"/>
                    </a:cubicBezTo>
                    <a:cubicBezTo>
                      <a:pt x="2800" y="7244"/>
                      <a:pt x="2856" y="7262"/>
                      <a:pt x="2915" y="7277"/>
                    </a:cubicBezTo>
                    <a:lnTo>
                      <a:pt x="2930" y="7281"/>
                    </a:lnTo>
                    <a:cubicBezTo>
                      <a:pt x="2937" y="7283"/>
                      <a:pt x="2944" y="7286"/>
                      <a:pt x="2952" y="7288"/>
                    </a:cubicBezTo>
                    <a:cubicBezTo>
                      <a:pt x="3022" y="7306"/>
                      <a:pt x="3094" y="7323"/>
                      <a:pt x="3164" y="7336"/>
                    </a:cubicBezTo>
                    <a:cubicBezTo>
                      <a:pt x="3172" y="7339"/>
                      <a:pt x="3182" y="7340"/>
                      <a:pt x="3190" y="7341"/>
                    </a:cubicBezTo>
                    <a:lnTo>
                      <a:pt x="3208" y="7345"/>
                    </a:lnTo>
                    <a:cubicBezTo>
                      <a:pt x="3266" y="7355"/>
                      <a:pt x="3324" y="7365"/>
                      <a:pt x="3379" y="7372"/>
                    </a:cubicBezTo>
                    <a:cubicBezTo>
                      <a:pt x="3402" y="7376"/>
                      <a:pt x="3425" y="7378"/>
                      <a:pt x="3449" y="7382"/>
                    </a:cubicBezTo>
                    <a:cubicBezTo>
                      <a:pt x="3498" y="7387"/>
                      <a:pt x="3551" y="7393"/>
                      <a:pt x="3605" y="7396"/>
                    </a:cubicBezTo>
                    <a:lnTo>
                      <a:pt x="3626" y="7399"/>
                    </a:lnTo>
                    <a:cubicBezTo>
                      <a:pt x="3641" y="7400"/>
                      <a:pt x="3658" y="7401"/>
                      <a:pt x="3672" y="7401"/>
                    </a:cubicBezTo>
                    <a:cubicBezTo>
                      <a:pt x="3754" y="7406"/>
                      <a:pt x="3827" y="7408"/>
                      <a:pt x="3895" y="7408"/>
                    </a:cubicBezTo>
                    <a:lnTo>
                      <a:pt x="3896" y="7410"/>
                    </a:lnTo>
                    <a:cubicBezTo>
                      <a:pt x="5942" y="7410"/>
                      <a:pt x="7601" y="5751"/>
                      <a:pt x="7601" y="3705"/>
                    </a:cubicBezTo>
                    <a:cubicBezTo>
                      <a:pt x="7601" y="3579"/>
                      <a:pt x="7595" y="3452"/>
                      <a:pt x="7581" y="3326"/>
                    </a:cubicBezTo>
                    <a:cubicBezTo>
                      <a:pt x="7527" y="2780"/>
                      <a:pt x="7351" y="2253"/>
                      <a:pt x="7065" y="1784"/>
                    </a:cubicBezTo>
                    <a:cubicBezTo>
                      <a:pt x="6941" y="1581"/>
                      <a:pt x="6798" y="1390"/>
                      <a:pt x="6638" y="1214"/>
                    </a:cubicBezTo>
                    <a:cubicBezTo>
                      <a:pt x="5938" y="441"/>
                      <a:pt x="4943" y="0"/>
                      <a:pt x="39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1" name="Google Shape;2321;p41"/>
              <p:cNvGrpSpPr/>
              <p:nvPr/>
            </p:nvGrpSpPr>
            <p:grpSpPr>
              <a:xfrm>
                <a:off x="6016906" y="3926475"/>
                <a:ext cx="200525" cy="182675"/>
                <a:chOff x="6222750" y="3926475"/>
                <a:chExt cx="200525" cy="182675"/>
              </a:xfrm>
            </p:grpSpPr>
            <p:sp>
              <p:nvSpPr>
                <p:cNvPr id="2322" name="Google Shape;2322;p41"/>
                <p:cNvSpPr/>
                <p:nvPr/>
              </p:nvSpPr>
              <p:spPr>
                <a:xfrm>
                  <a:off x="6222750" y="3926475"/>
                  <a:ext cx="200525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1" h="7307" extrusionOk="0">
                      <a:moveTo>
                        <a:pt x="4011" y="1"/>
                      </a:moveTo>
                      <a:cubicBezTo>
                        <a:pt x="3076" y="1"/>
                        <a:pt x="2141" y="357"/>
                        <a:pt x="1428" y="1071"/>
                      </a:cubicBezTo>
                      <a:cubicBezTo>
                        <a:pt x="1" y="2496"/>
                        <a:pt x="1" y="4810"/>
                        <a:pt x="1428" y="6237"/>
                      </a:cubicBezTo>
                      <a:cubicBezTo>
                        <a:pt x="2141" y="6950"/>
                        <a:pt x="3076" y="7306"/>
                        <a:pt x="4011" y="7306"/>
                      </a:cubicBezTo>
                      <a:cubicBezTo>
                        <a:pt x="4946" y="7306"/>
                        <a:pt x="5881" y="6950"/>
                        <a:pt x="6594" y="6237"/>
                      </a:cubicBezTo>
                      <a:cubicBezTo>
                        <a:pt x="8021" y="4810"/>
                        <a:pt x="8021" y="2496"/>
                        <a:pt x="6594" y="1071"/>
                      </a:cubicBezTo>
                      <a:cubicBezTo>
                        <a:pt x="5881" y="357"/>
                        <a:pt x="4946" y="1"/>
                        <a:pt x="40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3" name="Google Shape;2323;p41"/>
                <p:cNvSpPr/>
                <p:nvPr/>
              </p:nvSpPr>
              <p:spPr>
                <a:xfrm>
                  <a:off x="6245900" y="3926475"/>
                  <a:ext cx="168450" cy="182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8" h="7307" extrusionOk="0">
                      <a:moveTo>
                        <a:pt x="3049" y="1"/>
                      </a:moveTo>
                      <a:cubicBezTo>
                        <a:pt x="3420" y="586"/>
                        <a:pt x="3617" y="1264"/>
                        <a:pt x="3617" y="1957"/>
                      </a:cubicBezTo>
                      <a:cubicBezTo>
                        <a:pt x="3617" y="3963"/>
                        <a:pt x="2001" y="5590"/>
                        <a:pt x="0" y="5610"/>
                      </a:cubicBezTo>
                      <a:cubicBezTo>
                        <a:pt x="668" y="6665"/>
                        <a:pt x="1831" y="7307"/>
                        <a:pt x="3081" y="7307"/>
                      </a:cubicBezTo>
                      <a:cubicBezTo>
                        <a:pt x="3082" y="7307"/>
                        <a:pt x="3084" y="7307"/>
                        <a:pt x="3085" y="7307"/>
                      </a:cubicBezTo>
                      <a:cubicBezTo>
                        <a:pt x="5103" y="7307"/>
                        <a:pt x="6738" y="5672"/>
                        <a:pt x="6738" y="3654"/>
                      </a:cubicBezTo>
                      <a:cubicBezTo>
                        <a:pt x="6738" y="1637"/>
                        <a:pt x="5103" y="1"/>
                        <a:pt x="30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24" name="Google Shape;2324;p41"/>
          <p:cNvGrpSpPr/>
          <p:nvPr/>
        </p:nvGrpSpPr>
        <p:grpSpPr>
          <a:xfrm>
            <a:off x="3657696" y="1799084"/>
            <a:ext cx="430829" cy="419730"/>
            <a:chOff x="6993893" y="739290"/>
            <a:chExt cx="653960" cy="637113"/>
          </a:xfrm>
        </p:grpSpPr>
        <p:grpSp>
          <p:nvGrpSpPr>
            <p:cNvPr id="2325" name="Google Shape;2325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6" name="Google Shape;2326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" name="Google Shape;2328;p41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329" name="Google Shape;2329;p41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41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1" name="Google Shape;2331;p41"/>
          <p:cNvGrpSpPr/>
          <p:nvPr/>
        </p:nvGrpSpPr>
        <p:grpSpPr>
          <a:xfrm>
            <a:off x="5273137" y="2571738"/>
            <a:ext cx="248513" cy="246753"/>
            <a:chOff x="3461369" y="1048756"/>
            <a:chExt cx="253611" cy="251814"/>
          </a:xfrm>
        </p:grpSpPr>
        <p:grpSp>
          <p:nvGrpSpPr>
            <p:cNvPr id="2332" name="Google Shape;2332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3" name="Google Shape;2333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6" name="Google Shape;2336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37" name="Google Shape;2337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0" name="Google Shape;2340;p41"/>
          <p:cNvGrpSpPr/>
          <p:nvPr/>
        </p:nvGrpSpPr>
        <p:grpSpPr>
          <a:xfrm>
            <a:off x="3529637" y="3112313"/>
            <a:ext cx="248513" cy="246753"/>
            <a:chOff x="3461369" y="1048756"/>
            <a:chExt cx="253611" cy="251814"/>
          </a:xfrm>
        </p:grpSpPr>
        <p:grpSp>
          <p:nvGrpSpPr>
            <p:cNvPr id="2341" name="Google Shape;2341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2" name="Google Shape;2342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5" name="Google Shape;2345;p41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346" name="Google Shape;2346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41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41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42"/>
          <p:cNvSpPr/>
          <p:nvPr/>
        </p:nvSpPr>
        <p:spPr>
          <a:xfrm rot="2182463">
            <a:off x="6962362" y="3772853"/>
            <a:ext cx="388828" cy="473623"/>
          </a:xfrm>
          <a:custGeom>
            <a:avLst/>
            <a:gdLst/>
            <a:ahLst/>
            <a:cxnLst/>
            <a:rect l="l" t="t" r="r" b="b"/>
            <a:pathLst>
              <a:path w="1834" h="2234" extrusionOk="0">
                <a:moveTo>
                  <a:pt x="914" y="102"/>
                </a:moveTo>
                <a:cubicBezTo>
                  <a:pt x="1343" y="102"/>
                  <a:pt x="1699" y="430"/>
                  <a:pt x="1714" y="843"/>
                </a:cubicBezTo>
                <a:cubicBezTo>
                  <a:pt x="1720" y="1017"/>
                  <a:pt x="1587" y="1295"/>
                  <a:pt x="1328" y="1650"/>
                </a:cubicBezTo>
                <a:cubicBezTo>
                  <a:pt x="1178" y="1857"/>
                  <a:pt x="1026" y="2033"/>
                  <a:pt x="958" y="2108"/>
                </a:cubicBezTo>
                <a:cubicBezTo>
                  <a:pt x="886" y="2038"/>
                  <a:pt x="720" y="1872"/>
                  <a:pt x="556" y="1678"/>
                </a:cubicBezTo>
                <a:cubicBezTo>
                  <a:pt x="271" y="1341"/>
                  <a:pt x="117" y="1072"/>
                  <a:pt x="111" y="898"/>
                </a:cubicBezTo>
                <a:cubicBezTo>
                  <a:pt x="104" y="698"/>
                  <a:pt x="177" y="504"/>
                  <a:pt x="314" y="359"/>
                </a:cubicBezTo>
                <a:cubicBezTo>
                  <a:pt x="462" y="200"/>
                  <a:pt x="667" y="109"/>
                  <a:pt x="884" y="103"/>
                </a:cubicBezTo>
                <a:cubicBezTo>
                  <a:pt x="894" y="103"/>
                  <a:pt x="904" y="102"/>
                  <a:pt x="914" y="102"/>
                </a:cubicBezTo>
                <a:close/>
                <a:moveTo>
                  <a:pt x="914" y="0"/>
                </a:moveTo>
                <a:cubicBezTo>
                  <a:pt x="903" y="0"/>
                  <a:pt x="892" y="0"/>
                  <a:pt x="880" y="1"/>
                </a:cubicBezTo>
                <a:cubicBezTo>
                  <a:pt x="636" y="7"/>
                  <a:pt x="405" y="111"/>
                  <a:pt x="238" y="289"/>
                </a:cubicBezTo>
                <a:cubicBezTo>
                  <a:pt x="83" y="454"/>
                  <a:pt x="0" y="675"/>
                  <a:pt x="9" y="901"/>
                </a:cubicBezTo>
                <a:cubicBezTo>
                  <a:pt x="25" y="1370"/>
                  <a:pt x="889" y="2185"/>
                  <a:pt x="926" y="2220"/>
                </a:cubicBezTo>
                <a:cubicBezTo>
                  <a:pt x="935" y="2228"/>
                  <a:pt x="947" y="2233"/>
                  <a:pt x="961" y="2233"/>
                </a:cubicBezTo>
                <a:lnTo>
                  <a:pt x="962" y="2233"/>
                </a:lnTo>
                <a:cubicBezTo>
                  <a:pt x="976" y="2233"/>
                  <a:pt x="990" y="2227"/>
                  <a:pt x="998" y="2216"/>
                </a:cubicBezTo>
                <a:cubicBezTo>
                  <a:pt x="1033" y="2180"/>
                  <a:pt x="1833" y="1309"/>
                  <a:pt x="1817" y="840"/>
                </a:cubicBezTo>
                <a:cubicBezTo>
                  <a:pt x="1799" y="371"/>
                  <a:pt x="1398" y="0"/>
                  <a:pt x="914" y="0"/>
                </a:cubicBezTo>
                <a:close/>
              </a:path>
            </a:pathLst>
          </a:custGeom>
          <a:noFill/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4" name="Google Shape;2354;p42"/>
          <p:cNvSpPr txBox="1">
            <a:spLocks noGrp="1"/>
          </p:cNvSpPr>
          <p:nvPr>
            <p:ph type="subTitle" idx="1"/>
          </p:nvPr>
        </p:nvSpPr>
        <p:spPr>
          <a:xfrm>
            <a:off x="718713" y="3231350"/>
            <a:ext cx="3856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Acompanhamento do </a:t>
            </a:r>
            <a:r>
              <a:rPr lang="en" dirty="0">
                <a:solidFill>
                  <a:schemeClr val="accent2"/>
                </a:solidFill>
              </a:rPr>
              <a:t>funcionamento</a:t>
            </a:r>
            <a:r>
              <a:rPr lang="en" dirty="0"/>
              <a:t> e interação com o usuário</a:t>
            </a:r>
            <a:endParaRPr dirty="0"/>
          </a:p>
        </p:txBody>
      </p:sp>
      <p:sp>
        <p:nvSpPr>
          <p:cNvPr id="2355" name="Google Shape;2355;p42"/>
          <p:cNvSpPr txBox="1">
            <a:spLocks noGrp="1"/>
          </p:cNvSpPr>
          <p:nvPr>
            <p:ph type="title"/>
          </p:nvPr>
        </p:nvSpPr>
        <p:spPr>
          <a:xfrm>
            <a:off x="723613" y="2313350"/>
            <a:ext cx="3852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</a:t>
            </a:r>
            <a:r>
              <a:rPr lang="en" dirty="0"/>
              <a:t>iagramas</a:t>
            </a:r>
            <a:r>
              <a:rPr lang="en" dirty="0">
                <a:solidFill>
                  <a:schemeClr val="accent2"/>
                </a:solidFill>
              </a:rPr>
              <a:t>: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356" name="Google Shape;2356;p42"/>
          <p:cNvSpPr/>
          <p:nvPr/>
        </p:nvSpPr>
        <p:spPr>
          <a:xfrm>
            <a:off x="3610788" y="1224363"/>
            <a:ext cx="961200" cy="961200"/>
          </a:xfrm>
          <a:prstGeom prst="ellipse">
            <a:avLst/>
          </a:prstGeom>
          <a:solidFill>
            <a:schemeClr val="accent2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2"/>
          <p:cNvSpPr txBox="1">
            <a:spLocks noGrp="1"/>
          </p:cNvSpPr>
          <p:nvPr>
            <p:ph type="title" idx="2"/>
          </p:nvPr>
        </p:nvSpPr>
        <p:spPr>
          <a:xfrm>
            <a:off x="3330181" y="1348275"/>
            <a:ext cx="15330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358" name="Google Shape;2358;p42"/>
          <p:cNvGrpSpPr/>
          <p:nvPr/>
        </p:nvGrpSpPr>
        <p:grpSpPr>
          <a:xfrm>
            <a:off x="6505930" y="2003029"/>
            <a:ext cx="2399148" cy="2601403"/>
            <a:chOff x="6505930" y="2003029"/>
            <a:chExt cx="2399148" cy="2601403"/>
          </a:xfrm>
        </p:grpSpPr>
        <p:grpSp>
          <p:nvGrpSpPr>
            <p:cNvPr id="2359" name="Google Shape;2359;p42"/>
            <p:cNvGrpSpPr/>
            <p:nvPr/>
          </p:nvGrpSpPr>
          <p:grpSpPr>
            <a:xfrm rot="2182463">
              <a:off x="7092846" y="2185313"/>
              <a:ext cx="1311288" cy="2120121"/>
              <a:chOff x="1211261" y="3184344"/>
              <a:chExt cx="154625" cy="250006"/>
            </a:xfrm>
          </p:grpSpPr>
          <p:sp>
            <p:nvSpPr>
              <p:cNvPr id="2360" name="Google Shape;2360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62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63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64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65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42"/>
              <p:cNvSpPr/>
              <p:nvPr/>
            </p:nvSpPr>
            <p:spPr>
              <a:xfrm>
                <a:off x="1211261" y="3184344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1" name="Google Shape;2371;p42"/>
            <p:cNvGrpSpPr/>
            <p:nvPr/>
          </p:nvGrpSpPr>
          <p:grpSpPr>
            <a:xfrm rot="2182463">
              <a:off x="7049860" y="2171190"/>
              <a:ext cx="1311288" cy="2265082"/>
              <a:chOff x="1211325" y="3186325"/>
              <a:chExt cx="154625" cy="267100"/>
            </a:xfrm>
          </p:grpSpPr>
          <p:sp>
            <p:nvSpPr>
              <p:cNvPr id="2372" name="Google Shape;2372;p42"/>
              <p:cNvSpPr/>
              <p:nvPr/>
            </p:nvSpPr>
            <p:spPr>
              <a:xfrm>
                <a:off x="1212600" y="3187575"/>
                <a:ext cx="152075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6083" h="8309" extrusionOk="0">
                    <a:moveTo>
                      <a:pt x="3105" y="1"/>
                    </a:moveTo>
                    <a:lnTo>
                      <a:pt x="2587" y="721"/>
                    </a:lnTo>
                    <a:cubicBezTo>
                      <a:pt x="2451" y="911"/>
                      <a:pt x="2336" y="1114"/>
                      <a:pt x="2241" y="1327"/>
                    </a:cubicBezTo>
                    <a:cubicBezTo>
                      <a:pt x="2239" y="1332"/>
                      <a:pt x="2235" y="1336"/>
                      <a:pt x="2233" y="1342"/>
                    </a:cubicBezTo>
                    <a:cubicBezTo>
                      <a:pt x="2201" y="1412"/>
                      <a:pt x="2172" y="1484"/>
                      <a:pt x="2145" y="1556"/>
                    </a:cubicBezTo>
                    <a:cubicBezTo>
                      <a:pt x="2141" y="1565"/>
                      <a:pt x="2139" y="1573"/>
                      <a:pt x="2136" y="1582"/>
                    </a:cubicBezTo>
                    <a:cubicBezTo>
                      <a:pt x="2081" y="1728"/>
                      <a:pt x="2035" y="1880"/>
                      <a:pt x="1997" y="2032"/>
                    </a:cubicBezTo>
                    <a:cubicBezTo>
                      <a:pt x="1995" y="2044"/>
                      <a:pt x="1991" y="2056"/>
                      <a:pt x="1989" y="2068"/>
                    </a:cubicBezTo>
                    <a:cubicBezTo>
                      <a:pt x="1971" y="2144"/>
                      <a:pt x="1954" y="2220"/>
                      <a:pt x="1939" y="2297"/>
                    </a:cubicBezTo>
                    <a:cubicBezTo>
                      <a:pt x="1938" y="2305"/>
                      <a:pt x="1937" y="2314"/>
                      <a:pt x="1936" y="2322"/>
                    </a:cubicBezTo>
                    <a:cubicBezTo>
                      <a:pt x="1922" y="2394"/>
                      <a:pt x="1912" y="2466"/>
                      <a:pt x="1902" y="2540"/>
                    </a:cubicBezTo>
                    <a:cubicBezTo>
                      <a:pt x="1901" y="2550"/>
                      <a:pt x="1898" y="2563"/>
                      <a:pt x="1897" y="2575"/>
                    </a:cubicBezTo>
                    <a:cubicBezTo>
                      <a:pt x="1888" y="2650"/>
                      <a:pt x="1880" y="2727"/>
                      <a:pt x="1876" y="2804"/>
                    </a:cubicBezTo>
                    <a:cubicBezTo>
                      <a:pt x="1874" y="2821"/>
                      <a:pt x="1873" y="2837"/>
                      <a:pt x="1872" y="2853"/>
                    </a:cubicBezTo>
                    <a:cubicBezTo>
                      <a:pt x="1867" y="2933"/>
                      <a:pt x="1864" y="3012"/>
                      <a:pt x="1864" y="3091"/>
                    </a:cubicBezTo>
                    <a:lnTo>
                      <a:pt x="1855" y="3941"/>
                    </a:lnTo>
                    <a:cubicBezTo>
                      <a:pt x="1249" y="3954"/>
                      <a:pt x="1099" y="4257"/>
                      <a:pt x="812" y="4729"/>
                    </a:cubicBezTo>
                    <a:lnTo>
                      <a:pt x="770" y="4797"/>
                    </a:lnTo>
                    <a:lnTo>
                      <a:pt x="765" y="4806"/>
                    </a:lnTo>
                    <a:cubicBezTo>
                      <a:pt x="734" y="4855"/>
                      <a:pt x="701" y="4906"/>
                      <a:pt x="666" y="4959"/>
                    </a:cubicBezTo>
                    <a:lnTo>
                      <a:pt x="651" y="4981"/>
                    </a:lnTo>
                    <a:cubicBezTo>
                      <a:pt x="639" y="5000"/>
                      <a:pt x="625" y="5018"/>
                      <a:pt x="612" y="5038"/>
                    </a:cubicBezTo>
                    <a:lnTo>
                      <a:pt x="593" y="5066"/>
                    </a:lnTo>
                    <a:cubicBezTo>
                      <a:pt x="581" y="5084"/>
                      <a:pt x="568" y="5101"/>
                      <a:pt x="556" y="5119"/>
                    </a:cubicBezTo>
                    <a:lnTo>
                      <a:pt x="533" y="5151"/>
                    </a:lnTo>
                    <a:cubicBezTo>
                      <a:pt x="520" y="5169"/>
                      <a:pt x="506" y="5185"/>
                      <a:pt x="493" y="5203"/>
                    </a:cubicBezTo>
                    <a:cubicBezTo>
                      <a:pt x="485" y="5214"/>
                      <a:pt x="476" y="5224"/>
                      <a:pt x="468" y="5235"/>
                    </a:cubicBezTo>
                    <a:cubicBezTo>
                      <a:pt x="454" y="5254"/>
                      <a:pt x="438" y="5273"/>
                      <a:pt x="424" y="5292"/>
                    </a:cubicBezTo>
                    <a:cubicBezTo>
                      <a:pt x="416" y="5302"/>
                      <a:pt x="408" y="5312"/>
                      <a:pt x="401" y="5321"/>
                    </a:cubicBezTo>
                    <a:cubicBezTo>
                      <a:pt x="377" y="5350"/>
                      <a:pt x="353" y="5379"/>
                      <a:pt x="327" y="5408"/>
                    </a:cubicBezTo>
                    <a:cubicBezTo>
                      <a:pt x="128" y="5640"/>
                      <a:pt x="16" y="5934"/>
                      <a:pt x="14" y="6240"/>
                    </a:cubicBezTo>
                    <a:lnTo>
                      <a:pt x="0" y="7598"/>
                    </a:lnTo>
                    <a:lnTo>
                      <a:pt x="713" y="7604"/>
                    </a:lnTo>
                    <a:lnTo>
                      <a:pt x="1281" y="7609"/>
                    </a:lnTo>
                    <a:lnTo>
                      <a:pt x="1821" y="7613"/>
                    </a:lnTo>
                    <a:lnTo>
                      <a:pt x="1815" y="8287"/>
                    </a:lnTo>
                    <a:lnTo>
                      <a:pt x="4242" y="8308"/>
                    </a:lnTo>
                    <a:lnTo>
                      <a:pt x="4245" y="7939"/>
                    </a:lnTo>
                    <a:lnTo>
                      <a:pt x="4248" y="7635"/>
                    </a:lnTo>
                    <a:lnTo>
                      <a:pt x="6067" y="7650"/>
                    </a:lnTo>
                    <a:lnTo>
                      <a:pt x="6079" y="6291"/>
                    </a:lnTo>
                    <a:cubicBezTo>
                      <a:pt x="6083" y="5986"/>
                      <a:pt x="5977" y="5689"/>
                      <a:pt x="5781" y="5455"/>
                    </a:cubicBezTo>
                    <a:cubicBezTo>
                      <a:pt x="5069" y="4601"/>
                      <a:pt x="5143" y="3997"/>
                      <a:pt x="4282" y="3962"/>
                    </a:cubicBezTo>
                    <a:lnTo>
                      <a:pt x="4289" y="3112"/>
                    </a:lnTo>
                    <a:cubicBezTo>
                      <a:pt x="4298" y="2226"/>
                      <a:pt x="4054" y="1371"/>
                      <a:pt x="3610" y="729"/>
                    </a:cubicBezTo>
                    <a:lnTo>
                      <a:pt x="31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73;p42"/>
              <p:cNvSpPr/>
              <p:nvPr/>
            </p:nvSpPr>
            <p:spPr>
              <a:xfrm>
                <a:off x="1264200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3" y="1"/>
                    </a:moveTo>
                    <a:cubicBezTo>
                      <a:pt x="862" y="1"/>
                      <a:pt x="851" y="1"/>
                      <a:pt x="841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9" y="2132"/>
                      <a:pt x="919" y="2132"/>
                    </a:cubicBezTo>
                    <a:cubicBezTo>
                      <a:pt x="919" y="2132"/>
                      <a:pt x="1741" y="1243"/>
                      <a:pt x="1724" y="791"/>
                    </a:cubicBezTo>
                    <a:cubicBezTo>
                      <a:pt x="1708" y="350"/>
                      <a:pt x="1330" y="1"/>
                      <a:pt x="8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74;p42"/>
              <p:cNvSpPr/>
              <p:nvPr/>
            </p:nvSpPr>
            <p:spPr>
              <a:xfrm>
                <a:off x="1256900" y="3187575"/>
                <a:ext cx="62100" cy="207725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8309" extrusionOk="0">
                    <a:moveTo>
                      <a:pt x="1290" y="1"/>
                    </a:moveTo>
                    <a:lnTo>
                      <a:pt x="773" y="721"/>
                    </a:lnTo>
                    <a:cubicBezTo>
                      <a:pt x="316" y="1356"/>
                      <a:pt x="57" y="2205"/>
                      <a:pt x="48" y="3091"/>
                    </a:cubicBezTo>
                    <a:lnTo>
                      <a:pt x="0" y="8287"/>
                    </a:lnTo>
                    <a:lnTo>
                      <a:pt x="2427" y="8308"/>
                    </a:lnTo>
                    <a:lnTo>
                      <a:pt x="2475" y="3112"/>
                    </a:lnTo>
                    <a:cubicBezTo>
                      <a:pt x="2484" y="2226"/>
                      <a:pt x="2240" y="1371"/>
                      <a:pt x="1795" y="729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42"/>
              <p:cNvSpPr/>
              <p:nvPr/>
            </p:nvSpPr>
            <p:spPr>
              <a:xfrm>
                <a:off x="1316150" y="3286575"/>
                <a:ext cx="47450" cy="9225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3690" extrusionOk="0">
                    <a:moveTo>
                      <a:pt x="35" y="0"/>
                    </a:moveTo>
                    <a:lnTo>
                      <a:pt x="1" y="3674"/>
                    </a:lnTo>
                    <a:lnTo>
                      <a:pt x="1882" y="3690"/>
                    </a:lnTo>
                    <a:lnTo>
                      <a:pt x="1895" y="2331"/>
                    </a:lnTo>
                    <a:cubicBezTo>
                      <a:pt x="1897" y="2026"/>
                      <a:pt x="1792" y="1729"/>
                      <a:pt x="1597" y="1495"/>
                    </a:cubicBezTo>
                    <a:cubicBezTo>
                      <a:pt x="869" y="621"/>
                      <a:pt x="962" y="8"/>
                      <a:pt x="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76;p42"/>
              <p:cNvSpPr/>
              <p:nvPr/>
            </p:nvSpPr>
            <p:spPr>
              <a:xfrm>
                <a:off x="1211550" y="3286050"/>
                <a:ext cx="47900" cy="91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676" extrusionOk="0">
                    <a:moveTo>
                      <a:pt x="1896" y="1"/>
                    </a:moveTo>
                    <a:cubicBezTo>
                      <a:pt x="989" y="1"/>
                      <a:pt x="1066" y="613"/>
                      <a:pt x="326" y="1469"/>
                    </a:cubicBezTo>
                    <a:cubicBezTo>
                      <a:pt x="127" y="1701"/>
                      <a:pt x="15" y="1994"/>
                      <a:pt x="12" y="2301"/>
                    </a:cubicBezTo>
                    <a:lnTo>
                      <a:pt x="0" y="3659"/>
                    </a:lnTo>
                    <a:lnTo>
                      <a:pt x="1882" y="3676"/>
                    </a:lnTo>
                    <a:lnTo>
                      <a:pt x="1915" y="1"/>
                    </a:lnTo>
                    <a:cubicBezTo>
                      <a:pt x="1909" y="1"/>
                      <a:pt x="1903" y="1"/>
                      <a:pt x="18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77;p42"/>
              <p:cNvSpPr/>
              <p:nvPr/>
            </p:nvSpPr>
            <p:spPr>
              <a:xfrm>
                <a:off x="1272975" y="3232500"/>
                <a:ext cx="312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1196" extrusionOk="0">
                    <a:moveTo>
                      <a:pt x="624" y="1"/>
                    </a:moveTo>
                    <a:cubicBezTo>
                      <a:pt x="284" y="1"/>
                      <a:pt x="7" y="265"/>
                      <a:pt x="4" y="592"/>
                    </a:cubicBezTo>
                    <a:cubicBezTo>
                      <a:pt x="0" y="923"/>
                      <a:pt x="277" y="1192"/>
                      <a:pt x="619" y="1196"/>
                    </a:cubicBezTo>
                    <a:cubicBezTo>
                      <a:pt x="621" y="1196"/>
                      <a:pt x="622" y="1196"/>
                      <a:pt x="624" y="1196"/>
                    </a:cubicBezTo>
                    <a:cubicBezTo>
                      <a:pt x="966" y="1196"/>
                      <a:pt x="1244" y="932"/>
                      <a:pt x="1247" y="603"/>
                    </a:cubicBezTo>
                    <a:cubicBezTo>
                      <a:pt x="1250" y="274"/>
                      <a:pt x="975" y="5"/>
                      <a:pt x="631" y="1"/>
                    </a:cubicBezTo>
                    <a:cubicBezTo>
                      <a:pt x="629" y="1"/>
                      <a:pt x="627" y="1"/>
                      <a:pt x="6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78;p42"/>
              <p:cNvSpPr/>
              <p:nvPr/>
            </p:nvSpPr>
            <p:spPr>
              <a:xfrm>
                <a:off x="1317725" y="3288200"/>
                <a:ext cx="13550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542" h="3614" extrusionOk="0">
                    <a:moveTo>
                      <a:pt x="34" y="0"/>
                    </a:moveTo>
                    <a:lnTo>
                      <a:pt x="0" y="3610"/>
                    </a:lnTo>
                    <a:lnTo>
                      <a:pt x="541" y="3614"/>
                    </a:lnTo>
                    <a:lnTo>
                      <a:pt x="541" y="361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42"/>
              <p:cNvSpPr/>
              <p:nvPr/>
            </p:nvSpPr>
            <p:spPr>
              <a:xfrm>
                <a:off x="1243525" y="3287675"/>
                <a:ext cx="14375" cy="90250"/>
              </a:xfrm>
              <a:custGeom>
                <a:avLst/>
                <a:gdLst/>
                <a:ahLst/>
                <a:cxnLst/>
                <a:rect l="l" t="t" r="r" b="b"/>
                <a:pathLst>
                  <a:path w="575" h="3610" extrusionOk="0">
                    <a:moveTo>
                      <a:pt x="575" y="1"/>
                    </a:moveTo>
                    <a:lnTo>
                      <a:pt x="0" y="3605"/>
                    </a:lnTo>
                    <a:lnTo>
                      <a:pt x="541" y="3609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80;p42"/>
              <p:cNvSpPr/>
              <p:nvPr/>
            </p:nvSpPr>
            <p:spPr>
              <a:xfrm>
                <a:off x="1256900" y="3215475"/>
                <a:ext cx="60750" cy="179825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7193" extrusionOk="0">
                    <a:moveTo>
                      <a:pt x="528" y="0"/>
                    </a:moveTo>
                    <a:lnTo>
                      <a:pt x="528" y="0"/>
                    </a:lnTo>
                    <a:cubicBezTo>
                      <a:pt x="225" y="573"/>
                      <a:pt x="56" y="1263"/>
                      <a:pt x="48" y="1975"/>
                    </a:cubicBezTo>
                    <a:lnTo>
                      <a:pt x="0" y="7171"/>
                    </a:lnTo>
                    <a:lnTo>
                      <a:pt x="2427" y="7192"/>
                    </a:lnTo>
                    <a:lnTo>
                      <a:pt x="2430" y="6823"/>
                    </a:lnTo>
                    <a:cubicBezTo>
                      <a:pt x="2219" y="6790"/>
                      <a:pt x="2017" y="6720"/>
                      <a:pt x="1830" y="6616"/>
                    </a:cubicBezTo>
                    <a:cubicBezTo>
                      <a:pt x="774" y="6037"/>
                      <a:pt x="542" y="4636"/>
                      <a:pt x="388" y="3627"/>
                    </a:cubicBezTo>
                    <a:cubicBezTo>
                      <a:pt x="150" y="2055"/>
                      <a:pt x="352" y="803"/>
                      <a:pt x="5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81;p42"/>
              <p:cNvSpPr/>
              <p:nvPr/>
            </p:nvSpPr>
            <p:spPr>
              <a:xfrm>
                <a:off x="1211550" y="3305750"/>
                <a:ext cx="20300" cy="71925"/>
              </a:xfrm>
              <a:custGeom>
                <a:avLst/>
                <a:gdLst/>
                <a:ahLst/>
                <a:cxnLst/>
                <a:rect l="l" t="t" r="r" b="b"/>
                <a:pathLst>
                  <a:path w="812" h="2877" extrusionOk="0">
                    <a:moveTo>
                      <a:pt x="812" y="0"/>
                    </a:moveTo>
                    <a:cubicBezTo>
                      <a:pt x="690" y="201"/>
                      <a:pt x="544" y="431"/>
                      <a:pt x="326" y="682"/>
                    </a:cubicBezTo>
                    <a:cubicBezTo>
                      <a:pt x="127" y="913"/>
                      <a:pt x="15" y="1207"/>
                      <a:pt x="12" y="1513"/>
                    </a:cubicBezTo>
                    <a:lnTo>
                      <a:pt x="0" y="2871"/>
                    </a:lnTo>
                    <a:lnTo>
                      <a:pt x="712" y="2877"/>
                    </a:lnTo>
                    <a:cubicBezTo>
                      <a:pt x="609" y="2757"/>
                      <a:pt x="522" y="2623"/>
                      <a:pt x="456" y="2479"/>
                    </a:cubicBezTo>
                    <a:cubicBezTo>
                      <a:pt x="405" y="2368"/>
                      <a:pt x="202" y="1908"/>
                      <a:pt x="328" y="1390"/>
                    </a:cubicBezTo>
                    <a:cubicBezTo>
                      <a:pt x="392" y="1132"/>
                      <a:pt x="478" y="1107"/>
                      <a:pt x="610" y="747"/>
                    </a:cubicBezTo>
                    <a:cubicBezTo>
                      <a:pt x="639" y="668"/>
                      <a:pt x="783" y="277"/>
                      <a:pt x="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82;p42"/>
              <p:cNvSpPr/>
              <p:nvPr/>
            </p:nvSpPr>
            <p:spPr>
              <a:xfrm>
                <a:off x="1263125" y="3398850"/>
                <a:ext cx="43525" cy="53300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132" extrusionOk="0">
                    <a:moveTo>
                      <a:pt x="872" y="1"/>
                    </a:moveTo>
                    <a:cubicBezTo>
                      <a:pt x="862" y="1"/>
                      <a:pt x="851" y="1"/>
                      <a:pt x="840" y="2"/>
                    </a:cubicBezTo>
                    <a:cubicBezTo>
                      <a:pt x="369" y="17"/>
                      <a:pt x="0" y="397"/>
                      <a:pt x="17" y="849"/>
                    </a:cubicBezTo>
                    <a:cubicBezTo>
                      <a:pt x="34" y="1302"/>
                      <a:pt x="918" y="2132"/>
                      <a:pt x="918" y="2132"/>
                    </a:cubicBezTo>
                    <a:cubicBezTo>
                      <a:pt x="918" y="2132"/>
                      <a:pt x="1741" y="1243"/>
                      <a:pt x="1724" y="791"/>
                    </a:cubicBezTo>
                    <a:cubicBezTo>
                      <a:pt x="1707" y="350"/>
                      <a:pt x="1329" y="1"/>
                      <a:pt x="8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42"/>
              <p:cNvSpPr/>
              <p:nvPr/>
            </p:nvSpPr>
            <p:spPr>
              <a:xfrm>
                <a:off x="1276125" y="3411750"/>
                <a:ext cx="18450" cy="22600"/>
              </a:xfrm>
              <a:custGeom>
                <a:avLst/>
                <a:gdLst/>
                <a:ahLst/>
                <a:cxnLst/>
                <a:rect l="l" t="t" r="r" b="b"/>
                <a:pathLst>
                  <a:path w="738" h="904" extrusionOk="0">
                    <a:moveTo>
                      <a:pt x="370" y="1"/>
                    </a:moveTo>
                    <a:cubicBezTo>
                      <a:pt x="366" y="1"/>
                      <a:pt x="361" y="1"/>
                      <a:pt x="356" y="1"/>
                    </a:cubicBezTo>
                    <a:cubicBezTo>
                      <a:pt x="157" y="7"/>
                      <a:pt x="1" y="168"/>
                      <a:pt x="8" y="361"/>
                    </a:cubicBezTo>
                    <a:cubicBezTo>
                      <a:pt x="15" y="552"/>
                      <a:pt x="390" y="904"/>
                      <a:pt x="390" y="904"/>
                    </a:cubicBezTo>
                    <a:cubicBezTo>
                      <a:pt x="390" y="904"/>
                      <a:pt x="737" y="528"/>
                      <a:pt x="731" y="335"/>
                    </a:cubicBezTo>
                    <a:cubicBezTo>
                      <a:pt x="724" y="149"/>
                      <a:pt x="564" y="1"/>
                      <a:pt x="3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42"/>
              <p:cNvSpPr/>
              <p:nvPr/>
            </p:nvSpPr>
            <p:spPr>
              <a:xfrm>
                <a:off x="1211325" y="3186325"/>
                <a:ext cx="154625" cy="210225"/>
              </a:xfrm>
              <a:custGeom>
                <a:avLst/>
                <a:gdLst/>
                <a:ahLst/>
                <a:cxnLst/>
                <a:rect l="l" t="t" r="r" b="b"/>
                <a:pathLst>
                  <a:path w="6185" h="8409" extrusionOk="0">
                    <a:moveTo>
                      <a:pt x="3156" y="141"/>
                    </a:moveTo>
                    <a:lnTo>
                      <a:pt x="3619" y="809"/>
                    </a:lnTo>
                    <a:cubicBezTo>
                      <a:pt x="4060" y="1445"/>
                      <a:pt x="4298" y="2282"/>
                      <a:pt x="4290" y="3162"/>
                    </a:cubicBezTo>
                    <a:lnTo>
                      <a:pt x="4283" y="4012"/>
                    </a:lnTo>
                    <a:cubicBezTo>
                      <a:pt x="4281" y="4039"/>
                      <a:pt x="4304" y="4062"/>
                      <a:pt x="4332" y="4063"/>
                    </a:cubicBezTo>
                    <a:cubicBezTo>
                      <a:pt x="4875" y="4085"/>
                      <a:pt x="5024" y="4342"/>
                      <a:pt x="5272" y="4768"/>
                    </a:cubicBezTo>
                    <a:cubicBezTo>
                      <a:pt x="5397" y="4983"/>
                      <a:pt x="5552" y="5249"/>
                      <a:pt x="5794" y="5538"/>
                    </a:cubicBezTo>
                    <a:cubicBezTo>
                      <a:pt x="5981" y="5763"/>
                      <a:pt x="6083" y="6048"/>
                      <a:pt x="6080" y="6341"/>
                    </a:cubicBezTo>
                    <a:lnTo>
                      <a:pt x="6068" y="7648"/>
                    </a:lnTo>
                    <a:lnTo>
                      <a:pt x="4299" y="7633"/>
                    </a:lnTo>
                    <a:cubicBezTo>
                      <a:pt x="4272" y="7633"/>
                      <a:pt x="4249" y="7656"/>
                      <a:pt x="4248" y="7684"/>
                    </a:cubicBezTo>
                    <a:lnTo>
                      <a:pt x="4243" y="8305"/>
                    </a:lnTo>
                    <a:lnTo>
                      <a:pt x="1918" y="8286"/>
                    </a:lnTo>
                    <a:lnTo>
                      <a:pt x="1925" y="7662"/>
                    </a:lnTo>
                    <a:cubicBezTo>
                      <a:pt x="1925" y="7635"/>
                      <a:pt x="1903" y="7611"/>
                      <a:pt x="1875" y="7611"/>
                    </a:cubicBezTo>
                    <a:lnTo>
                      <a:pt x="105" y="7596"/>
                    </a:lnTo>
                    <a:lnTo>
                      <a:pt x="118" y="6288"/>
                    </a:lnTo>
                    <a:cubicBezTo>
                      <a:pt x="120" y="5995"/>
                      <a:pt x="227" y="5713"/>
                      <a:pt x="418" y="5491"/>
                    </a:cubicBezTo>
                    <a:cubicBezTo>
                      <a:pt x="442" y="5463"/>
                      <a:pt x="466" y="5435"/>
                      <a:pt x="493" y="5402"/>
                    </a:cubicBezTo>
                    <a:lnTo>
                      <a:pt x="507" y="5383"/>
                    </a:lnTo>
                    <a:lnTo>
                      <a:pt x="515" y="5374"/>
                    </a:lnTo>
                    <a:cubicBezTo>
                      <a:pt x="531" y="5354"/>
                      <a:pt x="545" y="5335"/>
                      <a:pt x="561" y="5316"/>
                    </a:cubicBezTo>
                    <a:cubicBezTo>
                      <a:pt x="568" y="5306"/>
                      <a:pt x="575" y="5297"/>
                      <a:pt x="583" y="5287"/>
                    </a:cubicBezTo>
                    <a:lnTo>
                      <a:pt x="586" y="5283"/>
                    </a:lnTo>
                    <a:cubicBezTo>
                      <a:pt x="600" y="5265"/>
                      <a:pt x="613" y="5247"/>
                      <a:pt x="626" y="5231"/>
                    </a:cubicBezTo>
                    <a:lnTo>
                      <a:pt x="649" y="5198"/>
                    </a:lnTo>
                    <a:cubicBezTo>
                      <a:pt x="662" y="5180"/>
                      <a:pt x="674" y="5163"/>
                      <a:pt x="686" y="5145"/>
                    </a:cubicBezTo>
                    <a:lnTo>
                      <a:pt x="692" y="5138"/>
                    </a:lnTo>
                    <a:cubicBezTo>
                      <a:pt x="697" y="5131"/>
                      <a:pt x="702" y="5124"/>
                      <a:pt x="707" y="5116"/>
                    </a:cubicBezTo>
                    <a:cubicBezTo>
                      <a:pt x="720" y="5097"/>
                      <a:pt x="733" y="5078"/>
                      <a:pt x="745" y="5059"/>
                    </a:cubicBezTo>
                    <a:lnTo>
                      <a:pt x="761" y="5037"/>
                    </a:lnTo>
                    <a:cubicBezTo>
                      <a:pt x="793" y="4988"/>
                      <a:pt x="826" y="4937"/>
                      <a:pt x="859" y="4882"/>
                    </a:cubicBezTo>
                    <a:lnTo>
                      <a:pt x="865" y="4874"/>
                    </a:lnTo>
                    <a:cubicBezTo>
                      <a:pt x="880" y="4850"/>
                      <a:pt x="894" y="4827"/>
                      <a:pt x="907" y="4804"/>
                    </a:cubicBezTo>
                    <a:lnTo>
                      <a:pt x="953" y="4731"/>
                    </a:lnTo>
                    <a:cubicBezTo>
                      <a:pt x="1209" y="4309"/>
                      <a:pt x="1363" y="4054"/>
                      <a:pt x="1909" y="4042"/>
                    </a:cubicBezTo>
                    <a:cubicBezTo>
                      <a:pt x="1936" y="4041"/>
                      <a:pt x="1958" y="4019"/>
                      <a:pt x="1959" y="3991"/>
                    </a:cubicBezTo>
                    <a:lnTo>
                      <a:pt x="1966" y="3141"/>
                    </a:lnTo>
                    <a:cubicBezTo>
                      <a:pt x="1967" y="3070"/>
                      <a:pt x="1970" y="2996"/>
                      <a:pt x="1976" y="2906"/>
                    </a:cubicBezTo>
                    <a:lnTo>
                      <a:pt x="1976" y="2895"/>
                    </a:lnTo>
                    <a:cubicBezTo>
                      <a:pt x="1976" y="2882"/>
                      <a:pt x="1977" y="2870"/>
                      <a:pt x="1978" y="2858"/>
                    </a:cubicBezTo>
                    <a:cubicBezTo>
                      <a:pt x="1983" y="2778"/>
                      <a:pt x="1990" y="2701"/>
                      <a:pt x="2000" y="2629"/>
                    </a:cubicBezTo>
                    <a:cubicBezTo>
                      <a:pt x="2000" y="2623"/>
                      <a:pt x="2001" y="2616"/>
                      <a:pt x="2002" y="2610"/>
                    </a:cubicBezTo>
                    <a:lnTo>
                      <a:pt x="2004" y="2596"/>
                    </a:lnTo>
                    <a:cubicBezTo>
                      <a:pt x="2013" y="2522"/>
                      <a:pt x="2024" y="2450"/>
                      <a:pt x="2037" y="2381"/>
                    </a:cubicBezTo>
                    <a:cubicBezTo>
                      <a:pt x="2037" y="2377"/>
                      <a:pt x="2038" y="2373"/>
                      <a:pt x="2040" y="2368"/>
                    </a:cubicBezTo>
                    <a:cubicBezTo>
                      <a:pt x="2040" y="2364"/>
                      <a:pt x="2041" y="2360"/>
                      <a:pt x="2041" y="2355"/>
                    </a:cubicBezTo>
                    <a:cubicBezTo>
                      <a:pt x="2055" y="2283"/>
                      <a:pt x="2071" y="2209"/>
                      <a:pt x="2089" y="2129"/>
                    </a:cubicBezTo>
                    <a:cubicBezTo>
                      <a:pt x="2092" y="2118"/>
                      <a:pt x="2095" y="2106"/>
                      <a:pt x="2097" y="2096"/>
                    </a:cubicBezTo>
                    <a:lnTo>
                      <a:pt x="2097" y="2093"/>
                    </a:lnTo>
                    <a:cubicBezTo>
                      <a:pt x="2135" y="1943"/>
                      <a:pt x="2180" y="1794"/>
                      <a:pt x="2234" y="1648"/>
                    </a:cubicBezTo>
                    <a:lnTo>
                      <a:pt x="2238" y="1638"/>
                    </a:lnTo>
                    <a:lnTo>
                      <a:pt x="2244" y="1624"/>
                    </a:lnTo>
                    <a:cubicBezTo>
                      <a:pt x="2270" y="1551"/>
                      <a:pt x="2300" y="1480"/>
                      <a:pt x="2330" y="1413"/>
                    </a:cubicBezTo>
                    <a:lnTo>
                      <a:pt x="2338" y="1397"/>
                    </a:lnTo>
                    <a:cubicBezTo>
                      <a:pt x="2433" y="1188"/>
                      <a:pt x="2547" y="989"/>
                      <a:pt x="2680" y="802"/>
                    </a:cubicBezTo>
                    <a:lnTo>
                      <a:pt x="3156" y="141"/>
                    </a:lnTo>
                    <a:close/>
                    <a:moveTo>
                      <a:pt x="3157" y="0"/>
                    </a:moveTo>
                    <a:cubicBezTo>
                      <a:pt x="3142" y="0"/>
                      <a:pt x="3126" y="8"/>
                      <a:pt x="3115" y="22"/>
                    </a:cubicBezTo>
                    <a:lnTo>
                      <a:pt x="2597" y="742"/>
                    </a:lnTo>
                    <a:cubicBezTo>
                      <a:pt x="2460" y="934"/>
                      <a:pt x="2342" y="1140"/>
                      <a:pt x="2245" y="1356"/>
                    </a:cubicBezTo>
                    <a:lnTo>
                      <a:pt x="2243" y="1364"/>
                    </a:lnTo>
                    <a:cubicBezTo>
                      <a:pt x="2240" y="1366"/>
                      <a:pt x="2239" y="1370"/>
                      <a:pt x="2238" y="1372"/>
                    </a:cubicBezTo>
                    <a:cubicBezTo>
                      <a:pt x="2207" y="1442"/>
                      <a:pt x="2177" y="1515"/>
                      <a:pt x="2149" y="1590"/>
                    </a:cubicBezTo>
                    <a:cubicBezTo>
                      <a:pt x="2147" y="1594"/>
                      <a:pt x="2145" y="1599"/>
                      <a:pt x="2143" y="1605"/>
                    </a:cubicBezTo>
                    <a:lnTo>
                      <a:pt x="2139" y="1615"/>
                    </a:lnTo>
                    <a:cubicBezTo>
                      <a:pt x="2084" y="1764"/>
                      <a:pt x="2037" y="1917"/>
                      <a:pt x="1999" y="2070"/>
                    </a:cubicBezTo>
                    <a:lnTo>
                      <a:pt x="1999" y="2073"/>
                    </a:lnTo>
                    <a:cubicBezTo>
                      <a:pt x="1996" y="2085"/>
                      <a:pt x="1993" y="2096"/>
                      <a:pt x="1990" y="2108"/>
                    </a:cubicBezTo>
                    <a:cubicBezTo>
                      <a:pt x="1971" y="2188"/>
                      <a:pt x="1955" y="2264"/>
                      <a:pt x="1941" y="2338"/>
                    </a:cubicBezTo>
                    <a:cubicBezTo>
                      <a:pt x="1940" y="2343"/>
                      <a:pt x="1940" y="2348"/>
                      <a:pt x="1939" y="2353"/>
                    </a:cubicBezTo>
                    <a:lnTo>
                      <a:pt x="1936" y="2365"/>
                    </a:lnTo>
                    <a:cubicBezTo>
                      <a:pt x="1924" y="2436"/>
                      <a:pt x="1912" y="2509"/>
                      <a:pt x="1904" y="2584"/>
                    </a:cubicBezTo>
                    <a:lnTo>
                      <a:pt x="1901" y="2598"/>
                    </a:lnTo>
                    <a:cubicBezTo>
                      <a:pt x="1900" y="2605"/>
                      <a:pt x="1899" y="2611"/>
                      <a:pt x="1899" y="2619"/>
                    </a:cubicBezTo>
                    <a:cubicBezTo>
                      <a:pt x="1889" y="2693"/>
                      <a:pt x="1882" y="2771"/>
                      <a:pt x="1876" y="2852"/>
                    </a:cubicBezTo>
                    <a:cubicBezTo>
                      <a:pt x="1875" y="2865"/>
                      <a:pt x="1875" y="2877"/>
                      <a:pt x="1874" y="2890"/>
                    </a:cubicBezTo>
                    <a:lnTo>
                      <a:pt x="1874" y="2901"/>
                    </a:lnTo>
                    <a:cubicBezTo>
                      <a:pt x="1868" y="2991"/>
                      <a:pt x="1865" y="3068"/>
                      <a:pt x="1865" y="3141"/>
                    </a:cubicBezTo>
                    <a:lnTo>
                      <a:pt x="1857" y="3942"/>
                    </a:lnTo>
                    <a:cubicBezTo>
                      <a:pt x="1296" y="3970"/>
                      <a:pt x="1122" y="4253"/>
                      <a:pt x="865" y="4678"/>
                    </a:cubicBezTo>
                    <a:lnTo>
                      <a:pt x="821" y="4751"/>
                    </a:lnTo>
                    <a:cubicBezTo>
                      <a:pt x="806" y="4774"/>
                      <a:pt x="793" y="4797"/>
                      <a:pt x="779" y="4819"/>
                    </a:cubicBezTo>
                    <a:lnTo>
                      <a:pt x="774" y="4828"/>
                    </a:lnTo>
                    <a:cubicBezTo>
                      <a:pt x="739" y="4882"/>
                      <a:pt x="708" y="4932"/>
                      <a:pt x="675" y="4981"/>
                    </a:cubicBezTo>
                    <a:lnTo>
                      <a:pt x="661" y="5002"/>
                    </a:lnTo>
                    <a:cubicBezTo>
                      <a:pt x="649" y="5021"/>
                      <a:pt x="636" y="5039"/>
                      <a:pt x="622" y="5059"/>
                    </a:cubicBezTo>
                    <a:cubicBezTo>
                      <a:pt x="618" y="5065"/>
                      <a:pt x="613" y="5072"/>
                      <a:pt x="608" y="5079"/>
                    </a:cubicBezTo>
                    <a:lnTo>
                      <a:pt x="603" y="5086"/>
                    </a:lnTo>
                    <a:cubicBezTo>
                      <a:pt x="591" y="5104"/>
                      <a:pt x="579" y="5121"/>
                      <a:pt x="566" y="5138"/>
                    </a:cubicBezTo>
                    <a:cubicBezTo>
                      <a:pt x="559" y="5149"/>
                      <a:pt x="551" y="5160"/>
                      <a:pt x="543" y="5169"/>
                    </a:cubicBezTo>
                    <a:cubicBezTo>
                      <a:pt x="530" y="5187"/>
                      <a:pt x="518" y="5204"/>
                      <a:pt x="505" y="5221"/>
                    </a:cubicBezTo>
                    <a:lnTo>
                      <a:pt x="501" y="5226"/>
                    </a:lnTo>
                    <a:cubicBezTo>
                      <a:pt x="494" y="5235"/>
                      <a:pt x="488" y="5244"/>
                      <a:pt x="481" y="5253"/>
                    </a:cubicBezTo>
                    <a:cubicBezTo>
                      <a:pt x="465" y="5271"/>
                      <a:pt x="450" y="5291"/>
                      <a:pt x="435" y="5310"/>
                    </a:cubicBezTo>
                    <a:lnTo>
                      <a:pt x="426" y="5320"/>
                    </a:lnTo>
                    <a:cubicBezTo>
                      <a:pt x="422" y="5326"/>
                      <a:pt x="417" y="5332"/>
                      <a:pt x="412" y="5339"/>
                    </a:cubicBezTo>
                    <a:cubicBezTo>
                      <a:pt x="387" y="5369"/>
                      <a:pt x="363" y="5398"/>
                      <a:pt x="340" y="5424"/>
                    </a:cubicBezTo>
                    <a:cubicBezTo>
                      <a:pt x="132" y="5664"/>
                      <a:pt x="17" y="5971"/>
                      <a:pt x="14" y="6288"/>
                    </a:cubicBezTo>
                    <a:lnTo>
                      <a:pt x="1" y="7648"/>
                    </a:lnTo>
                    <a:cubicBezTo>
                      <a:pt x="1" y="7677"/>
                      <a:pt x="24" y="7700"/>
                      <a:pt x="51" y="7700"/>
                    </a:cubicBezTo>
                    <a:lnTo>
                      <a:pt x="1821" y="7715"/>
                    </a:lnTo>
                    <a:lnTo>
                      <a:pt x="1815" y="8337"/>
                    </a:lnTo>
                    <a:cubicBezTo>
                      <a:pt x="1815" y="8364"/>
                      <a:pt x="1838" y="8388"/>
                      <a:pt x="1866" y="8388"/>
                    </a:cubicBezTo>
                    <a:lnTo>
                      <a:pt x="4292" y="8409"/>
                    </a:lnTo>
                    <a:cubicBezTo>
                      <a:pt x="4321" y="8409"/>
                      <a:pt x="4344" y="8387"/>
                      <a:pt x="4344" y="8358"/>
                    </a:cubicBezTo>
                    <a:lnTo>
                      <a:pt x="4350" y="7737"/>
                    </a:lnTo>
                    <a:lnTo>
                      <a:pt x="6118" y="7751"/>
                    </a:lnTo>
                    <a:cubicBezTo>
                      <a:pt x="6146" y="7751"/>
                      <a:pt x="6169" y="7730"/>
                      <a:pt x="6169" y="7701"/>
                    </a:cubicBezTo>
                    <a:lnTo>
                      <a:pt x="6182" y="6342"/>
                    </a:lnTo>
                    <a:cubicBezTo>
                      <a:pt x="6184" y="6024"/>
                      <a:pt x="6075" y="5716"/>
                      <a:pt x="5872" y="5472"/>
                    </a:cubicBezTo>
                    <a:cubicBezTo>
                      <a:pt x="5636" y="5190"/>
                      <a:pt x="5489" y="4937"/>
                      <a:pt x="5361" y="4716"/>
                    </a:cubicBezTo>
                    <a:cubicBezTo>
                      <a:pt x="5112" y="4288"/>
                      <a:pt x="4945" y="4002"/>
                      <a:pt x="4385" y="3964"/>
                    </a:cubicBezTo>
                    <a:lnTo>
                      <a:pt x="4393" y="3163"/>
                    </a:lnTo>
                    <a:cubicBezTo>
                      <a:pt x="4402" y="2262"/>
                      <a:pt x="4156" y="1404"/>
                      <a:pt x="3703" y="751"/>
                    </a:cubicBezTo>
                    <a:lnTo>
                      <a:pt x="3200" y="22"/>
                    </a:lnTo>
                    <a:cubicBezTo>
                      <a:pt x="3189" y="8"/>
                      <a:pt x="3173" y="0"/>
                      <a:pt x="3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42"/>
              <p:cNvSpPr/>
              <p:nvPr/>
            </p:nvSpPr>
            <p:spPr>
              <a:xfrm>
                <a:off x="1263150" y="3397575"/>
                <a:ext cx="45850" cy="558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234" extrusionOk="0">
                    <a:moveTo>
                      <a:pt x="914" y="102"/>
                    </a:moveTo>
                    <a:cubicBezTo>
                      <a:pt x="1343" y="102"/>
                      <a:pt x="1699" y="430"/>
                      <a:pt x="1714" y="843"/>
                    </a:cubicBezTo>
                    <a:cubicBezTo>
                      <a:pt x="1720" y="1017"/>
                      <a:pt x="1587" y="1295"/>
                      <a:pt x="1328" y="1650"/>
                    </a:cubicBezTo>
                    <a:cubicBezTo>
                      <a:pt x="1178" y="1857"/>
                      <a:pt x="1026" y="2033"/>
                      <a:pt x="958" y="2108"/>
                    </a:cubicBezTo>
                    <a:cubicBezTo>
                      <a:pt x="886" y="2038"/>
                      <a:pt x="720" y="1872"/>
                      <a:pt x="556" y="1678"/>
                    </a:cubicBezTo>
                    <a:cubicBezTo>
                      <a:pt x="271" y="1341"/>
                      <a:pt x="117" y="1072"/>
                      <a:pt x="111" y="898"/>
                    </a:cubicBezTo>
                    <a:cubicBezTo>
                      <a:pt x="104" y="698"/>
                      <a:pt x="177" y="504"/>
                      <a:pt x="314" y="359"/>
                    </a:cubicBezTo>
                    <a:cubicBezTo>
                      <a:pt x="462" y="200"/>
                      <a:pt x="667" y="109"/>
                      <a:pt x="884" y="103"/>
                    </a:cubicBezTo>
                    <a:cubicBezTo>
                      <a:pt x="894" y="103"/>
                      <a:pt x="904" y="102"/>
                      <a:pt x="914" y="102"/>
                    </a:cubicBezTo>
                    <a:close/>
                    <a:moveTo>
                      <a:pt x="914" y="0"/>
                    </a:moveTo>
                    <a:cubicBezTo>
                      <a:pt x="903" y="0"/>
                      <a:pt x="892" y="0"/>
                      <a:pt x="880" y="1"/>
                    </a:cubicBezTo>
                    <a:cubicBezTo>
                      <a:pt x="636" y="7"/>
                      <a:pt x="405" y="111"/>
                      <a:pt x="238" y="289"/>
                    </a:cubicBezTo>
                    <a:cubicBezTo>
                      <a:pt x="83" y="454"/>
                      <a:pt x="0" y="675"/>
                      <a:pt x="9" y="901"/>
                    </a:cubicBezTo>
                    <a:cubicBezTo>
                      <a:pt x="25" y="1370"/>
                      <a:pt x="889" y="2185"/>
                      <a:pt x="926" y="2220"/>
                    </a:cubicBezTo>
                    <a:cubicBezTo>
                      <a:pt x="935" y="2228"/>
                      <a:pt x="947" y="2233"/>
                      <a:pt x="961" y="2233"/>
                    </a:cubicBezTo>
                    <a:lnTo>
                      <a:pt x="962" y="2233"/>
                    </a:lnTo>
                    <a:cubicBezTo>
                      <a:pt x="976" y="2233"/>
                      <a:pt x="990" y="2227"/>
                      <a:pt x="998" y="2216"/>
                    </a:cubicBezTo>
                    <a:cubicBezTo>
                      <a:pt x="1033" y="2180"/>
                      <a:pt x="1833" y="1309"/>
                      <a:pt x="1817" y="840"/>
                    </a:cubicBezTo>
                    <a:cubicBezTo>
                      <a:pt x="1799" y="371"/>
                      <a:pt x="1398" y="0"/>
                      <a:pt x="9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86" name="Google Shape;2386;p42"/>
          <p:cNvSpPr/>
          <p:nvPr/>
        </p:nvSpPr>
        <p:spPr>
          <a:xfrm>
            <a:off x="7645822" y="4761637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2"/>
          <p:cNvSpPr/>
          <p:nvPr/>
        </p:nvSpPr>
        <p:spPr>
          <a:xfrm>
            <a:off x="6253832" y="2194000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401" y="1803"/>
                  <a:pt x="1803" y="1400"/>
                  <a:pt x="1803" y="902"/>
                </a:cubicBezTo>
                <a:cubicBezTo>
                  <a:pt x="1803" y="404"/>
                  <a:pt x="1401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2"/>
          <p:cNvSpPr/>
          <p:nvPr/>
        </p:nvSpPr>
        <p:spPr>
          <a:xfrm>
            <a:off x="5587500" y="4800995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2"/>
          <p:cNvSpPr/>
          <p:nvPr/>
        </p:nvSpPr>
        <p:spPr>
          <a:xfrm>
            <a:off x="8765710" y="245525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2"/>
          <p:cNvSpPr/>
          <p:nvPr/>
        </p:nvSpPr>
        <p:spPr>
          <a:xfrm>
            <a:off x="3882525" y="80755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2"/>
          <p:cNvSpPr/>
          <p:nvPr/>
        </p:nvSpPr>
        <p:spPr>
          <a:xfrm>
            <a:off x="4730250" y="4463420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2"/>
          <p:cNvSpPr/>
          <p:nvPr/>
        </p:nvSpPr>
        <p:spPr>
          <a:xfrm>
            <a:off x="5083188" y="1413807"/>
            <a:ext cx="40691" cy="40625"/>
          </a:xfrm>
          <a:custGeom>
            <a:avLst/>
            <a:gdLst/>
            <a:ahLst/>
            <a:cxnLst/>
            <a:rect l="l" t="t" r="r" b="b"/>
            <a:pathLst>
              <a:path w="615" h="614" extrusionOk="0">
                <a:moveTo>
                  <a:pt x="307" y="1"/>
                </a:moveTo>
                <a:cubicBezTo>
                  <a:pt x="138" y="1"/>
                  <a:pt x="0" y="138"/>
                  <a:pt x="0" y="307"/>
                </a:cubicBezTo>
                <a:cubicBezTo>
                  <a:pt x="0" y="477"/>
                  <a:pt x="138" y="614"/>
                  <a:pt x="307" y="614"/>
                </a:cubicBezTo>
                <a:cubicBezTo>
                  <a:pt x="476" y="614"/>
                  <a:pt x="614" y="477"/>
                  <a:pt x="614" y="307"/>
                </a:cubicBezTo>
                <a:cubicBezTo>
                  <a:pt x="614" y="138"/>
                  <a:pt x="476" y="1"/>
                  <a:pt x="30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6" name="Google Shape;2406;p42"/>
          <p:cNvGrpSpPr/>
          <p:nvPr/>
        </p:nvGrpSpPr>
        <p:grpSpPr>
          <a:xfrm>
            <a:off x="6993893" y="739290"/>
            <a:ext cx="653960" cy="637113"/>
            <a:chOff x="6993893" y="739290"/>
            <a:chExt cx="653960" cy="637113"/>
          </a:xfrm>
        </p:grpSpPr>
        <p:grpSp>
          <p:nvGrpSpPr>
            <p:cNvPr id="2407" name="Google Shape;2407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08" name="Google Shape;2408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0" name="Google Shape;2410;p42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2411" name="Google Shape;2411;p42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2" name="Google Shape;2412;p42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3" name="Google Shape;2413;p42"/>
          <p:cNvGrpSpPr/>
          <p:nvPr/>
        </p:nvGrpSpPr>
        <p:grpSpPr>
          <a:xfrm>
            <a:off x="5123869" y="4252231"/>
            <a:ext cx="253611" cy="251814"/>
            <a:chOff x="3461369" y="1048756"/>
            <a:chExt cx="253611" cy="251814"/>
          </a:xfrm>
        </p:grpSpPr>
        <p:grpSp>
          <p:nvGrpSpPr>
            <p:cNvPr id="2414" name="Google Shape;241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5" name="Google Shape;241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19" name="Google Shape;241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2422;p42"/>
          <p:cNvGrpSpPr/>
          <p:nvPr/>
        </p:nvGrpSpPr>
        <p:grpSpPr>
          <a:xfrm>
            <a:off x="4843294" y="701956"/>
            <a:ext cx="253611" cy="251814"/>
            <a:chOff x="3461369" y="1048756"/>
            <a:chExt cx="253611" cy="251814"/>
          </a:xfrm>
        </p:grpSpPr>
        <p:grpSp>
          <p:nvGrpSpPr>
            <p:cNvPr id="2423" name="Google Shape;2423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4" name="Google Shape;242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2427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28" name="Google Shape;242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1" name="Google Shape;2431;p42"/>
          <p:cNvGrpSpPr/>
          <p:nvPr/>
        </p:nvGrpSpPr>
        <p:grpSpPr>
          <a:xfrm>
            <a:off x="8224669" y="535006"/>
            <a:ext cx="253611" cy="251814"/>
            <a:chOff x="3461369" y="1048756"/>
            <a:chExt cx="253611" cy="251814"/>
          </a:xfrm>
        </p:grpSpPr>
        <p:grpSp>
          <p:nvGrpSpPr>
            <p:cNvPr id="2432" name="Google Shape;2432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3" name="Google Shape;243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4" name="Google Shape;2434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5" name="Google Shape;243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6" name="Google Shape;2436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37" name="Google Shape;243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0" name="Google Shape;2440;p42"/>
          <p:cNvGrpSpPr/>
          <p:nvPr/>
        </p:nvGrpSpPr>
        <p:grpSpPr>
          <a:xfrm>
            <a:off x="6186706" y="3462144"/>
            <a:ext cx="253611" cy="251814"/>
            <a:chOff x="3461369" y="1048756"/>
            <a:chExt cx="253611" cy="251814"/>
          </a:xfrm>
        </p:grpSpPr>
        <p:grpSp>
          <p:nvGrpSpPr>
            <p:cNvPr id="2441" name="Google Shape;2441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2" name="Google Shape;2442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5" name="Google Shape;2445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46" name="Google Shape;2446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7" name="Google Shape;2447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8" name="Google Shape;2448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9" name="Google Shape;2449;p42"/>
          <p:cNvGrpSpPr/>
          <p:nvPr/>
        </p:nvGrpSpPr>
        <p:grpSpPr>
          <a:xfrm>
            <a:off x="8478281" y="4290819"/>
            <a:ext cx="253611" cy="251814"/>
            <a:chOff x="3461369" y="1048756"/>
            <a:chExt cx="253611" cy="251814"/>
          </a:xfrm>
        </p:grpSpPr>
        <p:grpSp>
          <p:nvGrpSpPr>
            <p:cNvPr id="2450" name="Google Shape;2450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1" name="Google Shape;2451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4" name="Google Shape;2454;p42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2455" name="Google Shape;2455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42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2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Diagrama de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caso de uso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Arquitetura apresentada no site, para uma melhor experiência do usuário</a:t>
            </a:r>
            <a:endParaRPr dirty="0"/>
          </a:p>
        </p:txBody>
      </p:sp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05AB953-C7C6-2134-3958-A44D6661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98" y="264628"/>
            <a:ext cx="5547600" cy="3098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70A10F2-05F6-7FC3-675C-3694B8D7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98" y="730423"/>
            <a:ext cx="5556261" cy="23042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1"/>
                </a:solidFill>
              </a:rPr>
              <a:t>b</a:t>
            </a:r>
            <a:r>
              <a:rPr lang="en" dirty="0">
                <a:solidFill>
                  <a:schemeClr val="accent1"/>
                </a:solidFill>
              </a:rPr>
              <a:t>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conceitual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 utilizado para sua concepção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99" y="264407"/>
            <a:ext cx="5547600" cy="3098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1F66741-BDF9-022A-F981-C902CF68D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9" y="959960"/>
            <a:ext cx="5547995" cy="15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8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oogle Shape;5138;p69"/>
          <p:cNvGrpSpPr/>
          <p:nvPr/>
        </p:nvGrpSpPr>
        <p:grpSpPr>
          <a:xfrm>
            <a:off x="137830" y="53709"/>
            <a:ext cx="5889336" cy="4582633"/>
            <a:chOff x="944075" y="1247775"/>
            <a:chExt cx="3619500" cy="2921850"/>
          </a:xfrm>
        </p:grpSpPr>
        <p:sp>
          <p:nvSpPr>
            <p:cNvPr id="5139" name="Google Shape;5139;p69"/>
            <p:cNvSpPr/>
            <p:nvPr/>
          </p:nvSpPr>
          <p:spPr>
            <a:xfrm>
              <a:off x="2176325" y="3757725"/>
              <a:ext cx="1155000" cy="2778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9"/>
            <p:cNvSpPr/>
            <p:nvPr/>
          </p:nvSpPr>
          <p:spPr>
            <a:xfrm>
              <a:off x="2114375" y="4035525"/>
              <a:ext cx="1278900" cy="134100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9"/>
            <p:cNvSpPr/>
            <p:nvPr/>
          </p:nvSpPr>
          <p:spPr>
            <a:xfrm>
              <a:off x="944075" y="1247775"/>
              <a:ext cx="3619500" cy="2499900"/>
            </a:xfrm>
            <a:prstGeom prst="roundRect">
              <a:avLst>
                <a:gd name="adj" fmla="val 9525"/>
              </a:avLst>
            </a:prstGeom>
            <a:solidFill>
              <a:schemeClr val="lt1"/>
            </a:solidFill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42" name="Google Shape;5142;p69"/>
            <p:cNvCxnSpPr/>
            <p:nvPr/>
          </p:nvCxnSpPr>
          <p:spPr>
            <a:xfrm>
              <a:off x="965375" y="3448050"/>
              <a:ext cx="3576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3" name="Google Shape;5143;p69"/>
          <p:cNvSpPr txBox="1">
            <a:spLocks noGrp="1"/>
          </p:cNvSpPr>
          <p:nvPr>
            <p:ph type="title"/>
          </p:nvPr>
        </p:nvSpPr>
        <p:spPr>
          <a:xfrm>
            <a:off x="6027166" y="1441432"/>
            <a:ext cx="308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banco de dados</a:t>
            </a:r>
            <a:r>
              <a:rPr lang="en" dirty="0"/>
              <a:t> </a:t>
            </a:r>
            <a:br>
              <a:rPr lang="en" dirty="0"/>
            </a:br>
            <a:r>
              <a:rPr lang="en" dirty="0">
                <a:solidFill>
                  <a:schemeClr val="accent2"/>
                </a:solidFill>
              </a:rPr>
              <a:t>modelo físico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5144" name="Google Shape;5144;p69"/>
          <p:cNvSpPr txBox="1">
            <a:spLocks noGrp="1"/>
          </p:cNvSpPr>
          <p:nvPr>
            <p:ph type="subTitle" idx="1"/>
          </p:nvPr>
        </p:nvSpPr>
        <p:spPr>
          <a:xfrm>
            <a:off x="6061500" y="2014414"/>
            <a:ext cx="3082500" cy="1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Especificações do banco de dados, e sua modelagem física</a:t>
            </a:r>
            <a:endParaRPr dirty="0"/>
          </a:p>
        </p:txBody>
      </p:sp>
      <p:pic>
        <p:nvPicPr>
          <p:cNvPr id="3" name="Picture 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E89129-C5C5-57E6-410F-81C22D52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0" y="264407"/>
            <a:ext cx="5547995" cy="30988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AE20642-F9BE-04FC-F28C-0E10E80F6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499" y="959182"/>
            <a:ext cx="5547996" cy="1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0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Google Shape;2958;p48"/>
          <p:cNvSpPr txBox="1">
            <a:spLocks noGrp="1"/>
          </p:cNvSpPr>
          <p:nvPr>
            <p:ph type="title"/>
          </p:nvPr>
        </p:nvSpPr>
        <p:spPr>
          <a:xfrm>
            <a:off x="1961875" y="445025"/>
            <a:ext cx="522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</a:t>
            </a:r>
            <a:r>
              <a:rPr lang="en" dirty="0"/>
              <a:t>mplementações futuras</a:t>
            </a:r>
            <a:endParaRPr dirty="0"/>
          </a:p>
        </p:txBody>
      </p:sp>
      <p:sp>
        <p:nvSpPr>
          <p:cNvPr id="2959" name="Google Shape;2959;p48"/>
          <p:cNvSpPr txBox="1">
            <a:spLocks noGrp="1"/>
          </p:cNvSpPr>
          <p:nvPr>
            <p:ph type="subTitle" idx="4"/>
          </p:nvPr>
        </p:nvSpPr>
        <p:spPr>
          <a:xfrm>
            <a:off x="2171699" y="2283217"/>
            <a:ext cx="3778452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Disponibilização de um formulário para avaliar e sugerir melhorias deste projeto</a:t>
            </a:r>
            <a:endParaRPr dirty="0"/>
          </a:p>
        </p:txBody>
      </p:sp>
      <p:sp>
        <p:nvSpPr>
          <p:cNvPr id="2960" name="Google Shape;2960;p48"/>
          <p:cNvSpPr txBox="1">
            <a:spLocks noGrp="1"/>
          </p:cNvSpPr>
          <p:nvPr>
            <p:ph type="subTitle" idx="1"/>
          </p:nvPr>
        </p:nvSpPr>
        <p:spPr>
          <a:xfrm>
            <a:off x="1477100" y="1077100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ú</a:t>
            </a:r>
            <a:r>
              <a:rPr lang="en" dirty="0"/>
              <a:t>ltimas notícias</a:t>
            </a:r>
            <a:endParaRPr dirty="0"/>
          </a:p>
        </p:txBody>
      </p:sp>
      <p:sp>
        <p:nvSpPr>
          <p:cNvPr id="2961" name="Google Shape;2961;p48"/>
          <p:cNvSpPr txBox="1">
            <a:spLocks noGrp="1"/>
          </p:cNvSpPr>
          <p:nvPr>
            <p:ph type="subTitle" idx="2"/>
          </p:nvPr>
        </p:nvSpPr>
        <p:spPr>
          <a:xfrm>
            <a:off x="1477099" y="1417300"/>
            <a:ext cx="3243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Uma área voltada para as principais notícias sobre o assunto</a:t>
            </a:r>
            <a:endParaRPr dirty="0"/>
          </a:p>
        </p:txBody>
      </p:sp>
      <p:sp>
        <p:nvSpPr>
          <p:cNvPr id="2962" name="Google Shape;2962;p48"/>
          <p:cNvSpPr txBox="1">
            <a:spLocks noGrp="1"/>
          </p:cNvSpPr>
          <p:nvPr>
            <p:ph type="subTitle" idx="3"/>
          </p:nvPr>
        </p:nvSpPr>
        <p:spPr>
          <a:xfrm>
            <a:off x="2866300" y="3149133"/>
            <a:ext cx="392054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Dê um bom motivo, e seus usuários sempre estarão ativos em sua plataforma</a:t>
            </a:r>
            <a:endParaRPr dirty="0"/>
          </a:p>
        </p:txBody>
      </p:sp>
      <p:sp>
        <p:nvSpPr>
          <p:cNvPr id="2963" name="Google Shape;2963;p48"/>
          <p:cNvSpPr txBox="1">
            <a:spLocks noGrp="1"/>
          </p:cNvSpPr>
          <p:nvPr>
            <p:ph type="subTitle" idx="5"/>
          </p:nvPr>
        </p:nvSpPr>
        <p:spPr>
          <a:xfrm>
            <a:off x="3560900" y="4015050"/>
            <a:ext cx="2126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 de uma versão mobile</a:t>
            </a:r>
            <a:endParaRPr dirty="0"/>
          </a:p>
        </p:txBody>
      </p:sp>
      <p:sp>
        <p:nvSpPr>
          <p:cNvPr id="2964" name="Google Shape;2964;p48"/>
          <p:cNvSpPr txBox="1">
            <a:spLocks noGrp="1"/>
          </p:cNvSpPr>
          <p:nvPr>
            <p:ph type="subTitle" idx="6"/>
          </p:nvPr>
        </p:nvSpPr>
        <p:spPr>
          <a:xfrm>
            <a:off x="2171700" y="1943008"/>
            <a:ext cx="2744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Avaliação de sobre o site</a:t>
            </a:r>
            <a:endParaRPr dirty="0"/>
          </a:p>
        </p:txBody>
      </p:sp>
      <p:sp>
        <p:nvSpPr>
          <p:cNvPr id="2965" name="Google Shape;2965;p48"/>
          <p:cNvSpPr txBox="1">
            <a:spLocks noGrp="1"/>
          </p:cNvSpPr>
          <p:nvPr>
            <p:ph type="subTitle" idx="7"/>
          </p:nvPr>
        </p:nvSpPr>
        <p:spPr>
          <a:xfrm>
            <a:off x="2866300" y="2808917"/>
            <a:ext cx="3778452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inclusão de mais atividades e jogos </a:t>
            </a:r>
            <a:endParaRPr dirty="0"/>
          </a:p>
        </p:txBody>
      </p:sp>
      <p:sp>
        <p:nvSpPr>
          <p:cNvPr id="2966" name="Google Shape;2966;p48"/>
          <p:cNvSpPr txBox="1">
            <a:spLocks noGrp="1"/>
          </p:cNvSpPr>
          <p:nvPr>
            <p:ph type="subTitle" idx="8"/>
          </p:nvPr>
        </p:nvSpPr>
        <p:spPr>
          <a:xfrm>
            <a:off x="3560900" y="3674825"/>
            <a:ext cx="2126700" cy="3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nova versão</a:t>
            </a:r>
            <a:endParaRPr dirty="0"/>
          </a:p>
        </p:txBody>
      </p:sp>
      <p:sp>
        <p:nvSpPr>
          <p:cNvPr id="3022" name="Google Shape;3022;p48"/>
          <p:cNvSpPr/>
          <p:nvPr/>
        </p:nvSpPr>
        <p:spPr>
          <a:xfrm>
            <a:off x="142310" y="8131262"/>
            <a:ext cx="119362" cy="119362"/>
          </a:xfrm>
          <a:custGeom>
            <a:avLst/>
            <a:gdLst/>
            <a:ahLst/>
            <a:cxnLst/>
            <a:rect l="l" t="t" r="r" b="b"/>
            <a:pathLst>
              <a:path w="1804" h="1804" extrusionOk="0">
                <a:moveTo>
                  <a:pt x="902" y="0"/>
                </a:moveTo>
                <a:cubicBezTo>
                  <a:pt x="404" y="0"/>
                  <a:pt x="0" y="404"/>
                  <a:pt x="0" y="902"/>
                </a:cubicBezTo>
                <a:cubicBezTo>
                  <a:pt x="0" y="1400"/>
                  <a:pt x="404" y="1803"/>
                  <a:pt x="902" y="1803"/>
                </a:cubicBezTo>
                <a:cubicBezTo>
                  <a:pt x="1399" y="1803"/>
                  <a:pt x="1803" y="1400"/>
                  <a:pt x="1803" y="902"/>
                </a:cubicBezTo>
                <a:cubicBezTo>
                  <a:pt x="1803" y="404"/>
                  <a:pt x="1399" y="0"/>
                  <a:pt x="9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3" name="Google Shape;3023;p48"/>
          <p:cNvGrpSpPr/>
          <p:nvPr/>
        </p:nvGrpSpPr>
        <p:grpSpPr>
          <a:xfrm>
            <a:off x="1042015" y="1091396"/>
            <a:ext cx="355728" cy="311613"/>
            <a:chOff x="2911290" y="1267946"/>
            <a:chExt cx="355728" cy="311613"/>
          </a:xfrm>
        </p:grpSpPr>
        <p:grpSp>
          <p:nvGrpSpPr>
            <p:cNvPr id="3024" name="Google Shape;3024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25" name="Google Shape;3025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9" name="Google Shape;3029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0" name="Google Shape;3030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4" name="Google Shape;3034;p48"/>
          <p:cNvGrpSpPr/>
          <p:nvPr/>
        </p:nvGrpSpPr>
        <p:grpSpPr>
          <a:xfrm>
            <a:off x="1423015" y="1971671"/>
            <a:ext cx="355728" cy="311613"/>
            <a:chOff x="2911290" y="1267946"/>
            <a:chExt cx="355728" cy="311613"/>
          </a:xfrm>
        </p:grpSpPr>
        <p:grpSp>
          <p:nvGrpSpPr>
            <p:cNvPr id="3035" name="Google Shape;3035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36" name="Google Shape;3036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0" name="Google Shape;3040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1" name="Google Shape;3041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5" name="Google Shape;3045;p48"/>
          <p:cNvGrpSpPr/>
          <p:nvPr/>
        </p:nvGrpSpPr>
        <p:grpSpPr>
          <a:xfrm>
            <a:off x="1956415" y="2837596"/>
            <a:ext cx="355728" cy="311613"/>
            <a:chOff x="2911290" y="1267946"/>
            <a:chExt cx="355728" cy="311613"/>
          </a:xfrm>
        </p:grpSpPr>
        <p:grpSp>
          <p:nvGrpSpPr>
            <p:cNvPr id="3046" name="Google Shape;3046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47" name="Google Shape;3047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1" name="Google Shape;3051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2" name="Google Shape;3052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48"/>
          <p:cNvGrpSpPr/>
          <p:nvPr/>
        </p:nvGrpSpPr>
        <p:grpSpPr>
          <a:xfrm>
            <a:off x="2642215" y="3703521"/>
            <a:ext cx="355728" cy="311613"/>
            <a:chOff x="2911290" y="1267946"/>
            <a:chExt cx="355728" cy="311613"/>
          </a:xfrm>
        </p:grpSpPr>
        <p:grpSp>
          <p:nvGrpSpPr>
            <p:cNvPr id="3057" name="Google Shape;3057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58" name="Google Shape;3058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2" name="Google Shape;3062;p48"/>
            <p:cNvGrpSpPr/>
            <p:nvPr/>
          </p:nvGrpSpPr>
          <p:grpSpPr>
            <a:xfrm>
              <a:off x="2911290" y="1267946"/>
              <a:ext cx="355728" cy="311613"/>
              <a:chOff x="5085975" y="3722900"/>
              <a:chExt cx="126400" cy="110725"/>
            </a:xfrm>
          </p:grpSpPr>
          <p:sp>
            <p:nvSpPr>
              <p:cNvPr id="3063" name="Google Shape;3063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7" name="Google Shape;3067;p48"/>
          <p:cNvGrpSpPr/>
          <p:nvPr/>
        </p:nvGrpSpPr>
        <p:grpSpPr>
          <a:xfrm>
            <a:off x="8428642" y="2554037"/>
            <a:ext cx="364057" cy="318910"/>
            <a:chOff x="6203979" y="375548"/>
            <a:chExt cx="364057" cy="318910"/>
          </a:xfrm>
        </p:grpSpPr>
        <p:grpSp>
          <p:nvGrpSpPr>
            <p:cNvPr id="3068" name="Google Shape;3068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69" name="Google Shape;3069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3" name="Google Shape;3073;p48"/>
            <p:cNvGrpSpPr/>
            <p:nvPr/>
          </p:nvGrpSpPr>
          <p:grpSpPr>
            <a:xfrm>
              <a:off x="6203979" y="375548"/>
              <a:ext cx="364057" cy="318910"/>
              <a:chOff x="5085975" y="3722900"/>
              <a:chExt cx="126400" cy="110725"/>
            </a:xfrm>
          </p:grpSpPr>
          <p:sp>
            <p:nvSpPr>
              <p:cNvPr id="3074" name="Google Shape;3074;p48"/>
              <p:cNvSpPr/>
              <p:nvPr/>
            </p:nvSpPr>
            <p:spPr>
              <a:xfrm>
                <a:off x="5087475" y="3724200"/>
                <a:ext cx="117725" cy="10810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4324" extrusionOk="0">
                    <a:moveTo>
                      <a:pt x="2474" y="1"/>
                    </a:moveTo>
                    <a:cubicBezTo>
                      <a:pt x="2291" y="1"/>
                      <a:pt x="2107" y="24"/>
                      <a:pt x="1927" y="72"/>
                    </a:cubicBezTo>
                    <a:lnTo>
                      <a:pt x="1927" y="72"/>
                    </a:lnTo>
                    <a:cubicBezTo>
                      <a:pt x="1927" y="71"/>
                      <a:pt x="1927" y="70"/>
                      <a:pt x="1928" y="69"/>
                    </a:cubicBezTo>
                    <a:lnTo>
                      <a:pt x="1928" y="69"/>
                    </a:lnTo>
                    <a:cubicBezTo>
                      <a:pt x="1915" y="73"/>
                      <a:pt x="1903" y="78"/>
                      <a:pt x="1890" y="81"/>
                    </a:cubicBezTo>
                    <a:cubicBezTo>
                      <a:pt x="1849" y="92"/>
                      <a:pt x="1809" y="105"/>
                      <a:pt x="1771" y="119"/>
                    </a:cubicBezTo>
                    <a:cubicBezTo>
                      <a:pt x="1742" y="128"/>
                      <a:pt x="1714" y="138"/>
                      <a:pt x="1687" y="149"/>
                    </a:cubicBezTo>
                    <a:cubicBezTo>
                      <a:pt x="1647" y="164"/>
                      <a:pt x="1609" y="181"/>
                      <a:pt x="1571" y="198"/>
                    </a:cubicBezTo>
                    <a:cubicBezTo>
                      <a:pt x="1544" y="210"/>
                      <a:pt x="1517" y="223"/>
                      <a:pt x="1491" y="236"/>
                    </a:cubicBezTo>
                    <a:cubicBezTo>
                      <a:pt x="1452" y="256"/>
                      <a:pt x="1416" y="276"/>
                      <a:pt x="1380" y="297"/>
                    </a:cubicBezTo>
                    <a:cubicBezTo>
                      <a:pt x="1355" y="312"/>
                      <a:pt x="1328" y="327"/>
                      <a:pt x="1303" y="342"/>
                    </a:cubicBezTo>
                    <a:cubicBezTo>
                      <a:pt x="1267" y="365"/>
                      <a:pt x="1233" y="390"/>
                      <a:pt x="1199" y="414"/>
                    </a:cubicBezTo>
                    <a:cubicBezTo>
                      <a:pt x="1175" y="432"/>
                      <a:pt x="1151" y="449"/>
                      <a:pt x="1126" y="467"/>
                    </a:cubicBezTo>
                    <a:cubicBezTo>
                      <a:pt x="1093" y="495"/>
                      <a:pt x="1060" y="524"/>
                      <a:pt x="1028" y="553"/>
                    </a:cubicBezTo>
                    <a:cubicBezTo>
                      <a:pt x="1006" y="572"/>
                      <a:pt x="983" y="591"/>
                      <a:pt x="963" y="611"/>
                    </a:cubicBezTo>
                    <a:cubicBezTo>
                      <a:pt x="931" y="643"/>
                      <a:pt x="901" y="676"/>
                      <a:pt x="869" y="710"/>
                    </a:cubicBezTo>
                    <a:cubicBezTo>
                      <a:pt x="851" y="732"/>
                      <a:pt x="831" y="751"/>
                      <a:pt x="813" y="773"/>
                    </a:cubicBezTo>
                    <a:cubicBezTo>
                      <a:pt x="780" y="811"/>
                      <a:pt x="751" y="852"/>
                      <a:pt x="721" y="893"/>
                    </a:cubicBezTo>
                    <a:cubicBezTo>
                      <a:pt x="707" y="913"/>
                      <a:pt x="691" y="931"/>
                      <a:pt x="678" y="952"/>
                    </a:cubicBezTo>
                    <a:cubicBezTo>
                      <a:pt x="635" y="1014"/>
                      <a:pt x="596" y="1080"/>
                      <a:pt x="560" y="1146"/>
                    </a:cubicBezTo>
                    <a:cubicBezTo>
                      <a:pt x="0" y="2202"/>
                      <a:pt x="400" y="3511"/>
                      <a:pt x="1455" y="4072"/>
                    </a:cubicBezTo>
                    <a:cubicBezTo>
                      <a:pt x="1515" y="4103"/>
                      <a:pt x="1576" y="4132"/>
                      <a:pt x="1639" y="4158"/>
                    </a:cubicBezTo>
                    <a:cubicBezTo>
                      <a:pt x="1658" y="4166"/>
                      <a:pt x="1677" y="4173"/>
                      <a:pt x="1696" y="4180"/>
                    </a:cubicBezTo>
                    <a:cubicBezTo>
                      <a:pt x="1740" y="4197"/>
                      <a:pt x="1783" y="4213"/>
                      <a:pt x="1827" y="4226"/>
                    </a:cubicBezTo>
                    <a:cubicBezTo>
                      <a:pt x="1849" y="4232"/>
                      <a:pt x="1872" y="4239"/>
                      <a:pt x="1895" y="4245"/>
                    </a:cubicBezTo>
                    <a:cubicBezTo>
                      <a:pt x="1938" y="4257"/>
                      <a:pt x="1981" y="4268"/>
                      <a:pt x="2026" y="4277"/>
                    </a:cubicBezTo>
                    <a:cubicBezTo>
                      <a:pt x="2046" y="4281"/>
                      <a:pt x="2066" y="4286"/>
                      <a:pt x="2087" y="4290"/>
                    </a:cubicBezTo>
                    <a:cubicBezTo>
                      <a:pt x="2148" y="4301"/>
                      <a:pt x="2210" y="4310"/>
                      <a:pt x="2272" y="4315"/>
                    </a:cubicBezTo>
                    <a:cubicBezTo>
                      <a:pt x="2279" y="4316"/>
                      <a:pt x="2286" y="4316"/>
                      <a:pt x="2295" y="4317"/>
                    </a:cubicBezTo>
                    <a:cubicBezTo>
                      <a:pt x="2351" y="4322"/>
                      <a:pt x="2409" y="4323"/>
                      <a:pt x="2467" y="4323"/>
                    </a:cubicBezTo>
                    <a:cubicBezTo>
                      <a:pt x="2490" y="4323"/>
                      <a:pt x="2512" y="4322"/>
                      <a:pt x="2535" y="4322"/>
                    </a:cubicBezTo>
                    <a:cubicBezTo>
                      <a:pt x="2576" y="4321"/>
                      <a:pt x="2617" y="4319"/>
                      <a:pt x="2657" y="4315"/>
                    </a:cubicBezTo>
                    <a:cubicBezTo>
                      <a:pt x="2682" y="4313"/>
                      <a:pt x="2708" y="4310"/>
                      <a:pt x="2734" y="4307"/>
                    </a:cubicBezTo>
                    <a:cubicBezTo>
                      <a:pt x="2772" y="4302"/>
                      <a:pt x="2811" y="4296"/>
                      <a:pt x="2849" y="4289"/>
                    </a:cubicBezTo>
                    <a:cubicBezTo>
                      <a:pt x="2873" y="4285"/>
                      <a:pt x="2898" y="4281"/>
                      <a:pt x="2922" y="4275"/>
                    </a:cubicBezTo>
                    <a:cubicBezTo>
                      <a:pt x="2972" y="4265"/>
                      <a:pt x="3020" y="4252"/>
                      <a:pt x="3068" y="4238"/>
                    </a:cubicBezTo>
                    <a:cubicBezTo>
                      <a:pt x="3095" y="4231"/>
                      <a:pt x="3122" y="4222"/>
                      <a:pt x="3148" y="4213"/>
                    </a:cubicBezTo>
                    <a:cubicBezTo>
                      <a:pt x="3190" y="4200"/>
                      <a:pt x="3232" y="4185"/>
                      <a:pt x="3273" y="4168"/>
                    </a:cubicBezTo>
                    <a:cubicBezTo>
                      <a:pt x="3299" y="4158"/>
                      <a:pt x="3325" y="4145"/>
                      <a:pt x="3350" y="4135"/>
                    </a:cubicBezTo>
                    <a:cubicBezTo>
                      <a:pt x="3382" y="4120"/>
                      <a:pt x="3413" y="4106"/>
                      <a:pt x="3444" y="4090"/>
                    </a:cubicBezTo>
                    <a:cubicBezTo>
                      <a:pt x="3470" y="4077"/>
                      <a:pt x="3497" y="4063"/>
                      <a:pt x="3523" y="4048"/>
                    </a:cubicBezTo>
                    <a:cubicBezTo>
                      <a:pt x="3553" y="4033"/>
                      <a:pt x="3581" y="4014"/>
                      <a:pt x="3610" y="3996"/>
                    </a:cubicBezTo>
                    <a:cubicBezTo>
                      <a:pt x="3635" y="3981"/>
                      <a:pt x="3660" y="3966"/>
                      <a:pt x="3686" y="3950"/>
                    </a:cubicBezTo>
                    <a:cubicBezTo>
                      <a:pt x="3720" y="3926"/>
                      <a:pt x="3753" y="3900"/>
                      <a:pt x="3787" y="3875"/>
                    </a:cubicBezTo>
                    <a:cubicBezTo>
                      <a:pt x="3819" y="3850"/>
                      <a:pt x="3853" y="3822"/>
                      <a:pt x="3885" y="3795"/>
                    </a:cubicBezTo>
                    <a:cubicBezTo>
                      <a:pt x="3909" y="3774"/>
                      <a:pt x="3934" y="3752"/>
                      <a:pt x="3958" y="3731"/>
                    </a:cubicBezTo>
                    <a:lnTo>
                      <a:pt x="3956" y="3731"/>
                    </a:lnTo>
                    <a:cubicBezTo>
                      <a:pt x="4463" y="3254"/>
                      <a:pt x="4709" y="2560"/>
                      <a:pt x="4615" y="1870"/>
                    </a:cubicBezTo>
                    <a:cubicBezTo>
                      <a:pt x="4522" y="1180"/>
                      <a:pt x="4102" y="577"/>
                      <a:pt x="3486" y="251"/>
                    </a:cubicBezTo>
                    <a:lnTo>
                      <a:pt x="3486" y="252"/>
                    </a:lnTo>
                    <a:cubicBezTo>
                      <a:pt x="3172" y="86"/>
                      <a:pt x="2824" y="1"/>
                      <a:pt x="2474" y="1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48"/>
              <p:cNvSpPr/>
              <p:nvPr/>
            </p:nvSpPr>
            <p:spPr>
              <a:xfrm>
                <a:off x="5085975" y="3722900"/>
                <a:ext cx="126400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4429" extrusionOk="0">
                    <a:moveTo>
                      <a:pt x="2534" y="107"/>
                    </a:moveTo>
                    <a:cubicBezTo>
                      <a:pt x="2875" y="107"/>
                      <a:pt x="3214" y="190"/>
                      <a:pt x="3521" y="353"/>
                    </a:cubicBezTo>
                    <a:cubicBezTo>
                      <a:pt x="4549" y="899"/>
                      <a:pt x="4940" y="2180"/>
                      <a:pt x="4394" y="3208"/>
                    </a:cubicBezTo>
                    <a:cubicBezTo>
                      <a:pt x="4285" y="3410"/>
                      <a:pt x="4146" y="3593"/>
                      <a:pt x="3979" y="3749"/>
                    </a:cubicBezTo>
                    <a:cubicBezTo>
                      <a:pt x="3976" y="3752"/>
                      <a:pt x="3974" y="3755"/>
                      <a:pt x="3973" y="3758"/>
                    </a:cubicBezTo>
                    <a:cubicBezTo>
                      <a:pt x="3958" y="3770"/>
                      <a:pt x="3945" y="3782"/>
                      <a:pt x="3931" y="3795"/>
                    </a:cubicBezTo>
                    <a:cubicBezTo>
                      <a:pt x="3924" y="3800"/>
                      <a:pt x="3916" y="3806"/>
                      <a:pt x="3910" y="3812"/>
                    </a:cubicBezTo>
                    <a:cubicBezTo>
                      <a:pt x="3877" y="3840"/>
                      <a:pt x="3845" y="3866"/>
                      <a:pt x="3814" y="3890"/>
                    </a:cubicBezTo>
                    <a:cubicBezTo>
                      <a:pt x="3783" y="3914"/>
                      <a:pt x="3749" y="3939"/>
                      <a:pt x="3716" y="3962"/>
                    </a:cubicBezTo>
                    <a:cubicBezTo>
                      <a:pt x="3698" y="3975"/>
                      <a:pt x="3678" y="3986"/>
                      <a:pt x="3659" y="3998"/>
                    </a:cubicBezTo>
                    <a:lnTo>
                      <a:pt x="3642" y="4009"/>
                    </a:lnTo>
                    <a:cubicBezTo>
                      <a:pt x="3619" y="4023"/>
                      <a:pt x="3588" y="4041"/>
                      <a:pt x="3557" y="4059"/>
                    </a:cubicBezTo>
                    <a:cubicBezTo>
                      <a:pt x="3533" y="4072"/>
                      <a:pt x="3506" y="4087"/>
                      <a:pt x="3480" y="4100"/>
                    </a:cubicBezTo>
                    <a:cubicBezTo>
                      <a:pt x="3454" y="4113"/>
                      <a:pt x="3425" y="4128"/>
                      <a:pt x="3389" y="4143"/>
                    </a:cubicBezTo>
                    <a:lnTo>
                      <a:pt x="3373" y="4149"/>
                    </a:lnTo>
                    <a:cubicBezTo>
                      <a:pt x="3353" y="4159"/>
                      <a:pt x="3333" y="4169"/>
                      <a:pt x="3313" y="4176"/>
                    </a:cubicBezTo>
                    <a:cubicBezTo>
                      <a:pt x="3271" y="4193"/>
                      <a:pt x="3229" y="4207"/>
                      <a:pt x="3193" y="4219"/>
                    </a:cubicBezTo>
                    <a:cubicBezTo>
                      <a:pt x="3169" y="4228"/>
                      <a:pt x="3141" y="4236"/>
                      <a:pt x="3113" y="4244"/>
                    </a:cubicBezTo>
                    <a:cubicBezTo>
                      <a:pt x="3063" y="4259"/>
                      <a:pt x="3016" y="4271"/>
                      <a:pt x="2972" y="4280"/>
                    </a:cubicBezTo>
                    <a:cubicBezTo>
                      <a:pt x="2955" y="4284"/>
                      <a:pt x="2938" y="4286"/>
                      <a:pt x="2921" y="4290"/>
                    </a:cubicBezTo>
                    <a:lnTo>
                      <a:pt x="2899" y="4294"/>
                    </a:lnTo>
                    <a:cubicBezTo>
                      <a:pt x="2857" y="4301"/>
                      <a:pt x="2820" y="4307"/>
                      <a:pt x="2786" y="4310"/>
                    </a:cubicBezTo>
                    <a:cubicBezTo>
                      <a:pt x="2762" y="4314"/>
                      <a:pt x="2737" y="4317"/>
                      <a:pt x="2712" y="4319"/>
                    </a:cubicBezTo>
                    <a:cubicBezTo>
                      <a:pt x="2676" y="4323"/>
                      <a:pt x="2636" y="4324"/>
                      <a:pt x="2593" y="4326"/>
                    </a:cubicBezTo>
                    <a:lnTo>
                      <a:pt x="2572" y="4326"/>
                    </a:lnTo>
                    <a:cubicBezTo>
                      <a:pt x="2557" y="4327"/>
                      <a:pt x="2541" y="4327"/>
                      <a:pt x="2526" y="4327"/>
                    </a:cubicBezTo>
                    <a:cubicBezTo>
                      <a:pt x="2469" y="4327"/>
                      <a:pt x="2413" y="4325"/>
                      <a:pt x="2357" y="4320"/>
                    </a:cubicBezTo>
                    <a:lnTo>
                      <a:pt x="2336" y="4320"/>
                    </a:lnTo>
                    <a:cubicBezTo>
                      <a:pt x="2279" y="4314"/>
                      <a:pt x="2220" y="4306"/>
                      <a:pt x="2155" y="4295"/>
                    </a:cubicBezTo>
                    <a:cubicBezTo>
                      <a:pt x="2142" y="4292"/>
                      <a:pt x="2129" y="4289"/>
                      <a:pt x="2116" y="4286"/>
                    </a:cubicBezTo>
                    <a:lnTo>
                      <a:pt x="2095" y="4282"/>
                    </a:lnTo>
                    <a:cubicBezTo>
                      <a:pt x="2050" y="4272"/>
                      <a:pt x="2007" y="4262"/>
                      <a:pt x="1968" y="4250"/>
                    </a:cubicBezTo>
                    <a:cubicBezTo>
                      <a:pt x="1946" y="4246"/>
                      <a:pt x="1925" y="4238"/>
                      <a:pt x="1902" y="4231"/>
                    </a:cubicBezTo>
                    <a:cubicBezTo>
                      <a:pt x="1862" y="4219"/>
                      <a:pt x="1820" y="4204"/>
                      <a:pt x="1774" y="4187"/>
                    </a:cubicBezTo>
                    <a:lnTo>
                      <a:pt x="1755" y="4179"/>
                    </a:lnTo>
                    <a:cubicBezTo>
                      <a:pt x="1743" y="4175"/>
                      <a:pt x="1730" y="4170"/>
                      <a:pt x="1718" y="4164"/>
                    </a:cubicBezTo>
                    <a:cubicBezTo>
                      <a:pt x="1650" y="4136"/>
                      <a:pt x="1592" y="4109"/>
                      <a:pt x="1539" y="4081"/>
                    </a:cubicBezTo>
                    <a:cubicBezTo>
                      <a:pt x="510" y="3534"/>
                      <a:pt x="119" y="2253"/>
                      <a:pt x="665" y="1225"/>
                    </a:cubicBezTo>
                    <a:cubicBezTo>
                      <a:pt x="700" y="1159"/>
                      <a:pt x="738" y="1096"/>
                      <a:pt x="780" y="1034"/>
                    </a:cubicBezTo>
                    <a:cubicBezTo>
                      <a:pt x="787" y="1023"/>
                      <a:pt x="796" y="1013"/>
                      <a:pt x="804" y="1001"/>
                    </a:cubicBezTo>
                    <a:cubicBezTo>
                      <a:pt x="810" y="994"/>
                      <a:pt x="816" y="986"/>
                      <a:pt x="822" y="977"/>
                    </a:cubicBezTo>
                    <a:lnTo>
                      <a:pt x="827" y="971"/>
                    </a:lnTo>
                    <a:cubicBezTo>
                      <a:pt x="856" y="932"/>
                      <a:pt x="882" y="894"/>
                      <a:pt x="911" y="859"/>
                    </a:cubicBezTo>
                    <a:cubicBezTo>
                      <a:pt x="922" y="847"/>
                      <a:pt x="934" y="835"/>
                      <a:pt x="946" y="822"/>
                    </a:cubicBezTo>
                    <a:cubicBezTo>
                      <a:pt x="952" y="814"/>
                      <a:pt x="961" y="807"/>
                      <a:pt x="968" y="799"/>
                    </a:cubicBezTo>
                    <a:lnTo>
                      <a:pt x="976" y="790"/>
                    </a:lnTo>
                    <a:cubicBezTo>
                      <a:pt x="1004" y="758"/>
                      <a:pt x="1030" y="730"/>
                      <a:pt x="1058" y="702"/>
                    </a:cubicBezTo>
                    <a:cubicBezTo>
                      <a:pt x="1071" y="689"/>
                      <a:pt x="1086" y="677"/>
                      <a:pt x="1100" y="663"/>
                    </a:cubicBezTo>
                    <a:lnTo>
                      <a:pt x="1123" y="644"/>
                    </a:lnTo>
                    <a:lnTo>
                      <a:pt x="1129" y="639"/>
                    </a:lnTo>
                    <a:cubicBezTo>
                      <a:pt x="1160" y="612"/>
                      <a:pt x="1189" y="587"/>
                      <a:pt x="1219" y="563"/>
                    </a:cubicBezTo>
                    <a:cubicBezTo>
                      <a:pt x="1235" y="549"/>
                      <a:pt x="1251" y="537"/>
                      <a:pt x="1268" y="525"/>
                    </a:cubicBezTo>
                    <a:lnTo>
                      <a:pt x="1289" y="510"/>
                    </a:lnTo>
                    <a:cubicBezTo>
                      <a:pt x="1322" y="487"/>
                      <a:pt x="1356" y="462"/>
                      <a:pt x="1391" y="440"/>
                    </a:cubicBezTo>
                    <a:cubicBezTo>
                      <a:pt x="1410" y="428"/>
                      <a:pt x="1429" y="416"/>
                      <a:pt x="1450" y="404"/>
                    </a:cubicBezTo>
                    <a:lnTo>
                      <a:pt x="1467" y="394"/>
                    </a:lnTo>
                    <a:cubicBezTo>
                      <a:pt x="1498" y="375"/>
                      <a:pt x="1535" y="353"/>
                      <a:pt x="1574" y="334"/>
                    </a:cubicBezTo>
                    <a:cubicBezTo>
                      <a:pt x="1596" y="323"/>
                      <a:pt x="1618" y="312"/>
                      <a:pt x="1642" y="302"/>
                    </a:cubicBezTo>
                    <a:lnTo>
                      <a:pt x="1653" y="297"/>
                    </a:lnTo>
                    <a:cubicBezTo>
                      <a:pt x="1683" y="284"/>
                      <a:pt x="1723" y="266"/>
                      <a:pt x="1765" y="249"/>
                    </a:cubicBezTo>
                    <a:cubicBezTo>
                      <a:pt x="1791" y="238"/>
                      <a:pt x="1819" y="228"/>
                      <a:pt x="1846" y="219"/>
                    </a:cubicBezTo>
                    <a:cubicBezTo>
                      <a:pt x="1890" y="204"/>
                      <a:pt x="1928" y="192"/>
                      <a:pt x="1963" y="183"/>
                    </a:cubicBezTo>
                    <a:cubicBezTo>
                      <a:pt x="1970" y="180"/>
                      <a:pt x="1977" y="178"/>
                      <a:pt x="1983" y="177"/>
                    </a:cubicBezTo>
                    <a:lnTo>
                      <a:pt x="1986" y="175"/>
                    </a:lnTo>
                    <a:cubicBezTo>
                      <a:pt x="1989" y="175"/>
                      <a:pt x="1994" y="177"/>
                      <a:pt x="1998" y="177"/>
                    </a:cubicBezTo>
                    <a:cubicBezTo>
                      <a:pt x="2174" y="130"/>
                      <a:pt x="2354" y="107"/>
                      <a:pt x="2534" y="107"/>
                    </a:cubicBezTo>
                    <a:close/>
                    <a:moveTo>
                      <a:pt x="2532" y="1"/>
                    </a:moveTo>
                    <a:cubicBezTo>
                      <a:pt x="2350" y="1"/>
                      <a:pt x="2168" y="23"/>
                      <a:pt x="1988" y="68"/>
                    </a:cubicBezTo>
                    <a:cubicBezTo>
                      <a:pt x="1983" y="68"/>
                      <a:pt x="1979" y="68"/>
                      <a:pt x="1974" y="70"/>
                    </a:cubicBezTo>
                    <a:cubicBezTo>
                      <a:pt x="1965" y="72"/>
                      <a:pt x="1957" y="74"/>
                      <a:pt x="1949" y="78"/>
                    </a:cubicBezTo>
                    <a:cubicBezTo>
                      <a:pt x="1945" y="79"/>
                      <a:pt x="1939" y="82"/>
                      <a:pt x="1934" y="83"/>
                    </a:cubicBezTo>
                    <a:cubicBezTo>
                      <a:pt x="1897" y="94"/>
                      <a:pt x="1857" y="106"/>
                      <a:pt x="1813" y="121"/>
                    </a:cubicBezTo>
                    <a:cubicBezTo>
                      <a:pt x="1783" y="131"/>
                      <a:pt x="1755" y="141"/>
                      <a:pt x="1726" y="151"/>
                    </a:cubicBezTo>
                    <a:cubicBezTo>
                      <a:pt x="1682" y="169"/>
                      <a:pt x="1640" y="187"/>
                      <a:pt x="1608" y="202"/>
                    </a:cubicBezTo>
                    <a:lnTo>
                      <a:pt x="1599" y="207"/>
                    </a:lnTo>
                    <a:cubicBezTo>
                      <a:pt x="1575" y="218"/>
                      <a:pt x="1550" y="228"/>
                      <a:pt x="1525" y="242"/>
                    </a:cubicBezTo>
                    <a:cubicBezTo>
                      <a:pt x="1485" y="262"/>
                      <a:pt x="1446" y="284"/>
                      <a:pt x="1412" y="304"/>
                    </a:cubicBezTo>
                    <a:lnTo>
                      <a:pt x="1397" y="312"/>
                    </a:lnTo>
                    <a:cubicBezTo>
                      <a:pt x="1376" y="325"/>
                      <a:pt x="1355" y="337"/>
                      <a:pt x="1334" y="351"/>
                    </a:cubicBezTo>
                    <a:cubicBezTo>
                      <a:pt x="1297" y="375"/>
                      <a:pt x="1260" y="401"/>
                      <a:pt x="1227" y="425"/>
                    </a:cubicBezTo>
                    <a:lnTo>
                      <a:pt x="1207" y="441"/>
                    </a:lnTo>
                    <a:cubicBezTo>
                      <a:pt x="1190" y="453"/>
                      <a:pt x="1171" y="466"/>
                      <a:pt x="1154" y="480"/>
                    </a:cubicBezTo>
                    <a:cubicBezTo>
                      <a:pt x="1120" y="506"/>
                      <a:pt x="1089" y="534"/>
                      <a:pt x="1059" y="561"/>
                    </a:cubicBezTo>
                    <a:lnTo>
                      <a:pt x="1053" y="567"/>
                    </a:lnTo>
                    <a:lnTo>
                      <a:pt x="1031" y="585"/>
                    </a:lnTo>
                    <a:cubicBezTo>
                      <a:pt x="1017" y="599"/>
                      <a:pt x="1000" y="612"/>
                      <a:pt x="986" y="627"/>
                    </a:cubicBezTo>
                    <a:cubicBezTo>
                      <a:pt x="956" y="657"/>
                      <a:pt x="927" y="689"/>
                      <a:pt x="899" y="719"/>
                    </a:cubicBezTo>
                    <a:lnTo>
                      <a:pt x="891" y="728"/>
                    </a:lnTo>
                    <a:lnTo>
                      <a:pt x="870" y="750"/>
                    </a:lnTo>
                    <a:cubicBezTo>
                      <a:pt x="857" y="763"/>
                      <a:pt x="845" y="778"/>
                      <a:pt x="832" y="792"/>
                    </a:cubicBezTo>
                    <a:cubicBezTo>
                      <a:pt x="801" y="831"/>
                      <a:pt x="772" y="870"/>
                      <a:pt x="743" y="910"/>
                    </a:cubicBezTo>
                    <a:lnTo>
                      <a:pt x="738" y="916"/>
                    </a:lnTo>
                    <a:cubicBezTo>
                      <a:pt x="733" y="923"/>
                      <a:pt x="727" y="930"/>
                      <a:pt x="721" y="938"/>
                    </a:cubicBezTo>
                    <a:cubicBezTo>
                      <a:pt x="713" y="950"/>
                      <a:pt x="703" y="962"/>
                      <a:pt x="694" y="976"/>
                    </a:cubicBezTo>
                    <a:cubicBezTo>
                      <a:pt x="650" y="1040"/>
                      <a:pt x="611" y="1107"/>
                      <a:pt x="573" y="1176"/>
                    </a:cubicBezTo>
                    <a:cubicBezTo>
                      <a:pt x="0" y="2253"/>
                      <a:pt x="411" y="3596"/>
                      <a:pt x="1489" y="4170"/>
                    </a:cubicBezTo>
                    <a:cubicBezTo>
                      <a:pt x="1546" y="4200"/>
                      <a:pt x="1607" y="4228"/>
                      <a:pt x="1677" y="4258"/>
                    </a:cubicBezTo>
                    <a:cubicBezTo>
                      <a:pt x="1690" y="4264"/>
                      <a:pt x="1705" y="4268"/>
                      <a:pt x="1718" y="4273"/>
                    </a:cubicBezTo>
                    <a:lnTo>
                      <a:pt x="1737" y="4280"/>
                    </a:lnTo>
                    <a:cubicBezTo>
                      <a:pt x="1784" y="4298"/>
                      <a:pt x="1828" y="4314"/>
                      <a:pt x="1870" y="4327"/>
                    </a:cubicBezTo>
                    <a:cubicBezTo>
                      <a:pt x="1893" y="4335"/>
                      <a:pt x="1917" y="4342"/>
                      <a:pt x="1939" y="4348"/>
                    </a:cubicBezTo>
                    <a:cubicBezTo>
                      <a:pt x="1982" y="4360"/>
                      <a:pt x="2026" y="4371"/>
                      <a:pt x="2074" y="4380"/>
                    </a:cubicBezTo>
                    <a:lnTo>
                      <a:pt x="2094" y="4385"/>
                    </a:lnTo>
                    <a:cubicBezTo>
                      <a:pt x="2108" y="4387"/>
                      <a:pt x="2122" y="4391"/>
                      <a:pt x="2137" y="4393"/>
                    </a:cubicBezTo>
                    <a:cubicBezTo>
                      <a:pt x="2205" y="4405"/>
                      <a:pt x="2267" y="4414"/>
                      <a:pt x="2326" y="4420"/>
                    </a:cubicBezTo>
                    <a:cubicBezTo>
                      <a:pt x="2332" y="4421"/>
                      <a:pt x="2337" y="4421"/>
                      <a:pt x="2342" y="4421"/>
                    </a:cubicBezTo>
                    <a:lnTo>
                      <a:pt x="2350" y="4421"/>
                    </a:lnTo>
                    <a:cubicBezTo>
                      <a:pt x="2408" y="4426"/>
                      <a:pt x="2467" y="4428"/>
                      <a:pt x="2527" y="4428"/>
                    </a:cubicBezTo>
                    <a:cubicBezTo>
                      <a:pt x="2544" y="4428"/>
                      <a:pt x="2560" y="4427"/>
                      <a:pt x="2575" y="4425"/>
                    </a:cubicBezTo>
                    <a:lnTo>
                      <a:pt x="2594" y="4425"/>
                    </a:lnTo>
                    <a:cubicBezTo>
                      <a:pt x="2640" y="4423"/>
                      <a:pt x="2681" y="4421"/>
                      <a:pt x="2718" y="4417"/>
                    </a:cubicBezTo>
                    <a:cubicBezTo>
                      <a:pt x="2744" y="4415"/>
                      <a:pt x="2771" y="4413"/>
                      <a:pt x="2796" y="4409"/>
                    </a:cubicBezTo>
                    <a:cubicBezTo>
                      <a:pt x="2832" y="4404"/>
                      <a:pt x="2871" y="4398"/>
                      <a:pt x="2915" y="4391"/>
                    </a:cubicBezTo>
                    <a:lnTo>
                      <a:pt x="2935" y="4387"/>
                    </a:lnTo>
                    <a:cubicBezTo>
                      <a:pt x="2953" y="4384"/>
                      <a:pt x="2972" y="4381"/>
                      <a:pt x="2990" y="4377"/>
                    </a:cubicBezTo>
                    <a:cubicBezTo>
                      <a:pt x="3038" y="4367"/>
                      <a:pt x="3087" y="4354"/>
                      <a:pt x="3140" y="4339"/>
                    </a:cubicBezTo>
                    <a:cubicBezTo>
                      <a:pt x="3169" y="4331"/>
                      <a:pt x="3197" y="4321"/>
                      <a:pt x="3223" y="4313"/>
                    </a:cubicBezTo>
                    <a:cubicBezTo>
                      <a:pt x="3259" y="4301"/>
                      <a:pt x="3304" y="4286"/>
                      <a:pt x="3349" y="4268"/>
                    </a:cubicBezTo>
                    <a:cubicBezTo>
                      <a:pt x="3372" y="4259"/>
                      <a:pt x="3393" y="4249"/>
                      <a:pt x="3414" y="4241"/>
                    </a:cubicBezTo>
                    <a:lnTo>
                      <a:pt x="3428" y="4234"/>
                    </a:lnTo>
                    <a:cubicBezTo>
                      <a:pt x="3466" y="4217"/>
                      <a:pt x="3497" y="4202"/>
                      <a:pt x="3524" y="4189"/>
                    </a:cubicBezTo>
                    <a:cubicBezTo>
                      <a:pt x="3553" y="4175"/>
                      <a:pt x="3580" y="4160"/>
                      <a:pt x="3606" y="4146"/>
                    </a:cubicBezTo>
                    <a:cubicBezTo>
                      <a:pt x="3640" y="4127"/>
                      <a:pt x="3672" y="4107"/>
                      <a:pt x="3696" y="4093"/>
                    </a:cubicBezTo>
                    <a:lnTo>
                      <a:pt x="3712" y="4083"/>
                    </a:lnTo>
                    <a:cubicBezTo>
                      <a:pt x="3731" y="4070"/>
                      <a:pt x="3752" y="4058"/>
                      <a:pt x="3772" y="4044"/>
                    </a:cubicBezTo>
                    <a:cubicBezTo>
                      <a:pt x="3808" y="4020"/>
                      <a:pt x="3843" y="3993"/>
                      <a:pt x="3875" y="3968"/>
                    </a:cubicBezTo>
                    <a:cubicBezTo>
                      <a:pt x="3908" y="3943"/>
                      <a:pt x="3942" y="3916"/>
                      <a:pt x="3975" y="3886"/>
                    </a:cubicBezTo>
                    <a:lnTo>
                      <a:pt x="3996" y="3869"/>
                    </a:lnTo>
                    <a:cubicBezTo>
                      <a:pt x="4014" y="3854"/>
                      <a:pt x="4033" y="3838"/>
                      <a:pt x="4051" y="3820"/>
                    </a:cubicBezTo>
                    <a:cubicBezTo>
                      <a:pt x="4053" y="3818"/>
                      <a:pt x="4056" y="3815"/>
                      <a:pt x="4058" y="3812"/>
                    </a:cubicBezTo>
                    <a:cubicBezTo>
                      <a:pt x="4229" y="3649"/>
                      <a:pt x="4372" y="3461"/>
                      <a:pt x="4482" y="3253"/>
                    </a:cubicBezTo>
                    <a:cubicBezTo>
                      <a:pt x="5056" y="2174"/>
                      <a:pt x="4645" y="832"/>
                      <a:pt x="3568" y="258"/>
                    </a:cubicBezTo>
                    <a:cubicBezTo>
                      <a:pt x="3246" y="88"/>
                      <a:pt x="2891" y="1"/>
                      <a:pt x="2532" y="1"/>
                    </a:cubicBezTo>
                    <a:close/>
                  </a:path>
                </a:pathLst>
              </a:custGeom>
              <a:solidFill>
                <a:srgbClr val="05050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48"/>
              <p:cNvSpPr/>
              <p:nvPr/>
            </p:nvSpPr>
            <p:spPr>
              <a:xfrm>
                <a:off x="5091100" y="3724175"/>
                <a:ext cx="119900" cy="108175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4327" extrusionOk="0">
                    <a:moveTo>
                      <a:pt x="2326" y="1"/>
                    </a:moveTo>
                    <a:cubicBezTo>
                      <a:pt x="1834" y="1"/>
                      <a:pt x="1345" y="168"/>
                      <a:pt x="949" y="495"/>
                    </a:cubicBezTo>
                    <a:cubicBezTo>
                      <a:pt x="275" y="1050"/>
                      <a:pt x="1" y="1959"/>
                      <a:pt x="257" y="2795"/>
                    </a:cubicBezTo>
                    <a:cubicBezTo>
                      <a:pt x="513" y="3632"/>
                      <a:pt x="1247" y="4232"/>
                      <a:pt x="2117" y="4316"/>
                    </a:cubicBezTo>
                    <a:cubicBezTo>
                      <a:pt x="2187" y="4323"/>
                      <a:pt x="2257" y="4326"/>
                      <a:pt x="2326" y="4326"/>
                    </a:cubicBezTo>
                    <a:cubicBezTo>
                      <a:pt x="3120" y="4326"/>
                      <a:pt x="3857" y="3889"/>
                      <a:pt x="4234" y="3179"/>
                    </a:cubicBezTo>
                    <a:cubicBezTo>
                      <a:pt x="4796" y="2123"/>
                      <a:pt x="4395" y="814"/>
                      <a:pt x="3341" y="253"/>
                    </a:cubicBezTo>
                    <a:cubicBezTo>
                      <a:pt x="3022" y="84"/>
                      <a:pt x="2673" y="1"/>
                      <a:pt x="23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8"/>
              <p:cNvSpPr/>
              <p:nvPr/>
            </p:nvSpPr>
            <p:spPr>
              <a:xfrm>
                <a:off x="5092900" y="3725900"/>
                <a:ext cx="93525" cy="106425"/>
              </a:xfrm>
              <a:custGeom>
                <a:avLst/>
                <a:gdLst/>
                <a:ahLst/>
                <a:cxnLst/>
                <a:rect l="l" t="t" r="r" b="b"/>
                <a:pathLst>
                  <a:path w="3741" h="4257" extrusionOk="0">
                    <a:moveTo>
                      <a:pt x="1711" y="0"/>
                    </a:moveTo>
                    <a:lnTo>
                      <a:pt x="1711" y="0"/>
                    </a:lnTo>
                    <a:cubicBezTo>
                      <a:pt x="1063" y="167"/>
                      <a:pt x="530" y="625"/>
                      <a:pt x="265" y="1239"/>
                    </a:cubicBezTo>
                    <a:cubicBezTo>
                      <a:pt x="1" y="1854"/>
                      <a:pt x="36" y="2557"/>
                      <a:pt x="360" y="3142"/>
                    </a:cubicBezTo>
                    <a:cubicBezTo>
                      <a:pt x="685" y="3728"/>
                      <a:pt x="1260" y="4129"/>
                      <a:pt x="1922" y="4231"/>
                    </a:cubicBezTo>
                    <a:cubicBezTo>
                      <a:pt x="2032" y="4248"/>
                      <a:pt x="2142" y="4257"/>
                      <a:pt x="2252" y="4257"/>
                    </a:cubicBezTo>
                    <a:cubicBezTo>
                      <a:pt x="2802" y="4257"/>
                      <a:pt x="3336" y="4048"/>
                      <a:pt x="3740" y="3664"/>
                    </a:cubicBezTo>
                    <a:lnTo>
                      <a:pt x="3740" y="3664"/>
                    </a:lnTo>
                    <a:cubicBezTo>
                      <a:pt x="3562" y="3710"/>
                      <a:pt x="3380" y="3733"/>
                      <a:pt x="3198" y="3733"/>
                    </a:cubicBezTo>
                    <a:cubicBezTo>
                      <a:pt x="2847" y="3733"/>
                      <a:pt x="2498" y="3647"/>
                      <a:pt x="2184" y="3480"/>
                    </a:cubicBezTo>
                    <a:cubicBezTo>
                      <a:pt x="1569" y="3153"/>
                      <a:pt x="1150" y="2551"/>
                      <a:pt x="1056" y="1861"/>
                    </a:cubicBezTo>
                    <a:cubicBezTo>
                      <a:pt x="962" y="1171"/>
                      <a:pt x="1206" y="479"/>
                      <a:pt x="1711" y="0"/>
                    </a:cubicBezTo>
                    <a:close/>
                  </a:path>
                </a:pathLst>
              </a:custGeom>
              <a:solidFill>
                <a:srgbClr val="1EBD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8" name="Google Shape;3078;p48"/>
          <p:cNvGrpSpPr/>
          <p:nvPr/>
        </p:nvGrpSpPr>
        <p:grpSpPr>
          <a:xfrm>
            <a:off x="7557586" y="832000"/>
            <a:ext cx="497598" cy="484779"/>
            <a:chOff x="6993893" y="739290"/>
            <a:chExt cx="653960" cy="637113"/>
          </a:xfrm>
        </p:grpSpPr>
        <p:grpSp>
          <p:nvGrpSpPr>
            <p:cNvPr id="3079" name="Google Shape;3079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0" name="Google Shape;3080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2" name="Google Shape;3082;p48"/>
            <p:cNvGrpSpPr/>
            <p:nvPr/>
          </p:nvGrpSpPr>
          <p:grpSpPr>
            <a:xfrm>
              <a:off x="6993893" y="739290"/>
              <a:ext cx="653960" cy="637113"/>
              <a:chOff x="5043800" y="3552850"/>
              <a:chExt cx="110700" cy="107850"/>
            </a:xfrm>
          </p:grpSpPr>
          <p:sp>
            <p:nvSpPr>
              <p:cNvPr id="3083" name="Google Shape;3083;p48"/>
              <p:cNvSpPr/>
              <p:nvPr/>
            </p:nvSpPr>
            <p:spPr>
              <a:xfrm>
                <a:off x="5043800" y="3552850"/>
                <a:ext cx="110700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4314" extrusionOk="0">
                    <a:moveTo>
                      <a:pt x="1379" y="199"/>
                    </a:moveTo>
                    <a:cubicBezTo>
                      <a:pt x="1163" y="574"/>
                      <a:pt x="1057" y="1003"/>
                      <a:pt x="1074" y="1436"/>
                    </a:cubicBezTo>
                    <a:cubicBezTo>
                      <a:pt x="1093" y="1951"/>
                      <a:pt x="1288" y="2442"/>
                      <a:pt x="1626" y="2830"/>
                    </a:cubicBezTo>
                    <a:cubicBezTo>
                      <a:pt x="1960" y="3221"/>
                      <a:pt x="2419" y="3484"/>
                      <a:pt x="2925" y="3578"/>
                    </a:cubicBezTo>
                    <a:cubicBezTo>
                      <a:pt x="3064" y="3604"/>
                      <a:pt x="3204" y="3617"/>
                      <a:pt x="3344" y="3617"/>
                    </a:cubicBezTo>
                    <a:cubicBezTo>
                      <a:pt x="3634" y="3617"/>
                      <a:pt x="3922" y="3562"/>
                      <a:pt x="4193" y="3454"/>
                    </a:cubicBezTo>
                    <a:lnTo>
                      <a:pt x="4193" y="3454"/>
                    </a:lnTo>
                    <a:cubicBezTo>
                      <a:pt x="4124" y="3536"/>
                      <a:pt x="4049" y="3612"/>
                      <a:pt x="3969" y="3681"/>
                    </a:cubicBezTo>
                    <a:cubicBezTo>
                      <a:pt x="3557" y="4037"/>
                      <a:pt x="3051" y="4211"/>
                      <a:pt x="2547" y="4211"/>
                    </a:cubicBezTo>
                    <a:cubicBezTo>
                      <a:pt x="1937" y="4211"/>
                      <a:pt x="1330" y="3956"/>
                      <a:pt x="900" y="3458"/>
                    </a:cubicBezTo>
                    <a:cubicBezTo>
                      <a:pt x="115" y="2550"/>
                      <a:pt x="216" y="1173"/>
                      <a:pt x="1123" y="388"/>
                    </a:cubicBezTo>
                    <a:cubicBezTo>
                      <a:pt x="1204" y="319"/>
                      <a:pt x="1289" y="256"/>
                      <a:pt x="1379" y="199"/>
                    </a:cubicBezTo>
                    <a:close/>
                    <a:moveTo>
                      <a:pt x="1535" y="1"/>
                    </a:moveTo>
                    <a:cubicBezTo>
                      <a:pt x="1527" y="1"/>
                      <a:pt x="1519" y="3"/>
                      <a:pt x="1512" y="7"/>
                    </a:cubicBezTo>
                    <a:cubicBezTo>
                      <a:pt x="1348" y="90"/>
                      <a:pt x="1195" y="192"/>
                      <a:pt x="1056" y="311"/>
                    </a:cubicBezTo>
                    <a:cubicBezTo>
                      <a:pt x="105" y="1132"/>
                      <a:pt x="1" y="2574"/>
                      <a:pt x="822" y="3524"/>
                    </a:cubicBezTo>
                    <a:cubicBezTo>
                      <a:pt x="1216" y="3983"/>
                      <a:pt x="1777" y="4264"/>
                      <a:pt x="2381" y="4308"/>
                    </a:cubicBezTo>
                    <a:cubicBezTo>
                      <a:pt x="2437" y="4311"/>
                      <a:pt x="2494" y="4314"/>
                      <a:pt x="2549" y="4314"/>
                    </a:cubicBezTo>
                    <a:cubicBezTo>
                      <a:pt x="3096" y="4314"/>
                      <a:pt x="3624" y="4117"/>
                      <a:pt x="4036" y="3758"/>
                    </a:cubicBezTo>
                    <a:cubicBezTo>
                      <a:pt x="4174" y="3638"/>
                      <a:pt x="4297" y="3501"/>
                      <a:pt x="4402" y="3352"/>
                    </a:cubicBezTo>
                    <a:cubicBezTo>
                      <a:pt x="4427" y="3315"/>
                      <a:pt x="4398" y="3271"/>
                      <a:pt x="4361" y="3271"/>
                    </a:cubicBezTo>
                    <a:cubicBezTo>
                      <a:pt x="4353" y="3271"/>
                      <a:pt x="4345" y="3272"/>
                      <a:pt x="4338" y="3276"/>
                    </a:cubicBezTo>
                    <a:cubicBezTo>
                      <a:pt x="4028" y="3434"/>
                      <a:pt x="3688" y="3514"/>
                      <a:pt x="3345" y="3514"/>
                    </a:cubicBezTo>
                    <a:cubicBezTo>
                      <a:pt x="3212" y="3514"/>
                      <a:pt x="3077" y="3502"/>
                      <a:pt x="2944" y="3477"/>
                    </a:cubicBezTo>
                    <a:cubicBezTo>
                      <a:pt x="1950" y="3290"/>
                      <a:pt x="1217" y="2442"/>
                      <a:pt x="1176" y="1431"/>
                    </a:cubicBezTo>
                    <a:cubicBezTo>
                      <a:pt x="1158" y="950"/>
                      <a:pt x="1299" y="476"/>
                      <a:pt x="1576" y="83"/>
                    </a:cubicBezTo>
                    <a:cubicBezTo>
                      <a:pt x="1602" y="46"/>
                      <a:pt x="1572" y="1"/>
                      <a:pt x="153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8"/>
              <p:cNvSpPr/>
              <p:nvPr/>
            </p:nvSpPr>
            <p:spPr>
              <a:xfrm>
                <a:off x="5049325" y="3554150"/>
                <a:ext cx="10350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4140" h="4216" extrusionOk="0">
                    <a:moveTo>
                      <a:pt x="1313" y="0"/>
                    </a:moveTo>
                    <a:lnTo>
                      <a:pt x="1313" y="0"/>
                    </a:lnTo>
                    <a:cubicBezTo>
                      <a:pt x="702" y="309"/>
                      <a:pt x="266" y="884"/>
                      <a:pt x="133" y="1557"/>
                    </a:cubicBezTo>
                    <a:cubicBezTo>
                      <a:pt x="1" y="2229"/>
                      <a:pt x="185" y="2926"/>
                      <a:pt x="633" y="3444"/>
                    </a:cubicBezTo>
                    <a:cubicBezTo>
                      <a:pt x="1057" y="3936"/>
                      <a:pt x="1673" y="4215"/>
                      <a:pt x="2319" y="4215"/>
                    </a:cubicBezTo>
                    <a:cubicBezTo>
                      <a:pt x="2356" y="4215"/>
                      <a:pt x="2392" y="4214"/>
                      <a:pt x="2429" y="4212"/>
                    </a:cubicBezTo>
                    <a:cubicBezTo>
                      <a:pt x="3114" y="4179"/>
                      <a:pt x="3745" y="3831"/>
                      <a:pt x="4139" y="3270"/>
                    </a:cubicBezTo>
                    <a:lnTo>
                      <a:pt x="4139" y="3270"/>
                    </a:lnTo>
                    <a:cubicBezTo>
                      <a:pt x="3820" y="3433"/>
                      <a:pt x="3473" y="3514"/>
                      <a:pt x="3126" y="3514"/>
                    </a:cubicBezTo>
                    <a:cubicBezTo>
                      <a:pt x="2503" y="3514"/>
                      <a:pt x="1883" y="3254"/>
                      <a:pt x="1443" y="2745"/>
                    </a:cubicBezTo>
                    <a:cubicBezTo>
                      <a:pt x="759" y="1953"/>
                      <a:pt x="734" y="818"/>
                      <a:pt x="13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85" name="Google Shape;3085;p48"/>
          <p:cNvGrpSpPr/>
          <p:nvPr/>
        </p:nvGrpSpPr>
        <p:grpSpPr>
          <a:xfrm>
            <a:off x="8581570" y="319118"/>
            <a:ext cx="253611" cy="251814"/>
            <a:chOff x="3461369" y="1048756"/>
            <a:chExt cx="253611" cy="251814"/>
          </a:xfrm>
        </p:grpSpPr>
        <p:grpSp>
          <p:nvGrpSpPr>
            <p:cNvPr id="3086" name="Google Shape;3086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87" name="Google Shape;3087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0" name="Google Shape;3090;p48"/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3091" name="Google Shape;3091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8"/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8"/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9730;p85">
            <a:extLst>
              <a:ext uri="{FF2B5EF4-FFF2-40B4-BE49-F238E27FC236}">
                <a16:creationId xmlns:a16="http://schemas.microsoft.com/office/drawing/2014/main" id="{6DC1ACD9-70D5-089B-0965-B50B7C8BFE43}"/>
              </a:ext>
            </a:extLst>
          </p:cNvPr>
          <p:cNvGrpSpPr/>
          <p:nvPr/>
        </p:nvGrpSpPr>
        <p:grpSpPr>
          <a:xfrm>
            <a:off x="6971056" y="1835935"/>
            <a:ext cx="983293" cy="826409"/>
            <a:chOff x="1448494" y="4150741"/>
            <a:chExt cx="322277" cy="321046"/>
          </a:xfrm>
          <a:solidFill>
            <a:schemeClr val="accent1"/>
          </a:solidFill>
        </p:grpSpPr>
        <p:sp>
          <p:nvSpPr>
            <p:cNvPr id="148" name="Google Shape;9731;p85">
              <a:extLst>
                <a:ext uri="{FF2B5EF4-FFF2-40B4-BE49-F238E27FC236}">
                  <a16:creationId xmlns:a16="http://schemas.microsoft.com/office/drawing/2014/main" id="{98490AEB-08D0-006E-10F3-3FC8622D0F81}"/>
                </a:ext>
              </a:extLst>
            </p:cNvPr>
            <p:cNvSpPr/>
            <p:nvPr/>
          </p:nvSpPr>
          <p:spPr>
            <a:xfrm>
              <a:off x="1453156" y="4338900"/>
              <a:ext cx="56581" cy="128120"/>
            </a:xfrm>
            <a:custGeom>
              <a:avLst/>
              <a:gdLst/>
              <a:ahLst/>
              <a:cxnLst/>
              <a:rect l="l" t="t" r="r" b="b"/>
              <a:pathLst>
                <a:path w="2160" h="4891" extrusionOk="0">
                  <a:moveTo>
                    <a:pt x="312" y="0"/>
                  </a:moveTo>
                  <a:cubicBezTo>
                    <a:pt x="141" y="0"/>
                    <a:pt x="0" y="138"/>
                    <a:pt x="0" y="309"/>
                  </a:cubicBezTo>
                  <a:lnTo>
                    <a:pt x="0" y="4890"/>
                  </a:lnTo>
                  <a:lnTo>
                    <a:pt x="2159" y="4890"/>
                  </a:lnTo>
                  <a:lnTo>
                    <a:pt x="2159" y="309"/>
                  </a:lnTo>
                  <a:cubicBezTo>
                    <a:pt x="2159" y="138"/>
                    <a:pt x="2022" y="0"/>
                    <a:pt x="185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32;p85">
              <a:extLst>
                <a:ext uri="{FF2B5EF4-FFF2-40B4-BE49-F238E27FC236}">
                  <a16:creationId xmlns:a16="http://schemas.microsoft.com/office/drawing/2014/main" id="{95D0519B-5ED6-B08A-7DB3-969365C4C0F7}"/>
                </a:ext>
              </a:extLst>
            </p:cNvPr>
            <p:cNvSpPr/>
            <p:nvPr/>
          </p:nvSpPr>
          <p:spPr>
            <a:xfrm>
              <a:off x="1453235" y="4338900"/>
              <a:ext cx="26955" cy="128120"/>
            </a:xfrm>
            <a:custGeom>
              <a:avLst/>
              <a:gdLst/>
              <a:ahLst/>
              <a:cxnLst/>
              <a:rect l="l" t="t" r="r" b="b"/>
              <a:pathLst>
                <a:path w="1029" h="4891" extrusionOk="0">
                  <a:moveTo>
                    <a:pt x="309" y="0"/>
                  </a:moveTo>
                  <a:cubicBezTo>
                    <a:pt x="138" y="0"/>
                    <a:pt x="1" y="138"/>
                    <a:pt x="1" y="309"/>
                  </a:cubicBezTo>
                  <a:lnTo>
                    <a:pt x="1" y="4890"/>
                  </a:lnTo>
                  <a:lnTo>
                    <a:pt x="720" y="4890"/>
                  </a:lnTo>
                  <a:lnTo>
                    <a:pt x="720" y="309"/>
                  </a:lnTo>
                  <a:cubicBezTo>
                    <a:pt x="720" y="138"/>
                    <a:pt x="861" y="0"/>
                    <a:pt x="1029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33;p85">
              <a:extLst>
                <a:ext uri="{FF2B5EF4-FFF2-40B4-BE49-F238E27FC236}">
                  <a16:creationId xmlns:a16="http://schemas.microsoft.com/office/drawing/2014/main" id="{C2D54AAE-6D0B-2A21-4B0B-999D0E2606B9}"/>
                </a:ext>
              </a:extLst>
            </p:cNvPr>
            <p:cNvSpPr/>
            <p:nvPr/>
          </p:nvSpPr>
          <p:spPr>
            <a:xfrm>
              <a:off x="1538604" y="4307309"/>
              <a:ext cx="56581" cy="159711"/>
            </a:xfrm>
            <a:custGeom>
              <a:avLst/>
              <a:gdLst/>
              <a:ahLst/>
              <a:cxnLst/>
              <a:rect l="l" t="t" r="r" b="b"/>
              <a:pathLst>
                <a:path w="2160" h="6097" extrusionOk="0">
                  <a:moveTo>
                    <a:pt x="309" y="0"/>
                  </a:moveTo>
                  <a:cubicBezTo>
                    <a:pt x="138" y="0"/>
                    <a:pt x="1" y="137"/>
                    <a:pt x="1" y="309"/>
                  </a:cubicBezTo>
                  <a:lnTo>
                    <a:pt x="1" y="6096"/>
                  </a:lnTo>
                  <a:lnTo>
                    <a:pt x="2160" y="6096"/>
                  </a:lnTo>
                  <a:lnTo>
                    <a:pt x="2160" y="309"/>
                  </a:lnTo>
                  <a:cubicBezTo>
                    <a:pt x="2160" y="137"/>
                    <a:pt x="2023" y="0"/>
                    <a:pt x="1851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34;p85">
              <a:extLst>
                <a:ext uri="{FF2B5EF4-FFF2-40B4-BE49-F238E27FC236}">
                  <a16:creationId xmlns:a16="http://schemas.microsoft.com/office/drawing/2014/main" id="{1FF5F99B-CB9F-8E55-76AA-CD39CEFD2672}"/>
                </a:ext>
              </a:extLst>
            </p:cNvPr>
            <p:cNvSpPr/>
            <p:nvPr/>
          </p:nvSpPr>
          <p:spPr>
            <a:xfrm>
              <a:off x="1538709" y="4307309"/>
              <a:ext cx="26955" cy="159711"/>
            </a:xfrm>
            <a:custGeom>
              <a:avLst/>
              <a:gdLst/>
              <a:ahLst/>
              <a:cxnLst/>
              <a:rect l="l" t="t" r="r" b="b"/>
              <a:pathLst>
                <a:path w="1029" h="6097" extrusionOk="0">
                  <a:moveTo>
                    <a:pt x="309" y="0"/>
                  </a:moveTo>
                  <a:cubicBezTo>
                    <a:pt x="137" y="0"/>
                    <a:pt x="0" y="137"/>
                    <a:pt x="0" y="309"/>
                  </a:cubicBezTo>
                  <a:lnTo>
                    <a:pt x="0" y="6096"/>
                  </a:lnTo>
                  <a:lnTo>
                    <a:pt x="720" y="6096"/>
                  </a:lnTo>
                  <a:lnTo>
                    <a:pt x="720" y="309"/>
                  </a:lnTo>
                  <a:cubicBezTo>
                    <a:pt x="720" y="137"/>
                    <a:pt x="857" y="0"/>
                    <a:pt x="102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735;p85">
              <a:extLst>
                <a:ext uri="{FF2B5EF4-FFF2-40B4-BE49-F238E27FC236}">
                  <a16:creationId xmlns:a16="http://schemas.microsoft.com/office/drawing/2014/main" id="{77755584-F912-57BF-528C-5A561172FD4C}"/>
                </a:ext>
              </a:extLst>
            </p:cNvPr>
            <p:cNvSpPr/>
            <p:nvPr/>
          </p:nvSpPr>
          <p:spPr>
            <a:xfrm>
              <a:off x="1624079" y="4275613"/>
              <a:ext cx="56555" cy="191407"/>
            </a:xfrm>
            <a:custGeom>
              <a:avLst/>
              <a:gdLst/>
              <a:ahLst/>
              <a:cxnLst/>
              <a:rect l="l" t="t" r="r" b="b"/>
              <a:pathLst>
                <a:path w="215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2155" y="7306"/>
                  </a:lnTo>
                  <a:lnTo>
                    <a:pt x="2155" y="309"/>
                  </a:lnTo>
                  <a:cubicBezTo>
                    <a:pt x="2159" y="138"/>
                    <a:pt x="2018" y="1"/>
                    <a:pt x="1850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736;p85">
              <a:extLst>
                <a:ext uri="{FF2B5EF4-FFF2-40B4-BE49-F238E27FC236}">
                  <a16:creationId xmlns:a16="http://schemas.microsoft.com/office/drawing/2014/main" id="{0E534337-58C8-D36D-57EF-2C5D76E95D6D}"/>
                </a:ext>
              </a:extLst>
            </p:cNvPr>
            <p:cNvSpPr/>
            <p:nvPr/>
          </p:nvSpPr>
          <p:spPr>
            <a:xfrm>
              <a:off x="1624079" y="4275613"/>
              <a:ext cx="26955" cy="191407"/>
            </a:xfrm>
            <a:custGeom>
              <a:avLst/>
              <a:gdLst/>
              <a:ahLst/>
              <a:cxnLst/>
              <a:rect l="l" t="t" r="r" b="b"/>
              <a:pathLst>
                <a:path w="1029" h="7307" extrusionOk="0">
                  <a:moveTo>
                    <a:pt x="308" y="1"/>
                  </a:moveTo>
                  <a:cubicBezTo>
                    <a:pt x="137" y="1"/>
                    <a:pt x="0" y="138"/>
                    <a:pt x="0" y="309"/>
                  </a:cubicBezTo>
                  <a:lnTo>
                    <a:pt x="0" y="7306"/>
                  </a:lnTo>
                  <a:lnTo>
                    <a:pt x="723" y="7306"/>
                  </a:lnTo>
                  <a:lnTo>
                    <a:pt x="723" y="309"/>
                  </a:lnTo>
                  <a:cubicBezTo>
                    <a:pt x="720" y="138"/>
                    <a:pt x="860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737;p85">
              <a:extLst>
                <a:ext uri="{FF2B5EF4-FFF2-40B4-BE49-F238E27FC236}">
                  <a16:creationId xmlns:a16="http://schemas.microsoft.com/office/drawing/2014/main" id="{B4FDA2E0-744B-5411-3C34-0321C7044D4D}"/>
                </a:ext>
              </a:extLst>
            </p:cNvPr>
            <p:cNvSpPr/>
            <p:nvPr/>
          </p:nvSpPr>
          <p:spPr>
            <a:xfrm>
              <a:off x="1709422" y="4243917"/>
              <a:ext cx="56581" cy="223103"/>
            </a:xfrm>
            <a:custGeom>
              <a:avLst/>
              <a:gdLst/>
              <a:ahLst/>
              <a:cxnLst/>
              <a:rect l="l" t="t" r="r" b="b"/>
              <a:pathLst>
                <a:path w="2160" h="8517" extrusionOk="0">
                  <a:moveTo>
                    <a:pt x="309" y="1"/>
                  </a:moveTo>
                  <a:cubicBezTo>
                    <a:pt x="141" y="1"/>
                    <a:pt x="1" y="141"/>
                    <a:pt x="1" y="309"/>
                  </a:cubicBezTo>
                  <a:lnTo>
                    <a:pt x="1" y="8516"/>
                  </a:lnTo>
                  <a:lnTo>
                    <a:pt x="2160" y="8516"/>
                  </a:lnTo>
                  <a:lnTo>
                    <a:pt x="2160" y="309"/>
                  </a:lnTo>
                  <a:cubicBezTo>
                    <a:pt x="2160" y="141"/>
                    <a:pt x="2023" y="1"/>
                    <a:pt x="1851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738;p85">
              <a:extLst>
                <a:ext uri="{FF2B5EF4-FFF2-40B4-BE49-F238E27FC236}">
                  <a16:creationId xmlns:a16="http://schemas.microsoft.com/office/drawing/2014/main" id="{71F7CD04-1ADD-8FD2-5EAD-6238AB8D33F1}"/>
                </a:ext>
              </a:extLst>
            </p:cNvPr>
            <p:cNvSpPr/>
            <p:nvPr/>
          </p:nvSpPr>
          <p:spPr>
            <a:xfrm>
              <a:off x="1709527" y="4243917"/>
              <a:ext cx="26955" cy="223103"/>
            </a:xfrm>
            <a:custGeom>
              <a:avLst/>
              <a:gdLst/>
              <a:ahLst/>
              <a:cxnLst/>
              <a:rect l="l" t="t" r="r" b="b"/>
              <a:pathLst>
                <a:path w="1029" h="8517" extrusionOk="0">
                  <a:moveTo>
                    <a:pt x="309" y="1"/>
                  </a:moveTo>
                  <a:cubicBezTo>
                    <a:pt x="137" y="1"/>
                    <a:pt x="0" y="141"/>
                    <a:pt x="0" y="309"/>
                  </a:cubicBezTo>
                  <a:lnTo>
                    <a:pt x="0" y="8516"/>
                  </a:lnTo>
                  <a:lnTo>
                    <a:pt x="720" y="8516"/>
                  </a:lnTo>
                  <a:lnTo>
                    <a:pt x="720" y="309"/>
                  </a:lnTo>
                  <a:cubicBezTo>
                    <a:pt x="720" y="141"/>
                    <a:pt x="857" y="1"/>
                    <a:pt x="1028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739;p85">
              <a:extLst>
                <a:ext uri="{FF2B5EF4-FFF2-40B4-BE49-F238E27FC236}">
                  <a16:creationId xmlns:a16="http://schemas.microsoft.com/office/drawing/2014/main" id="{034BC9C4-120F-2AB5-228E-5EFCB5DC2610}"/>
                </a:ext>
              </a:extLst>
            </p:cNvPr>
            <p:cNvSpPr/>
            <p:nvPr/>
          </p:nvSpPr>
          <p:spPr>
            <a:xfrm>
              <a:off x="1466882" y="4155509"/>
              <a:ext cx="290424" cy="117170"/>
            </a:xfrm>
            <a:custGeom>
              <a:avLst/>
              <a:gdLst/>
              <a:ahLst/>
              <a:cxnLst/>
              <a:rect l="l" t="t" r="r" b="b"/>
              <a:pathLst>
                <a:path w="11087" h="4473" extrusionOk="0">
                  <a:moveTo>
                    <a:pt x="8908" y="0"/>
                  </a:moveTo>
                  <a:cubicBezTo>
                    <a:pt x="8749" y="0"/>
                    <a:pt x="8658" y="178"/>
                    <a:pt x="8749" y="306"/>
                  </a:cubicBezTo>
                  <a:lnTo>
                    <a:pt x="9061" y="758"/>
                  </a:lnTo>
                  <a:cubicBezTo>
                    <a:pt x="8002" y="1395"/>
                    <a:pt x="4617" y="3177"/>
                    <a:pt x="1" y="3177"/>
                  </a:cubicBezTo>
                  <a:lnTo>
                    <a:pt x="1" y="4472"/>
                  </a:lnTo>
                  <a:cubicBezTo>
                    <a:pt x="2509" y="4462"/>
                    <a:pt x="4997" y="3979"/>
                    <a:pt x="7327" y="3047"/>
                  </a:cubicBezTo>
                  <a:cubicBezTo>
                    <a:pt x="8184" y="2708"/>
                    <a:pt x="9013" y="2300"/>
                    <a:pt x="9801" y="1824"/>
                  </a:cubicBezTo>
                  <a:lnTo>
                    <a:pt x="10082" y="2225"/>
                  </a:lnTo>
                  <a:cubicBezTo>
                    <a:pt x="10123" y="2283"/>
                    <a:pt x="10184" y="2310"/>
                    <a:pt x="10244" y="2310"/>
                  </a:cubicBezTo>
                  <a:cubicBezTo>
                    <a:pt x="10322" y="2310"/>
                    <a:pt x="10399" y="2264"/>
                    <a:pt x="10428" y="2177"/>
                  </a:cubicBezTo>
                  <a:lnTo>
                    <a:pt x="11045" y="326"/>
                  </a:lnTo>
                  <a:cubicBezTo>
                    <a:pt x="11086" y="203"/>
                    <a:pt x="10997" y="72"/>
                    <a:pt x="10864" y="69"/>
                  </a:cubicBezTo>
                  <a:lnTo>
                    <a:pt x="8917" y="1"/>
                  </a:lnTo>
                  <a:cubicBezTo>
                    <a:pt x="8914" y="0"/>
                    <a:pt x="8911" y="0"/>
                    <a:pt x="8908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740;p85">
              <a:extLst>
                <a:ext uri="{FF2B5EF4-FFF2-40B4-BE49-F238E27FC236}">
                  <a16:creationId xmlns:a16="http://schemas.microsoft.com/office/drawing/2014/main" id="{43D77233-A324-4DDE-BA62-B5ABF210A99D}"/>
                </a:ext>
              </a:extLst>
            </p:cNvPr>
            <p:cNvSpPr/>
            <p:nvPr/>
          </p:nvSpPr>
          <p:spPr>
            <a:xfrm>
              <a:off x="1448494" y="4334133"/>
              <a:ext cx="65985" cy="137550"/>
            </a:xfrm>
            <a:custGeom>
              <a:avLst/>
              <a:gdLst/>
              <a:ahLst/>
              <a:cxnLst/>
              <a:rect l="l" t="t" r="r" b="b"/>
              <a:pathLst>
                <a:path w="2519" h="5251" extrusionOk="0">
                  <a:moveTo>
                    <a:pt x="2032" y="364"/>
                  </a:moveTo>
                  <a:cubicBezTo>
                    <a:pt x="2104" y="364"/>
                    <a:pt x="2159" y="419"/>
                    <a:pt x="2159" y="491"/>
                  </a:cubicBezTo>
                  <a:lnTo>
                    <a:pt x="2159" y="4891"/>
                  </a:lnTo>
                  <a:lnTo>
                    <a:pt x="360" y="4891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4"/>
                    <a:pt x="0" y="220"/>
                    <a:pt x="0" y="491"/>
                  </a:cubicBezTo>
                  <a:lnTo>
                    <a:pt x="0" y="5072"/>
                  </a:lnTo>
                  <a:cubicBezTo>
                    <a:pt x="0" y="5172"/>
                    <a:pt x="82" y="5251"/>
                    <a:pt x="182" y="5251"/>
                  </a:cubicBezTo>
                  <a:lnTo>
                    <a:pt x="2341" y="5251"/>
                  </a:lnTo>
                  <a:cubicBezTo>
                    <a:pt x="2440" y="5251"/>
                    <a:pt x="2519" y="5172"/>
                    <a:pt x="2519" y="5072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741;p85">
              <a:extLst>
                <a:ext uri="{FF2B5EF4-FFF2-40B4-BE49-F238E27FC236}">
                  <a16:creationId xmlns:a16="http://schemas.microsoft.com/office/drawing/2014/main" id="{13E85940-5641-C8DD-8FB7-951FEE34AEB8}"/>
                </a:ext>
              </a:extLst>
            </p:cNvPr>
            <p:cNvSpPr/>
            <p:nvPr/>
          </p:nvSpPr>
          <p:spPr>
            <a:xfrm>
              <a:off x="1533863" y="4302541"/>
              <a:ext cx="66090" cy="169246"/>
            </a:xfrm>
            <a:custGeom>
              <a:avLst/>
              <a:gdLst/>
              <a:ahLst/>
              <a:cxnLst/>
              <a:rect l="l" t="t" r="r" b="b"/>
              <a:pathLst>
                <a:path w="2523" h="6461" extrusionOk="0">
                  <a:moveTo>
                    <a:pt x="2036" y="360"/>
                  </a:moveTo>
                  <a:cubicBezTo>
                    <a:pt x="2104" y="360"/>
                    <a:pt x="2162" y="419"/>
                    <a:pt x="2162" y="491"/>
                  </a:cubicBezTo>
                  <a:lnTo>
                    <a:pt x="2162" y="6097"/>
                  </a:lnTo>
                  <a:lnTo>
                    <a:pt x="363" y="6097"/>
                  </a:lnTo>
                  <a:lnTo>
                    <a:pt x="363" y="491"/>
                  </a:lnTo>
                  <a:cubicBezTo>
                    <a:pt x="363" y="419"/>
                    <a:pt x="422" y="360"/>
                    <a:pt x="494" y="360"/>
                  </a:cubicBezTo>
                  <a:close/>
                  <a:moveTo>
                    <a:pt x="494" y="1"/>
                  </a:moveTo>
                  <a:cubicBezTo>
                    <a:pt x="223" y="1"/>
                    <a:pt x="4" y="220"/>
                    <a:pt x="4" y="491"/>
                  </a:cubicBezTo>
                  <a:lnTo>
                    <a:pt x="4" y="6278"/>
                  </a:lnTo>
                  <a:cubicBezTo>
                    <a:pt x="0" y="6378"/>
                    <a:pt x="82" y="6460"/>
                    <a:pt x="182" y="6460"/>
                  </a:cubicBezTo>
                  <a:lnTo>
                    <a:pt x="2341" y="6460"/>
                  </a:lnTo>
                  <a:cubicBezTo>
                    <a:pt x="2440" y="6460"/>
                    <a:pt x="2522" y="6378"/>
                    <a:pt x="2522" y="6278"/>
                  </a:cubicBezTo>
                  <a:lnTo>
                    <a:pt x="2522" y="491"/>
                  </a:lnTo>
                  <a:cubicBezTo>
                    <a:pt x="2519" y="220"/>
                    <a:pt x="2303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742;p85">
              <a:extLst>
                <a:ext uri="{FF2B5EF4-FFF2-40B4-BE49-F238E27FC236}">
                  <a16:creationId xmlns:a16="http://schemas.microsoft.com/office/drawing/2014/main" id="{DACF5851-612D-0D42-94C0-2653CD186DBE}"/>
                </a:ext>
              </a:extLst>
            </p:cNvPr>
            <p:cNvSpPr/>
            <p:nvPr/>
          </p:nvSpPr>
          <p:spPr>
            <a:xfrm>
              <a:off x="1619311" y="4270846"/>
              <a:ext cx="66011" cy="200942"/>
            </a:xfrm>
            <a:custGeom>
              <a:avLst/>
              <a:gdLst/>
              <a:ahLst/>
              <a:cxnLst/>
              <a:rect l="l" t="t" r="r" b="b"/>
              <a:pathLst>
                <a:path w="2520" h="7671" extrusionOk="0">
                  <a:moveTo>
                    <a:pt x="2032" y="364"/>
                  </a:moveTo>
                  <a:cubicBezTo>
                    <a:pt x="2101" y="364"/>
                    <a:pt x="2159" y="419"/>
                    <a:pt x="2159" y="491"/>
                  </a:cubicBezTo>
                  <a:lnTo>
                    <a:pt x="2159" y="7307"/>
                  </a:lnTo>
                  <a:lnTo>
                    <a:pt x="360" y="7307"/>
                  </a:lnTo>
                  <a:lnTo>
                    <a:pt x="360" y="491"/>
                  </a:lnTo>
                  <a:cubicBezTo>
                    <a:pt x="360" y="419"/>
                    <a:pt x="418" y="364"/>
                    <a:pt x="490" y="364"/>
                  </a:cubicBezTo>
                  <a:close/>
                  <a:moveTo>
                    <a:pt x="490" y="1"/>
                  </a:moveTo>
                  <a:cubicBezTo>
                    <a:pt x="220" y="1"/>
                    <a:pt x="0" y="220"/>
                    <a:pt x="0" y="491"/>
                  </a:cubicBezTo>
                  <a:lnTo>
                    <a:pt x="0" y="7488"/>
                  </a:lnTo>
                  <a:cubicBezTo>
                    <a:pt x="0" y="7588"/>
                    <a:pt x="83" y="7670"/>
                    <a:pt x="182" y="7670"/>
                  </a:cubicBezTo>
                  <a:lnTo>
                    <a:pt x="2341" y="7670"/>
                  </a:lnTo>
                  <a:cubicBezTo>
                    <a:pt x="2440" y="7670"/>
                    <a:pt x="2519" y="7588"/>
                    <a:pt x="2519" y="7488"/>
                  </a:cubicBezTo>
                  <a:lnTo>
                    <a:pt x="2519" y="491"/>
                  </a:lnTo>
                  <a:cubicBezTo>
                    <a:pt x="2519" y="220"/>
                    <a:pt x="2300" y="1"/>
                    <a:pt x="2032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743;p85">
              <a:extLst>
                <a:ext uri="{FF2B5EF4-FFF2-40B4-BE49-F238E27FC236}">
                  <a16:creationId xmlns:a16="http://schemas.microsoft.com/office/drawing/2014/main" id="{11218E54-A842-36C8-0A33-C114A4C4160C}"/>
                </a:ext>
              </a:extLst>
            </p:cNvPr>
            <p:cNvSpPr/>
            <p:nvPr/>
          </p:nvSpPr>
          <p:spPr>
            <a:xfrm>
              <a:off x="1704759" y="4239254"/>
              <a:ext cx="66011" cy="232428"/>
            </a:xfrm>
            <a:custGeom>
              <a:avLst/>
              <a:gdLst/>
              <a:ahLst/>
              <a:cxnLst/>
              <a:rect l="l" t="t" r="r" b="b"/>
              <a:pathLst>
                <a:path w="2520" h="8873" extrusionOk="0">
                  <a:moveTo>
                    <a:pt x="2033" y="361"/>
                  </a:moveTo>
                  <a:cubicBezTo>
                    <a:pt x="2101" y="361"/>
                    <a:pt x="2160" y="419"/>
                    <a:pt x="2160" y="487"/>
                  </a:cubicBezTo>
                  <a:lnTo>
                    <a:pt x="2160" y="8513"/>
                  </a:lnTo>
                  <a:lnTo>
                    <a:pt x="361" y="8513"/>
                  </a:lnTo>
                  <a:lnTo>
                    <a:pt x="361" y="487"/>
                  </a:lnTo>
                  <a:cubicBezTo>
                    <a:pt x="361" y="419"/>
                    <a:pt x="419" y="361"/>
                    <a:pt x="491" y="361"/>
                  </a:cubicBezTo>
                  <a:close/>
                  <a:moveTo>
                    <a:pt x="487" y="1"/>
                  </a:moveTo>
                  <a:cubicBezTo>
                    <a:pt x="220" y="1"/>
                    <a:pt x="1" y="220"/>
                    <a:pt x="1" y="491"/>
                  </a:cubicBezTo>
                  <a:lnTo>
                    <a:pt x="1" y="8694"/>
                  </a:lnTo>
                  <a:cubicBezTo>
                    <a:pt x="1" y="8792"/>
                    <a:pt x="80" y="8873"/>
                    <a:pt x="176" y="8873"/>
                  </a:cubicBezTo>
                  <a:cubicBezTo>
                    <a:pt x="178" y="8873"/>
                    <a:pt x="180" y="8873"/>
                    <a:pt x="182" y="8873"/>
                  </a:cubicBezTo>
                  <a:lnTo>
                    <a:pt x="2338" y="8873"/>
                  </a:lnTo>
                  <a:cubicBezTo>
                    <a:pt x="2437" y="8873"/>
                    <a:pt x="2519" y="8794"/>
                    <a:pt x="2519" y="8694"/>
                  </a:cubicBezTo>
                  <a:lnTo>
                    <a:pt x="2519" y="487"/>
                  </a:lnTo>
                  <a:cubicBezTo>
                    <a:pt x="2519" y="220"/>
                    <a:pt x="2300" y="1"/>
                    <a:pt x="2029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744;p85">
              <a:extLst>
                <a:ext uri="{FF2B5EF4-FFF2-40B4-BE49-F238E27FC236}">
                  <a16:creationId xmlns:a16="http://schemas.microsoft.com/office/drawing/2014/main" id="{13997845-E9D9-EED5-14F6-3E234EA8C031}"/>
                </a:ext>
              </a:extLst>
            </p:cNvPr>
            <p:cNvSpPr/>
            <p:nvPr/>
          </p:nvSpPr>
          <p:spPr>
            <a:xfrm>
              <a:off x="1510340" y="4150741"/>
              <a:ext cx="252441" cy="90058"/>
            </a:xfrm>
            <a:custGeom>
              <a:avLst/>
              <a:gdLst/>
              <a:ahLst/>
              <a:cxnLst/>
              <a:rect l="l" t="t" r="r" b="b"/>
              <a:pathLst>
                <a:path w="9637" h="3438" extrusionOk="0">
                  <a:moveTo>
                    <a:pt x="7247" y="1"/>
                  </a:moveTo>
                  <a:cubicBezTo>
                    <a:pt x="6946" y="1"/>
                    <a:pt x="6765" y="342"/>
                    <a:pt x="6940" y="590"/>
                  </a:cubicBezTo>
                  <a:lnTo>
                    <a:pt x="7142" y="885"/>
                  </a:lnTo>
                  <a:cubicBezTo>
                    <a:pt x="6090" y="1492"/>
                    <a:pt x="3605" y="2718"/>
                    <a:pt x="223" y="3078"/>
                  </a:cubicBezTo>
                  <a:cubicBezTo>
                    <a:pt x="0" y="3106"/>
                    <a:pt x="17" y="3435"/>
                    <a:pt x="244" y="3438"/>
                  </a:cubicBezTo>
                  <a:lnTo>
                    <a:pt x="261" y="3438"/>
                  </a:lnTo>
                  <a:cubicBezTo>
                    <a:pt x="3910" y="3051"/>
                    <a:pt x="6535" y="1673"/>
                    <a:pt x="7495" y="1097"/>
                  </a:cubicBezTo>
                  <a:cubicBezTo>
                    <a:pt x="7584" y="1043"/>
                    <a:pt x="7608" y="926"/>
                    <a:pt x="7549" y="840"/>
                  </a:cubicBezTo>
                  <a:lnTo>
                    <a:pt x="7234" y="388"/>
                  </a:lnTo>
                  <a:cubicBezTo>
                    <a:pt x="7227" y="378"/>
                    <a:pt x="7234" y="361"/>
                    <a:pt x="7248" y="361"/>
                  </a:cubicBezTo>
                  <a:lnTo>
                    <a:pt x="9198" y="433"/>
                  </a:lnTo>
                  <a:cubicBezTo>
                    <a:pt x="9208" y="433"/>
                    <a:pt x="9215" y="443"/>
                    <a:pt x="9211" y="453"/>
                  </a:cubicBezTo>
                  <a:lnTo>
                    <a:pt x="8598" y="2304"/>
                  </a:lnTo>
                  <a:cubicBezTo>
                    <a:pt x="8594" y="2310"/>
                    <a:pt x="8588" y="2313"/>
                    <a:pt x="8582" y="2313"/>
                  </a:cubicBezTo>
                  <a:cubicBezTo>
                    <a:pt x="8578" y="2313"/>
                    <a:pt x="8574" y="2311"/>
                    <a:pt x="8571" y="2307"/>
                  </a:cubicBezTo>
                  <a:lnTo>
                    <a:pt x="8290" y="1906"/>
                  </a:lnTo>
                  <a:cubicBezTo>
                    <a:pt x="8255" y="1856"/>
                    <a:pt x="8198" y="1828"/>
                    <a:pt x="8141" y="1828"/>
                  </a:cubicBezTo>
                  <a:cubicBezTo>
                    <a:pt x="8110" y="1828"/>
                    <a:pt x="8078" y="1836"/>
                    <a:pt x="8050" y="1855"/>
                  </a:cubicBezTo>
                  <a:cubicBezTo>
                    <a:pt x="7378" y="2256"/>
                    <a:pt x="6683" y="2612"/>
                    <a:pt x="5963" y="2914"/>
                  </a:cubicBezTo>
                  <a:cubicBezTo>
                    <a:pt x="5778" y="3002"/>
                    <a:pt x="5862" y="3260"/>
                    <a:pt x="6034" y="3260"/>
                  </a:cubicBezTo>
                  <a:cubicBezTo>
                    <a:pt x="6055" y="3260"/>
                    <a:pt x="6079" y="3255"/>
                    <a:pt x="6103" y="3246"/>
                  </a:cubicBezTo>
                  <a:cubicBezTo>
                    <a:pt x="6785" y="2955"/>
                    <a:pt x="7450" y="2622"/>
                    <a:pt x="8091" y="2249"/>
                  </a:cubicBezTo>
                  <a:lnTo>
                    <a:pt x="8276" y="2513"/>
                  </a:lnTo>
                  <a:cubicBezTo>
                    <a:pt x="8351" y="2622"/>
                    <a:pt x="8466" y="2673"/>
                    <a:pt x="8581" y="2673"/>
                  </a:cubicBezTo>
                  <a:cubicBezTo>
                    <a:pt x="8733" y="2673"/>
                    <a:pt x="8884" y="2583"/>
                    <a:pt x="8941" y="2417"/>
                  </a:cubicBezTo>
                  <a:lnTo>
                    <a:pt x="9558" y="563"/>
                  </a:lnTo>
                  <a:cubicBezTo>
                    <a:pt x="9636" y="326"/>
                    <a:pt x="9465" y="80"/>
                    <a:pt x="9215" y="69"/>
                  </a:cubicBezTo>
                  <a:lnTo>
                    <a:pt x="7265" y="1"/>
                  </a:lnTo>
                  <a:cubicBezTo>
                    <a:pt x="7259" y="1"/>
                    <a:pt x="7253" y="1"/>
                    <a:pt x="7247" y="1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745;p85">
              <a:extLst>
                <a:ext uri="{FF2B5EF4-FFF2-40B4-BE49-F238E27FC236}">
                  <a16:creationId xmlns:a16="http://schemas.microsoft.com/office/drawing/2014/main" id="{CDF193C0-FC5F-AED6-0FEF-A7EDB90C8768}"/>
                </a:ext>
              </a:extLst>
            </p:cNvPr>
            <p:cNvSpPr/>
            <p:nvPr/>
          </p:nvSpPr>
          <p:spPr>
            <a:xfrm>
              <a:off x="1462141" y="4232941"/>
              <a:ext cx="194341" cy="44401"/>
            </a:xfrm>
            <a:custGeom>
              <a:avLst/>
              <a:gdLst/>
              <a:ahLst/>
              <a:cxnLst/>
              <a:rect l="l" t="t" r="r" b="b"/>
              <a:pathLst>
                <a:path w="7419" h="1695" extrusionOk="0">
                  <a:moveTo>
                    <a:pt x="1374" y="0"/>
                  </a:moveTo>
                  <a:cubicBezTo>
                    <a:pt x="1366" y="0"/>
                    <a:pt x="1358" y="1"/>
                    <a:pt x="1350" y="2"/>
                  </a:cubicBezTo>
                  <a:cubicBezTo>
                    <a:pt x="960" y="26"/>
                    <a:pt x="566" y="40"/>
                    <a:pt x="182" y="40"/>
                  </a:cubicBezTo>
                  <a:cubicBezTo>
                    <a:pt x="82" y="40"/>
                    <a:pt x="0" y="122"/>
                    <a:pt x="0" y="221"/>
                  </a:cubicBezTo>
                  <a:lnTo>
                    <a:pt x="0" y="1516"/>
                  </a:lnTo>
                  <a:cubicBezTo>
                    <a:pt x="0" y="1616"/>
                    <a:pt x="82" y="1695"/>
                    <a:pt x="182" y="1695"/>
                  </a:cubicBezTo>
                  <a:cubicBezTo>
                    <a:pt x="3163" y="1695"/>
                    <a:pt x="5654" y="992"/>
                    <a:pt x="7217" y="399"/>
                  </a:cubicBezTo>
                  <a:cubicBezTo>
                    <a:pt x="7418" y="323"/>
                    <a:pt x="7337" y="46"/>
                    <a:pt x="7160" y="46"/>
                  </a:cubicBezTo>
                  <a:cubicBezTo>
                    <a:pt x="7138" y="46"/>
                    <a:pt x="7115" y="51"/>
                    <a:pt x="7090" y="60"/>
                  </a:cubicBezTo>
                  <a:cubicBezTo>
                    <a:pt x="4938" y="872"/>
                    <a:pt x="2659" y="1304"/>
                    <a:pt x="360" y="1335"/>
                  </a:cubicBezTo>
                  <a:lnTo>
                    <a:pt x="360" y="399"/>
                  </a:lnTo>
                  <a:cubicBezTo>
                    <a:pt x="696" y="396"/>
                    <a:pt x="1038" y="382"/>
                    <a:pt x="1374" y="362"/>
                  </a:cubicBezTo>
                  <a:cubicBezTo>
                    <a:pt x="1477" y="362"/>
                    <a:pt x="1559" y="273"/>
                    <a:pt x="1552" y="170"/>
                  </a:cubicBezTo>
                  <a:cubicBezTo>
                    <a:pt x="1546" y="75"/>
                    <a:pt x="1467" y="0"/>
                    <a:pt x="1374" y="0"/>
                  </a:cubicBezTo>
                  <a:close/>
                </a:path>
              </a:pathLst>
            </a:custGeom>
            <a:grp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3094;p48">
            <a:extLst>
              <a:ext uri="{FF2B5EF4-FFF2-40B4-BE49-F238E27FC236}">
                <a16:creationId xmlns:a16="http://schemas.microsoft.com/office/drawing/2014/main" id="{75A4C071-C3C7-FDE0-29D5-DA03AB33A604}"/>
              </a:ext>
            </a:extLst>
          </p:cNvPr>
          <p:cNvGrpSpPr/>
          <p:nvPr/>
        </p:nvGrpSpPr>
        <p:grpSpPr>
          <a:xfrm>
            <a:off x="7767168" y="3719018"/>
            <a:ext cx="253611" cy="251814"/>
            <a:chOff x="3461369" y="1048756"/>
            <a:chExt cx="253611" cy="251814"/>
          </a:xfrm>
        </p:grpSpPr>
        <p:grpSp>
          <p:nvGrpSpPr>
            <p:cNvPr id="172" name="Google Shape;3095;p48">
              <a:extLst>
                <a:ext uri="{FF2B5EF4-FFF2-40B4-BE49-F238E27FC236}">
                  <a16:creationId xmlns:a16="http://schemas.microsoft.com/office/drawing/2014/main" id="{CAEF446C-8F0E-12B7-5567-7E5CE782E728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7" name="Google Shape;3096;p48">
                <a:extLst>
                  <a:ext uri="{FF2B5EF4-FFF2-40B4-BE49-F238E27FC236}">
                    <a16:creationId xmlns:a16="http://schemas.microsoft.com/office/drawing/2014/main" id="{A4E38B2B-2906-9D83-FFFE-BC66AE9AEC4F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3097;p48">
                <a:extLst>
                  <a:ext uri="{FF2B5EF4-FFF2-40B4-BE49-F238E27FC236}">
                    <a16:creationId xmlns:a16="http://schemas.microsoft.com/office/drawing/2014/main" id="{C61D5430-5222-03F4-8F5D-9CA776C6A5F4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3098;p48">
                <a:extLst>
                  <a:ext uri="{FF2B5EF4-FFF2-40B4-BE49-F238E27FC236}">
                    <a16:creationId xmlns:a16="http://schemas.microsoft.com/office/drawing/2014/main" id="{52A8A9AE-EF09-1FB3-0259-43B23549A6A6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3099;p48">
              <a:extLst>
                <a:ext uri="{FF2B5EF4-FFF2-40B4-BE49-F238E27FC236}">
                  <a16:creationId xmlns:a16="http://schemas.microsoft.com/office/drawing/2014/main" id="{91E9AF7B-B5D1-A88E-5A07-C4E1AA36047C}"/>
                </a:ext>
              </a:extLst>
            </p:cNvPr>
            <p:cNvGrpSpPr/>
            <p:nvPr/>
          </p:nvGrpSpPr>
          <p:grpSpPr>
            <a:xfrm>
              <a:off x="3461369" y="1048756"/>
              <a:ext cx="253611" cy="251814"/>
              <a:chOff x="5014450" y="3083725"/>
              <a:chExt cx="109400" cy="108625"/>
            </a:xfrm>
          </p:grpSpPr>
          <p:sp>
            <p:nvSpPr>
              <p:cNvPr id="174" name="Google Shape;3100;p48">
                <a:extLst>
                  <a:ext uri="{FF2B5EF4-FFF2-40B4-BE49-F238E27FC236}">
                    <a16:creationId xmlns:a16="http://schemas.microsoft.com/office/drawing/2014/main" id="{F909CCEB-9ECE-F656-8932-14351D7599EB}"/>
                  </a:ext>
                </a:extLst>
              </p:cNvPr>
              <p:cNvSpPr/>
              <p:nvPr/>
            </p:nvSpPr>
            <p:spPr>
              <a:xfrm>
                <a:off x="5016150" y="3085025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3101;p48">
                <a:extLst>
                  <a:ext uri="{FF2B5EF4-FFF2-40B4-BE49-F238E27FC236}">
                    <a16:creationId xmlns:a16="http://schemas.microsoft.com/office/drawing/2014/main" id="{A1F5773D-C7C9-EF4C-BF82-D519E1F06F92}"/>
                  </a:ext>
                </a:extLst>
              </p:cNvPr>
              <p:cNvSpPr/>
              <p:nvPr/>
            </p:nvSpPr>
            <p:spPr>
              <a:xfrm>
                <a:off x="5014450" y="3083725"/>
                <a:ext cx="109400" cy="108625"/>
              </a:xfrm>
              <a:custGeom>
                <a:avLst/>
                <a:gdLst/>
                <a:ahLst/>
                <a:cxnLst/>
                <a:rect l="l" t="t" r="r" b="b"/>
                <a:pathLst>
                  <a:path w="4376" h="4345" extrusionOk="0">
                    <a:moveTo>
                      <a:pt x="2324" y="231"/>
                    </a:moveTo>
                    <a:lnTo>
                      <a:pt x="2619" y="1312"/>
                    </a:lnTo>
                    <a:cubicBezTo>
                      <a:pt x="2686" y="1559"/>
                      <a:pt x="2862" y="1760"/>
                      <a:pt x="3098" y="1858"/>
                    </a:cubicBezTo>
                    <a:lnTo>
                      <a:pt x="4136" y="2295"/>
                    </a:lnTo>
                    <a:lnTo>
                      <a:pt x="3068" y="2517"/>
                    </a:lnTo>
                    <a:cubicBezTo>
                      <a:pt x="2765" y="2580"/>
                      <a:pt x="2516" y="2798"/>
                      <a:pt x="2414" y="3090"/>
                    </a:cubicBezTo>
                    <a:lnTo>
                      <a:pt x="2056" y="4118"/>
                    </a:lnTo>
                    <a:lnTo>
                      <a:pt x="1790" y="3096"/>
                    </a:lnTo>
                    <a:cubicBezTo>
                      <a:pt x="1712" y="2803"/>
                      <a:pt x="1502" y="2562"/>
                      <a:pt x="1221" y="2447"/>
                    </a:cubicBezTo>
                    <a:lnTo>
                      <a:pt x="250" y="2051"/>
                    </a:lnTo>
                    <a:lnTo>
                      <a:pt x="1289" y="1863"/>
                    </a:lnTo>
                    <a:cubicBezTo>
                      <a:pt x="1623" y="1803"/>
                      <a:pt x="1896" y="1563"/>
                      <a:pt x="1999" y="1240"/>
                    </a:cubicBezTo>
                    <a:lnTo>
                      <a:pt x="2324" y="231"/>
                    </a:lnTo>
                    <a:close/>
                    <a:moveTo>
                      <a:pt x="2329" y="1"/>
                    </a:moveTo>
                    <a:cubicBezTo>
                      <a:pt x="2307" y="1"/>
                      <a:pt x="2286" y="15"/>
                      <a:pt x="2279" y="37"/>
                    </a:cubicBezTo>
                    <a:lnTo>
                      <a:pt x="1902" y="1209"/>
                    </a:lnTo>
                    <a:cubicBezTo>
                      <a:pt x="1809" y="1496"/>
                      <a:pt x="1566" y="1709"/>
                      <a:pt x="1271" y="1762"/>
                    </a:cubicBezTo>
                    <a:lnTo>
                      <a:pt x="59" y="1983"/>
                    </a:lnTo>
                    <a:cubicBezTo>
                      <a:pt x="7" y="1991"/>
                      <a:pt x="0" y="2061"/>
                      <a:pt x="48" y="2080"/>
                    </a:cubicBezTo>
                    <a:lnTo>
                      <a:pt x="1183" y="2542"/>
                    </a:lnTo>
                    <a:cubicBezTo>
                      <a:pt x="1433" y="2645"/>
                      <a:pt x="1622" y="2859"/>
                      <a:pt x="1690" y="3121"/>
                    </a:cubicBezTo>
                    <a:lnTo>
                      <a:pt x="1999" y="4306"/>
                    </a:lnTo>
                    <a:cubicBezTo>
                      <a:pt x="2005" y="4328"/>
                      <a:pt x="2024" y="4344"/>
                      <a:pt x="2047" y="4345"/>
                    </a:cubicBezTo>
                    <a:lnTo>
                      <a:pt x="2048" y="4345"/>
                    </a:lnTo>
                    <a:cubicBezTo>
                      <a:pt x="2070" y="4345"/>
                      <a:pt x="2089" y="4332"/>
                      <a:pt x="2097" y="4311"/>
                    </a:cubicBezTo>
                    <a:lnTo>
                      <a:pt x="2510" y="3125"/>
                    </a:lnTo>
                    <a:cubicBezTo>
                      <a:pt x="2601" y="2866"/>
                      <a:pt x="2820" y="2674"/>
                      <a:pt x="3088" y="2618"/>
                    </a:cubicBezTo>
                    <a:lnTo>
                      <a:pt x="4319" y="2364"/>
                    </a:lnTo>
                    <a:cubicBezTo>
                      <a:pt x="4368" y="2353"/>
                      <a:pt x="4376" y="2286"/>
                      <a:pt x="4329" y="2265"/>
                    </a:cubicBezTo>
                    <a:lnTo>
                      <a:pt x="3138" y="1764"/>
                    </a:lnTo>
                    <a:cubicBezTo>
                      <a:pt x="2931" y="1679"/>
                      <a:pt x="2777" y="1502"/>
                      <a:pt x="2718" y="1286"/>
                    </a:cubicBezTo>
                    <a:lnTo>
                      <a:pt x="2378" y="39"/>
                    </a:lnTo>
                    <a:cubicBezTo>
                      <a:pt x="2372" y="18"/>
                      <a:pt x="2351" y="2"/>
                      <a:pt x="232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3102;p48">
                <a:extLst>
                  <a:ext uri="{FF2B5EF4-FFF2-40B4-BE49-F238E27FC236}">
                    <a16:creationId xmlns:a16="http://schemas.microsoft.com/office/drawing/2014/main" id="{CC9F3055-5A23-D9D0-09EC-631B8A9E5D1C}"/>
                  </a:ext>
                </a:extLst>
              </p:cNvPr>
              <p:cNvSpPr/>
              <p:nvPr/>
            </p:nvSpPr>
            <p:spPr>
              <a:xfrm>
                <a:off x="5016147" y="3085028"/>
                <a:ext cx="106050" cy="1061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244" extrusionOk="0">
                    <a:moveTo>
                      <a:pt x="2261" y="0"/>
                    </a:moveTo>
                    <a:lnTo>
                      <a:pt x="1883" y="1172"/>
                    </a:lnTo>
                    <a:cubicBezTo>
                      <a:pt x="1786" y="1478"/>
                      <a:pt x="1527" y="1705"/>
                      <a:pt x="1212" y="1763"/>
                    </a:cubicBezTo>
                    <a:lnTo>
                      <a:pt x="1" y="1983"/>
                    </a:lnTo>
                    <a:lnTo>
                      <a:pt x="1134" y="2444"/>
                    </a:lnTo>
                    <a:cubicBezTo>
                      <a:pt x="1400" y="2552"/>
                      <a:pt x="1599" y="2781"/>
                      <a:pt x="1673" y="3058"/>
                    </a:cubicBezTo>
                    <a:lnTo>
                      <a:pt x="1982" y="4244"/>
                    </a:lnTo>
                    <a:lnTo>
                      <a:pt x="2395" y="3056"/>
                    </a:lnTo>
                    <a:cubicBezTo>
                      <a:pt x="2490" y="2779"/>
                      <a:pt x="2725" y="2575"/>
                      <a:pt x="3011" y="2515"/>
                    </a:cubicBezTo>
                    <a:lnTo>
                      <a:pt x="4242" y="2261"/>
                    </a:lnTo>
                    <a:lnTo>
                      <a:pt x="3050" y="1760"/>
                    </a:lnTo>
                    <a:cubicBezTo>
                      <a:pt x="2829" y="1666"/>
                      <a:pt x="2664" y="1478"/>
                      <a:pt x="2601" y="1247"/>
                    </a:cubicBezTo>
                    <a:lnTo>
                      <a:pt x="22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t's Celebrate World UFO Day by Slidesgo">
  <a:themeElements>
    <a:clrScheme name="Simple Light">
      <a:dk1>
        <a:srgbClr val="000000"/>
      </a:dk1>
      <a:lt1>
        <a:srgbClr val="1A1A1A"/>
      </a:lt1>
      <a:dk2>
        <a:srgbClr val="132735"/>
      </a:dk2>
      <a:lt2>
        <a:srgbClr val="FFFFFF"/>
      </a:lt2>
      <a:accent1>
        <a:srgbClr val="1EBDF7"/>
      </a:accent1>
      <a:accent2>
        <a:srgbClr val="F7581E"/>
      </a:accent2>
      <a:accent3>
        <a:srgbClr val="F7F7F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Microsoft Office PowerPoint</Application>
  <PresentationFormat>On-screen Show (16:9)</PresentationFormat>
  <Paragraphs>98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Consolas</vt:lpstr>
      <vt:lpstr>Bebas Neue</vt:lpstr>
      <vt:lpstr>Proxima Nova</vt:lpstr>
      <vt:lpstr>Montserrat</vt:lpstr>
      <vt:lpstr>Let's Celebrate World UFO Day by Slidesgo</vt:lpstr>
      <vt:lpstr>Slidesgo Final Pages</vt:lpstr>
      <vt:lpstr>OurBurden projeto Interdisciplinar </vt:lpstr>
      <vt:lpstr>metologia:</vt:lpstr>
      <vt:lpstr>Objetivo:</vt:lpstr>
      <vt:lpstr>01</vt:lpstr>
      <vt:lpstr>Diagramas:</vt:lpstr>
      <vt:lpstr>Diagrama de  caso de uso</vt:lpstr>
      <vt:lpstr>banco de dados  modelo conceitual</vt:lpstr>
      <vt:lpstr>banco de dados  modelo físico</vt:lpstr>
      <vt:lpstr>Implementações futuras</vt:lpstr>
      <vt:lpstr>requisitos:</vt:lpstr>
      <vt:lpstr>quais são os requisitos funcionais?</vt:lpstr>
      <vt:lpstr>Mas e os não funcionais?</vt:lpstr>
      <vt:lpstr>Requisitos não funcionais</vt:lpstr>
      <vt:lpstr>Design:</vt:lpstr>
      <vt:lpstr>Página  inicial</vt:lpstr>
      <vt:lpstr>Página  calculadora</vt:lpstr>
      <vt:lpstr>Página  quiz</vt:lpstr>
      <vt:lpstr>A seguir podemos ver a logo utilizada</vt:lpstr>
      <vt:lpstr>Fontes &amp; cores usadas</vt:lpstr>
      <vt:lpstr>Apresentando o site:</vt:lpstr>
      <vt:lpstr>conclusão</vt:lpstr>
      <vt:lpstr>agradecimentos: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Ourburden projeto Interdisciplinar </dc:title>
  <dc:creator>Gleison Rodrigo</dc:creator>
  <cp:lastModifiedBy>gl.rodrigo18@outlook.com</cp:lastModifiedBy>
  <cp:revision>65</cp:revision>
  <dcterms:modified xsi:type="dcterms:W3CDTF">2022-06-13T21:50:50Z</dcterms:modified>
</cp:coreProperties>
</file>