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760e265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760e265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760e265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760e265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760e265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760e265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760e265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760e265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760e265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760e265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96275" y="16005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i="1" lang="ru" sz="6000"/>
              <a:t>Labyrinth</a:t>
            </a:r>
            <a:endParaRPr sz="6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 Глухов Кирилл и Саенко Антон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0075" y="2424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работает?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325175" y="18844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Создаются комнаты 16 на 16 блоков, каждая заполняется всевозможными препятствиями и наградами, после чего они соединяются тем самым, образовав лабиринт.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875" y="775000"/>
            <a:ext cx="4257324" cy="27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99625" y="2646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Графика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84750" y="13228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После создания большого массива точек, они передаются в UI.py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725" y="1113300"/>
            <a:ext cx="22002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925" y="1942175"/>
            <a:ext cx="593407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225250" y="4567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pygame.display.flip()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100" y="640150"/>
            <a:ext cx="4026950" cy="36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138900" y="1531525"/>
            <a:ext cx="4457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Также </a:t>
            </a:r>
            <a:r>
              <a:rPr lang="ru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присутствует</a:t>
            </a:r>
            <a:r>
              <a:rPr lang="ru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анимации персонажа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276975" y="272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можно добавить в будущем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731625" y="19583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4292E"/>
                </a:solidFill>
                <a:highlight>
                  <a:srgbClr val="FFFFFF"/>
                </a:highlight>
              </a:rPr>
              <a:t>✅улучшить генерацию карты (в частности, пофиксить баг со спавном игрока в тене)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4292E"/>
                </a:solidFill>
                <a:highlight>
                  <a:srgbClr val="FFFFFF"/>
                </a:highlight>
              </a:rPr>
              <a:t>✅улучшить прыжок ГГ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4292E"/>
                </a:solidFill>
                <a:highlight>
                  <a:srgbClr val="FFFFFF"/>
                </a:highlight>
              </a:rPr>
              <a:t>✅добавить ботов, с которыми можно будет сражаться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4292E"/>
                </a:solidFill>
                <a:highlight>
                  <a:srgbClr val="FFFFFF"/>
                </a:highlight>
              </a:rPr>
              <a:t>✅сделать запись рекордов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