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7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6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95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142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26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64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033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97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5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83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75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5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59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464D52-67E0-4920-8182-4B999CF87E0C}" type="datetimeFigureOut">
              <a:rPr lang="ru-RU" smtClean="0"/>
              <a:t>08.04.2019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E5E7FA-BA8A-4995-A713-9CDF8846F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69206-EC2F-496A-A193-A8936858B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теме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“API”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0ABDA2-6DC3-4166-A45B-1DA4BEC87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Учеников </a:t>
            </a:r>
            <a:r>
              <a:rPr lang="en-US" dirty="0"/>
              <a:t>“</a:t>
            </a:r>
            <a:r>
              <a:rPr lang="ru-RU" dirty="0"/>
              <a:t>Яндекс</a:t>
            </a:r>
            <a:r>
              <a:rPr lang="en-US" dirty="0"/>
              <a:t>.</a:t>
            </a:r>
            <a:r>
              <a:rPr lang="ru-RU" dirty="0"/>
              <a:t>Лицея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Глухова Кирилла И Сидоренкова Олега</a:t>
            </a:r>
          </a:p>
        </p:txBody>
      </p:sp>
    </p:spTree>
    <p:extLst>
      <p:ext uri="{BB962C8B-B14F-4D97-AF65-F5344CB8AC3E}">
        <p14:creationId xmlns:p14="http://schemas.microsoft.com/office/powerpoint/2010/main" val="21569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92AC4-C724-4D51-BC44-C689E227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31570"/>
            <a:ext cx="8534400" cy="1900052"/>
          </a:xfrm>
        </p:spPr>
        <p:txBody>
          <a:bodyPr>
            <a:normAutofit/>
          </a:bodyPr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8C596B-71A3-40BE-946B-2C3AFAA8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54728"/>
            <a:ext cx="8534400" cy="371697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Написать Телеграмм-бота, который умеет выполнять следующие запросы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Перевод с русского языка на английский и наоборот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Расчёт некоторых математических величин</a:t>
            </a:r>
          </a:p>
        </p:txBody>
      </p:sp>
    </p:spTree>
    <p:extLst>
      <p:ext uri="{BB962C8B-B14F-4D97-AF65-F5344CB8AC3E}">
        <p14:creationId xmlns:p14="http://schemas.microsoft.com/office/powerpoint/2010/main" val="3658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A41C6-CD9B-4E56-BAB9-9D849809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1262"/>
            <a:ext cx="8534400" cy="1704109"/>
          </a:xfrm>
        </p:spPr>
        <p:txBody>
          <a:bodyPr>
            <a:normAutofit/>
          </a:bodyPr>
          <a:lstStyle/>
          <a:p>
            <a:r>
              <a:rPr lang="ru-RU" dirty="0"/>
              <a:t>Реализация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D4624-517E-4095-8C06-6EEB2ACD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61606"/>
            <a:ext cx="8534400" cy="35150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Был использован наш первый проект</a:t>
            </a:r>
            <a:r>
              <a:rPr lang="en-US" dirty="0"/>
              <a:t> “</a:t>
            </a:r>
            <a:r>
              <a:rPr lang="ru-RU" dirty="0"/>
              <a:t>Калькулятор</a:t>
            </a:r>
            <a:r>
              <a:rPr lang="en-US" dirty="0"/>
              <a:t>”</a:t>
            </a:r>
            <a:r>
              <a:rPr lang="ru-RU" dirty="0"/>
              <a:t>, что очень ускорило разработку</a:t>
            </a:r>
            <a:r>
              <a:rPr lang="en-US" dirty="0"/>
              <a:t>.</a:t>
            </a:r>
            <a:r>
              <a:rPr lang="ru-RU" dirty="0"/>
              <a:t> Стоит отметить, что сам </a:t>
            </a:r>
            <a:r>
              <a:rPr lang="en-US" dirty="0"/>
              <a:t>“</a:t>
            </a:r>
            <a:r>
              <a:rPr lang="ru-RU" dirty="0"/>
              <a:t>Калькулятор</a:t>
            </a:r>
            <a:r>
              <a:rPr lang="en-US" dirty="0"/>
              <a:t>”</a:t>
            </a:r>
            <a:r>
              <a:rPr lang="ru-RU" dirty="0"/>
              <a:t> был значительно улучшен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Исправлены некоторые баги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Код стал более читабельным</a:t>
            </a:r>
          </a:p>
          <a:p>
            <a:pPr marL="0" indent="0">
              <a:buNone/>
            </a:pPr>
            <a:r>
              <a:rPr lang="ru-RU" dirty="0"/>
              <a:t>Основная часть проекта – это переводчик и сам бот. Давайте поговорим о них 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13188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71DC8-9F3E-434B-BCDA-E9A543FB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23455"/>
            <a:ext cx="8534400" cy="1324097"/>
          </a:xfrm>
        </p:spPr>
        <p:txBody>
          <a:bodyPr>
            <a:normAutofit/>
          </a:bodyPr>
          <a:lstStyle/>
          <a:p>
            <a:r>
              <a:rPr lang="ru-RU" dirty="0"/>
              <a:t>							Наш Логотип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3F3B8A-670B-4F02-BB80-0D3E87AFD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36" y="1776626"/>
            <a:ext cx="3676683" cy="4659286"/>
          </a:xfrm>
        </p:spPr>
      </p:pic>
    </p:spTree>
    <p:extLst>
      <p:ext uri="{BB962C8B-B14F-4D97-AF65-F5344CB8AC3E}">
        <p14:creationId xmlns:p14="http://schemas.microsoft.com/office/powerpoint/2010/main" val="36303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7BF8E-0EF8-4EE8-ADBC-73F8177D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5948"/>
            <a:ext cx="8534400" cy="1603169"/>
          </a:xfrm>
        </p:spPr>
        <p:txBody>
          <a:bodyPr>
            <a:normAutofit/>
          </a:bodyPr>
          <a:lstStyle/>
          <a:p>
            <a:r>
              <a:rPr lang="ru-RU" dirty="0"/>
              <a:t>Тесты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79123E3-AC75-4258-81A9-F7B095F4D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004528"/>
              </p:ext>
            </p:extLst>
          </p:nvPr>
        </p:nvGraphicFramePr>
        <p:xfrm>
          <a:off x="684213" y="1615044"/>
          <a:ext cx="8534400" cy="3918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425102933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118288040"/>
                    </a:ext>
                  </a:extLst>
                </a:gridCol>
              </a:tblGrid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Входные данные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Выходные данные</a:t>
                      </a:r>
                      <a:r>
                        <a:rPr lang="en-US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62322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en-US" dirty="0"/>
                        <a:t>Hello, World!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Привет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Всем!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0450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Привет</a:t>
                      </a:r>
                      <a:r>
                        <a:rPr lang="en-US" dirty="0"/>
                        <a:t>, </a:t>
                      </a:r>
                      <a:r>
                        <a:rPr lang="ru-RU" dirty="0"/>
                        <a:t>Мир!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World!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07857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226648"/>
                  </a:ext>
                </a:extLst>
              </a:tr>
              <a:tr h="783771">
                <a:tc>
                  <a:txBody>
                    <a:bodyPr/>
                    <a:lstStyle/>
                    <a:p>
                      <a:r>
                        <a:rPr lang="ru-RU" dirty="0"/>
                        <a:t>10 - 5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2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1F218-883B-4A2F-BBDA-6E80738A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632"/>
            <a:ext cx="8534400" cy="1751610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C48D6-73DF-4142-926F-9B796BF3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85356"/>
            <a:ext cx="8534400" cy="34022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мы убедились, тесты с вычислениями работают исправно! Однако перевод, как в случае и с онлайн переводчиками, допускает некоторые неточности, поэтому в следующих версиях планируется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Добавить новые функции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/>
              <a:t>Научить </a:t>
            </a:r>
            <a:r>
              <a:rPr lang="ru-RU" dirty="0"/>
              <a:t>бота выполнять более сложные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39373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BF3C6-2E31-4D8D-9ACD-B35C136E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8136"/>
            <a:ext cx="8534400" cy="1009402"/>
          </a:xfrm>
        </p:spPr>
        <p:txBody>
          <a:bodyPr/>
          <a:lstStyle/>
          <a:p>
            <a:r>
              <a:rPr lang="ru-RU" dirty="0"/>
              <a:t>На этом всё!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77D7D1-4A13-4D9A-BBA3-FA2F3F7E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52847"/>
            <a:ext cx="8534400" cy="5047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Спасибо за внимание!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17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169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Сектор</vt:lpstr>
      <vt:lpstr>Проект по теме: “API”</vt:lpstr>
      <vt:lpstr>Цель:</vt:lpstr>
      <vt:lpstr>Реализация:</vt:lpstr>
      <vt:lpstr>       Наш Логотип:</vt:lpstr>
      <vt:lpstr>Тесты:</vt:lpstr>
      <vt:lpstr>Выводы:</vt:lpstr>
      <vt:lpstr>На этом 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теме: “API”</dc:title>
  <dc:creator>Олег Сидоренков</dc:creator>
  <cp:lastModifiedBy>Олег Сидоренков</cp:lastModifiedBy>
  <cp:revision>13</cp:revision>
  <dcterms:created xsi:type="dcterms:W3CDTF">2019-04-06T21:06:46Z</dcterms:created>
  <dcterms:modified xsi:type="dcterms:W3CDTF">2019-04-08T10:53:23Z</dcterms:modified>
</cp:coreProperties>
</file>