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8" r:id="rId1"/>
    <p:sldMasterId id="2147484960" r:id="rId2"/>
    <p:sldMasterId id="2147484972" r:id="rId3"/>
    <p:sldMasterId id="2147484984" r:id="rId4"/>
    <p:sldMasterId id="2147484996" r:id="rId5"/>
    <p:sldMasterId id="2147485008" r:id="rId6"/>
    <p:sldMasterId id="2147485045" r:id="rId7"/>
    <p:sldMasterId id="2147485064" r:id="rId8"/>
    <p:sldMasterId id="2147485077" r:id="rId9"/>
    <p:sldMasterId id="2147485089" r:id="rId10"/>
    <p:sldMasterId id="2147485136" r:id="rId11"/>
    <p:sldMasterId id="2147485166" r:id="rId12"/>
    <p:sldMasterId id="2147485181" r:id="rId13"/>
  </p:sldMasterIdLst>
  <p:notesMasterIdLst>
    <p:notesMasterId r:id="rId39"/>
  </p:notesMasterIdLst>
  <p:handoutMasterIdLst>
    <p:handoutMasterId r:id="rId40"/>
  </p:handoutMasterIdLst>
  <p:sldIdLst>
    <p:sldId id="437" r:id="rId14"/>
    <p:sldId id="835" r:id="rId15"/>
    <p:sldId id="860" r:id="rId16"/>
    <p:sldId id="866" r:id="rId17"/>
    <p:sldId id="867" r:id="rId18"/>
    <p:sldId id="868" r:id="rId19"/>
    <p:sldId id="869" r:id="rId20"/>
    <p:sldId id="870" r:id="rId21"/>
    <p:sldId id="871" r:id="rId22"/>
    <p:sldId id="872" r:id="rId23"/>
    <p:sldId id="873" r:id="rId24"/>
    <p:sldId id="861" r:id="rId25"/>
    <p:sldId id="862" r:id="rId26"/>
    <p:sldId id="863" r:id="rId27"/>
    <p:sldId id="864" r:id="rId28"/>
    <p:sldId id="865" r:id="rId29"/>
    <p:sldId id="791" r:id="rId30"/>
    <p:sldId id="822" r:id="rId31"/>
    <p:sldId id="808" r:id="rId32"/>
    <p:sldId id="809" r:id="rId33"/>
    <p:sldId id="810" r:id="rId34"/>
    <p:sldId id="811" r:id="rId35"/>
    <p:sldId id="812" r:id="rId36"/>
    <p:sldId id="813" r:id="rId37"/>
    <p:sldId id="293" r:id="rId38"/>
  </p:sldIdLst>
  <p:sldSz cx="12195175" cy="6858000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136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27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406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541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676" algn="l" defTabSz="91427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2811" algn="l" defTabSz="91427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199947" algn="l" defTabSz="91427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081" algn="l" defTabSz="91427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39884" initials="chenyan" lastIdx="2" clrIdx="0"/>
  <p:cmAuthor id="1" name="x59803" initials="x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8A"/>
    <a:srgbClr val="FFFFFF"/>
    <a:srgbClr val="0066CC"/>
    <a:srgbClr val="800000"/>
    <a:srgbClr val="AC8300"/>
    <a:srgbClr val="CDE9EB"/>
    <a:srgbClr val="006666"/>
    <a:srgbClr val="0000FF"/>
    <a:srgbClr val="81C8CD"/>
    <a:srgbClr val="939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85" autoAdjust="0"/>
    <p:restoredTop sz="84946" autoAdjust="0"/>
  </p:normalViewPr>
  <p:slideViewPr>
    <p:cSldViewPr snapToGrid="0">
      <p:cViewPr varScale="1">
        <p:scale>
          <a:sx n="72" d="100"/>
          <a:sy n="72" d="100"/>
        </p:scale>
        <p:origin x="270" y="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0" Type="http://schemas.openxmlformats.org/officeDocument/2006/relationships/slide" Target="slides/slide7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2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2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fld id="{5CECCF2E-A869-4CD7-B58B-AAF67ECC7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82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effectLst/>
                <a:latin typeface="Arial" charset="0"/>
              </a:defRPr>
            </a:lvl1pPr>
          </a:lstStyle>
          <a:p>
            <a:pPr>
              <a:defRPr/>
            </a:pPr>
            <a:fld id="{0E7561A0-D267-47BC-8307-425305DE9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2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3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2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0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5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676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11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81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561A0-D267-47BC-8307-425305DE941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1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ACECF-E7C0-45B7-BDCA-3D481710A440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ACECF-E7C0-45B7-BDCA-3D481710A440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ACECF-E7C0-45B7-BDCA-3D481710A440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ACECF-E7C0-45B7-BDCA-3D481710A440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ACECF-E7C0-45B7-BDCA-3D481710A440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ACECF-E7C0-45B7-BDCA-3D481710A440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561A0-D267-47BC-8307-425305DE941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0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5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5.png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5.png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423" name="Picture 71" descr="内页元素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-4761" y="7946"/>
            <a:ext cx="12204699" cy="6864351"/>
            <a:chOff x="-7" y="1"/>
            <a:chExt cx="7688" cy="4324"/>
          </a:xfrm>
        </p:grpSpPr>
        <p:pic>
          <p:nvPicPr>
            <p:cNvPr id="1508425" name="Picture 73" descr="封面元素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" y="1"/>
              <a:ext cx="7688" cy="4324"/>
            </a:xfrm>
            <a:prstGeom prst="rect">
              <a:avLst/>
            </a:prstGeom>
            <a:noFill/>
          </p:spPr>
        </p:pic>
        <p:sp>
          <p:nvSpPr>
            <p:cNvPr id="1508426" name="Rectangle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8428" name="Text Box 76"/>
          <p:cNvSpPr txBox="1">
            <a:spLocks noChangeArrowheads="1"/>
          </p:cNvSpPr>
          <p:nvPr/>
        </p:nvSpPr>
        <p:spPr bwMode="auto">
          <a:xfrm>
            <a:off x="811213" y="6199188"/>
            <a:ext cx="2840047" cy="29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1300" b="0" dirty="0"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508429" name="Picture 77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63" y="5691212"/>
            <a:ext cx="706439" cy="704851"/>
          </a:xfrm>
          <a:prstGeom prst="rect">
            <a:avLst/>
          </a:prstGeom>
          <a:noFill/>
        </p:spPr>
      </p:pic>
      <p:sp>
        <p:nvSpPr>
          <p:cNvPr id="1508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6939" y="2130450"/>
            <a:ext cx="735012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08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96951" y="4108451"/>
            <a:ext cx="7348537" cy="533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08366" name="Rectangle 14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508367" name="Rectangle 15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>
              <a:buClrTx/>
              <a:buFontTx/>
              <a:buNone/>
            </a:pPr>
            <a:endParaRPr lang="zh-CN" altLang="zh-CN" sz="1500" b="0" dirty="0"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508369" name="Rectangle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70" name="Rectangle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71" name="Rectangle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72" name="Rectangle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508374" name="Rectangle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75" name="Rectangle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76" name="Rectangle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77" name="Rectangle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508379" name="Rectangle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80" name="Rectangle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81" name="Rectangle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82" name="Rectangle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508384" name="Rectangle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85" name="Rectangle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86" name="Rectangle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87" name="Rectangle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508389" name="Rectangle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90" name="Rectangle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91" name="Rectangle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92" name="Rectangle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508394" name="Rectangle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95" name="Rectangle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96" name="Rectangle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397" name="Rectangle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508399" name="Rectangle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00" name="Rectangle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01" name="Rectangle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02" name="Rectangle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50840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0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0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0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508409" name="Rectangle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10" name="Rectangle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11" name="Rectangle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8412" name="Rectangle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8413" name="Rectangle 61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508414" name="Rectangle 62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3825" y="274662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2" y="274662"/>
            <a:ext cx="80803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423" name="Picture 71" descr="内页元素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-4761" y="7946"/>
            <a:ext cx="12204699" cy="6864351"/>
            <a:chOff x="-7" y="1"/>
            <a:chExt cx="7688" cy="4324"/>
          </a:xfrm>
        </p:grpSpPr>
        <p:pic>
          <p:nvPicPr>
            <p:cNvPr id="1508425" name="Picture 73" descr="封面元素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" y="1"/>
              <a:ext cx="7688" cy="4324"/>
            </a:xfrm>
            <a:prstGeom prst="rect">
              <a:avLst/>
            </a:prstGeom>
            <a:noFill/>
          </p:spPr>
        </p:pic>
        <p:sp>
          <p:nvSpPr>
            <p:cNvPr id="1508426" name="Rectangle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28" name="Text Box 76"/>
          <p:cNvSpPr txBox="1">
            <a:spLocks noChangeArrowheads="1"/>
          </p:cNvSpPr>
          <p:nvPr/>
        </p:nvSpPr>
        <p:spPr bwMode="auto">
          <a:xfrm>
            <a:off x="811213" y="6199188"/>
            <a:ext cx="2840047" cy="29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eaLnBrk="0" hangingPunct="0"/>
            <a:r>
              <a:rPr lang="en-US" altLang="zh-CN" sz="1300" b="0" dirty="0">
                <a:solidFill>
                  <a:prstClr val="black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508429" name="Picture 77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63" y="5691212"/>
            <a:ext cx="706439" cy="704851"/>
          </a:xfrm>
          <a:prstGeom prst="rect">
            <a:avLst/>
          </a:prstGeom>
          <a:noFill/>
        </p:spPr>
      </p:pic>
      <p:sp>
        <p:nvSpPr>
          <p:cNvPr id="1508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6939" y="2130450"/>
            <a:ext cx="735012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08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96951" y="4108451"/>
            <a:ext cx="7348537" cy="533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08366" name="Rectangle 14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508367" name="Rectangle 15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508369" name="Rectangle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0" name="Rectangle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1" name="Rectangle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2" name="Rectangle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508374" name="Rectangle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5" name="Rectangle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6" name="Rectangle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7" name="Rectangle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508379" name="Rectangle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0" name="Rectangle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1" name="Rectangle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2" name="Rectangle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508384" name="Rectangle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5" name="Rectangle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6" name="Rectangle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7" name="Rectangle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508389" name="Rectangle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0" name="Rectangle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1" name="Rectangle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2" name="Rectangle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508394" name="Rectangle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5" name="Rectangle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6" name="Rectangle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7" name="Rectangle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508399" name="Rectangle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0" name="Rectangle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1" name="Rectangle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2" name="Rectangle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50840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508409" name="Rectangle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0" name="Rectangle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1" name="Rectangle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2" name="Rectangle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13" name="Rectangle 61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508414" name="Rectangle 62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062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5238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2" y="0"/>
            <a:ext cx="10975975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3825" y="274662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2" y="274662"/>
            <a:ext cx="80803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3825" y="274662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2" y="274662"/>
            <a:ext cx="80803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961" y="274639"/>
            <a:ext cx="107554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961" y="1600206"/>
            <a:ext cx="527610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9321" y="1600206"/>
            <a:ext cx="527610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4657891" y="6256362"/>
            <a:ext cx="1628141" cy="601663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3E60DAA-3FC9-4E42-9D36-984E84E698B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423" name="Picture 71" descr="内页元素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-4761" y="7946"/>
            <a:ext cx="12204699" cy="6864351"/>
            <a:chOff x="-7" y="1"/>
            <a:chExt cx="7688" cy="4324"/>
          </a:xfrm>
        </p:grpSpPr>
        <p:pic>
          <p:nvPicPr>
            <p:cNvPr id="1508425" name="Picture 73" descr="封面元素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" y="1"/>
              <a:ext cx="7688" cy="4324"/>
            </a:xfrm>
            <a:prstGeom prst="rect">
              <a:avLst/>
            </a:prstGeom>
            <a:noFill/>
          </p:spPr>
        </p:pic>
        <p:sp>
          <p:nvSpPr>
            <p:cNvPr id="1508426" name="Rectangle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28" name="Text Box 76"/>
          <p:cNvSpPr txBox="1">
            <a:spLocks noChangeArrowheads="1"/>
          </p:cNvSpPr>
          <p:nvPr/>
        </p:nvSpPr>
        <p:spPr bwMode="auto">
          <a:xfrm>
            <a:off x="811213" y="6199188"/>
            <a:ext cx="2840047" cy="29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eaLnBrk="0" hangingPunct="0"/>
            <a:r>
              <a:rPr lang="en-US" altLang="zh-CN" sz="1300" b="0" dirty="0">
                <a:solidFill>
                  <a:prstClr val="black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508429" name="Picture 77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63" y="5691212"/>
            <a:ext cx="706439" cy="704851"/>
          </a:xfrm>
          <a:prstGeom prst="rect">
            <a:avLst/>
          </a:prstGeom>
          <a:noFill/>
        </p:spPr>
      </p:pic>
      <p:sp>
        <p:nvSpPr>
          <p:cNvPr id="1508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6939" y="2130450"/>
            <a:ext cx="735012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08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96951" y="4108451"/>
            <a:ext cx="7348537" cy="533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08366" name="Rectangle 14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508367" name="Rectangle 15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508369" name="Rectangle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0" name="Rectangle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1" name="Rectangle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2" name="Rectangle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508374" name="Rectangle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5" name="Rectangle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6" name="Rectangle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7" name="Rectangle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508379" name="Rectangle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0" name="Rectangle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1" name="Rectangle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2" name="Rectangle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508384" name="Rectangle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5" name="Rectangle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6" name="Rectangle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7" name="Rectangle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508389" name="Rectangle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0" name="Rectangle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1" name="Rectangle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2" name="Rectangle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508394" name="Rectangle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5" name="Rectangle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6" name="Rectangle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7" name="Rectangle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508399" name="Rectangle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0" name="Rectangle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1" name="Rectangle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2" name="Rectangle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50840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508409" name="Rectangle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0" name="Rectangle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1" name="Rectangle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2" name="Rectangle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13" name="Rectangle 61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508414" name="Rectangle 62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062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5238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50"/>
            <a:ext cx="1036637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36" indent="0" algn="ctr">
              <a:buNone/>
              <a:defRPr/>
            </a:lvl2pPr>
            <a:lvl3pPr marL="914270" indent="0" algn="ctr">
              <a:buNone/>
              <a:defRPr/>
            </a:lvl3pPr>
            <a:lvl4pPr marL="1371406" indent="0" algn="ctr">
              <a:buNone/>
              <a:defRPr/>
            </a:lvl4pPr>
            <a:lvl5pPr marL="1828541" indent="0" algn="ctr">
              <a:buNone/>
              <a:defRPr/>
            </a:lvl5pPr>
            <a:lvl6pPr marL="2285676" indent="0" algn="ctr">
              <a:buNone/>
              <a:defRPr/>
            </a:lvl6pPr>
            <a:lvl7pPr marL="2742811" indent="0" algn="ctr">
              <a:buNone/>
              <a:defRPr/>
            </a:lvl7pPr>
            <a:lvl8pPr marL="3199947" indent="0" algn="ctr">
              <a:buNone/>
              <a:defRPr/>
            </a:lvl8pPr>
            <a:lvl9pPr marL="365708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2" y="0"/>
            <a:ext cx="10975975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3825" y="274662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2" y="274662"/>
            <a:ext cx="80803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76362" y="356701"/>
            <a:ext cx="10867686" cy="7540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4300" b="0" kern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48" y="6114503"/>
            <a:ext cx="1219722" cy="652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Right">
              <a:rot lat="0" lon="0" rev="0"/>
            </a:camera>
            <a:lightRig rig="threePt" dir="t"/>
          </a:scene3d>
        </p:spPr>
      </p:pic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20" y="325474"/>
            <a:ext cx="11013048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20" y="1412777"/>
            <a:ext cx="11013048" cy="4410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3"/>
          <p:cNvSpPr>
            <a:spLocks noGrp="1" noChangeArrowheads="1"/>
          </p:cNvSpPr>
          <p:nvPr>
            <p:ph type="dt" sz="half" idx="10"/>
          </p:nvPr>
        </p:nvSpPr>
        <p:spPr>
          <a:xfrm>
            <a:off x="7910514" y="6402389"/>
            <a:ext cx="1409700" cy="1101725"/>
          </a:xfrm>
          <a:prstGeom prst="rect">
            <a:avLst/>
          </a:prstGeom>
          <a:ln/>
        </p:spPr>
        <p:txBody>
          <a:bodyPr lIns="89922" tIns="44961" rIns="89922" bIns="44961"/>
          <a:lstStyle>
            <a:lvl1pPr>
              <a:defRPr/>
            </a:lvl1pPr>
          </a:lstStyle>
          <a:p>
            <a:endParaRPr lang="de-DE" altLang="zh-CN">
              <a:solidFill>
                <a:srgbClr val="000000"/>
              </a:solidFill>
            </a:endParaRPr>
          </a:p>
          <a:p>
            <a:r>
              <a:rPr lang="de-DE" altLang="zh-CN">
                <a:solidFill>
                  <a:srgbClr val="000000"/>
                </a:solidFill>
              </a:rPr>
              <a:t>Page </a:t>
            </a:r>
            <a:fld id="{219FEAAE-E8F1-4CE9-8C15-B9D2F05B5AFC}" type="slidenum">
              <a:rPr lang="de-DE" altLang="zh-CN">
                <a:solidFill>
                  <a:srgbClr val="000000"/>
                </a:solidFill>
              </a:rPr>
              <a:pPr/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9942" y="385279"/>
            <a:ext cx="11252340" cy="6461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456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ys\Desktop\华为logo 横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369" y="6095537"/>
            <a:ext cx="1918063" cy="45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62504"/>
      </p:ext>
    </p:extLst>
  </p:cSld>
  <p:clrMapOvr>
    <a:masterClrMapping/>
  </p:clrMapOvr>
  <p:transition spd="slow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gradFill>
          <a:gsLst>
            <a:gs pos="0">
              <a:srgbClr val="083A5B"/>
            </a:gs>
            <a:gs pos="97000">
              <a:srgbClr val="03304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041"/>
            <a:ext cx="10518775" cy="13252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2334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423" name="Picture 71" descr="内页元素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12193588" cy="6492875"/>
          </a:xfrm>
          <a:prstGeom prst="rect">
            <a:avLst/>
          </a:prstGeom>
          <a:noFill/>
        </p:spPr>
      </p:pic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-4761" y="7940"/>
            <a:ext cx="12204699" cy="6864351"/>
            <a:chOff x="-7" y="1"/>
            <a:chExt cx="7688" cy="4324"/>
          </a:xfrm>
        </p:grpSpPr>
        <p:pic>
          <p:nvPicPr>
            <p:cNvPr id="1508425" name="Picture 73" descr="封面元素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" y="1"/>
              <a:ext cx="7688" cy="4324"/>
            </a:xfrm>
            <a:prstGeom prst="rect">
              <a:avLst/>
            </a:prstGeom>
            <a:noFill/>
          </p:spPr>
        </p:pic>
        <p:sp>
          <p:nvSpPr>
            <p:cNvPr id="1508426" name="Rectangle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1508428" name="Text Box 76"/>
          <p:cNvSpPr txBox="1">
            <a:spLocks noChangeArrowheads="1"/>
          </p:cNvSpPr>
          <p:nvPr/>
        </p:nvSpPr>
        <p:spPr bwMode="auto">
          <a:xfrm>
            <a:off x="811213" y="6199188"/>
            <a:ext cx="2840047" cy="29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3" tIns="45702" rIns="91403" bIns="45702">
            <a:spAutoFit/>
          </a:bodyPr>
          <a:lstStyle/>
          <a:p>
            <a:pPr eaLnBrk="0" hangingPunct="0"/>
            <a:r>
              <a:rPr lang="en-US" altLang="zh-CN" sz="1300" b="0" dirty="0">
                <a:solidFill>
                  <a:prstClr val="black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508429" name="Picture 77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52" y="5691190"/>
            <a:ext cx="706439" cy="704851"/>
          </a:xfrm>
          <a:prstGeom prst="rect">
            <a:avLst/>
          </a:prstGeom>
          <a:noFill/>
        </p:spPr>
      </p:pic>
      <p:sp>
        <p:nvSpPr>
          <p:cNvPr id="1508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6939" y="2130428"/>
            <a:ext cx="7350126" cy="1470025"/>
          </a:xfrm>
        </p:spPr>
        <p:txBody>
          <a:bodyPr/>
          <a:lstStyle>
            <a:lvl1pPr>
              <a:defRPr sz="39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08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96940" y="4108451"/>
            <a:ext cx="7348537" cy="533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08366" name="Rectangle 14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3" tIns="43882" rIns="87763" bIns="43882"/>
          <a:lstStyle/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:32-35pt 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 R153 G0 B0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 LT Medium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 Arial</a:t>
            </a:r>
          </a:p>
          <a:p>
            <a:pPr marL="342748" indent="-342748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:30-32pt 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 R153 G0 B0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黑体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:20-22pt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) :18pt 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黑色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 LT Regular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 Arial</a:t>
            </a:r>
          </a:p>
          <a:p>
            <a:pPr marL="342748" indent="-342748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:18-20pt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):18pt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黑色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/>
              <a:cs typeface="SimSun" pitchFamily="2" charset="-122"/>
            </a:endParaRPr>
          </a:p>
        </p:txBody>
      </p:sp>
      <p:sp>
        <p:nvSpPr>
          <p:cNvPr id="1508367" name="Rectangle 15"/>
          <p:cNvSpPr>
            <a:spLocks noChangeArrowheads="1"/>
          </p:cNvSpPr>
          <p:nvPr/>
        </p:nvSpPr>
        <p:spPr bwMode="auto">
          <a:xfrm>
            <a:off x="12361865" y="5444691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387" tIns="45694" rIns="91387" bIns="45694" anchor="ctr">
            <a:spAutoFit/>
          </a:bodyPr>
          <a:lstStyle/>
          <a:p>
            <a:pPr algn="ctr" defTabSz="877500" eaLnBrk="0" hangingPunct="0"/>
            <a:endParaRPr lang="zh-CN" altLang="zh-CN" sz="1500" b="0" dirty="0">
              <a:solidFill>
                <a:prstClr val="black"/>
              </a:solidFill>
              <a:latin typeface="FrutigerNext LT Regular"/>
              <a:ea typeface="MS PGothic" pitchFamily="34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472987" y="5278440"/>
            <a:ext cx="989012" cy="184151"/>
            <a:chOff x="6657" y="3492"/>
            <a:chExt cx="527" cy="121"/>
          </a:xfrm>
        </p:grpSpPr>
        <p:sp>
          <p:nvSpPr>
            <p:cNvPr id="1508369" name="Rectangle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70" name="Rectangle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71" name="Rectangle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72" name="Rectangle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472987" y="6203953"/>
            <a:ext cx="989012" cy="182563"/>
            <a:chOff x="6657" y="4103"/>
            <a:chExt cx="527" cy="121"/>
          </a:xfrm>
        </p:grpSpPr>
        <p:sp>
          <p:nvSpPr>
            <p:cNvPr id="1508374" name="Rectangle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75" name="Rectangle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76" name="Rectangle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77" name="Rectangle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472987" y="6450015"/>
            <a:ext cx="989012" cy="182563"/>
            <a:chOff x="6657" y="4266"/>
            <a:chExt cx="527" cy="121"/>
          </a:xfrm>
        </p:grpSpPr>
        <p:sp>
          <p:nvSpPr>
            <p:cNvPr id="1508379" name="Rectangle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80" name="Rectangle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81" name="Rectangle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82" name="Rectangle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2472987" y="5527678"/>
            <a:ext cx="989012" cy="182563"/>
            <a:chOff x="6657" y="3656"/>
            <a:chExt cx="527" cy="121"/>
          </a:xfrm>
        </p:grpSpPr>
        <p:sp>
          <p:nvSpPr>
            <p:cNvPr id="1508384" name="Rectangle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85" name="Rectangle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86" name="Rectangle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87" name="Rectangle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2472987" y="5957890"/>
            <a:ext cx="989012" cy="182563"/>
            <a:chOff x="6657" y="3941"/>
            <a:chExt cx="527" cy="121"/>
          </a:xfrm>
        </p:grpSpPr>
        <p:sp>
          <p:nvSpPr>
            <p:cNvPr id="1508389" name="Rectangle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90" name="Rectangle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91" name="Rectangle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92" name="Rectangle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472987" y="6697665"/>
            <a:ext cx="989012" cy="182563"/>
            <a:chOff x="6657" y="4430"/>
            <a:chExt cx="527" cy="121"/>
          </a:xfrm>
        </p:grpSpPr>
        <p:sp>
          <p:nvSpPr>
            <p:cNvPr id="1508394" name="Rectangle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95" name="Rectangle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96" name="Rectangle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397" name="Rectangle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472987" y="5032377"/>
            <a:ext cx="989012" cy="184151"/>
            <a:chOff x="6657" y="3329"/>
            <a:chExt cx="527" cy="122"/>
          </a:xfrm>
        </p:grpSpPr>
        <p:sp>
          <p:nvSpPr>
            <p:cNvPr id="1508399" name="Rectangle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00" name="Rectangle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01" name="Rectangle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02" name="Rectangle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2472987" y="4600578"/>
            <a:ext cx="989012" cy="182563"/>
            <a:chOff x="6657" y="3043"/>
            <a:chExt cx="527" cy="121"/>
          </a:xfrm>
        </p:grpSpPr>
        <p:sp>
          <p:nvSpPr>
            <p:cNvPr id="150840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0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0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0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72987" y="4354515"/>
            <a:ext cx="989012" cy="184151"/>
            <a:chOff x="6657" y="2881"/>
            <a:chExt cx="527" cy="121"/>
          </a:xfrm>
        </p:grpSpPr>
        <p:sp>
          <p:nvSpPr>
            <p:cNvPr id="1508409" name="Rectangle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10" name="Rectangle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11" name="Rectangle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508412" name="Rectangle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1508413" name="Rectangle 61"/>
          <p:cNvSpPr>
            <a:spLocks noChangeArrowheads="1"/>
          </p:cNvSpPr>
          <p:nvPr/>
        </p:nvSpPr>
        <p:spPr bwMode="auto">
          <a:xfrm>
            <a:off x="12269789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3" tIns="43882" rIns="87763" bIns="43882"/>
          <a:lstStyle/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配色参考方案：</a:t>
            </a:r>
          </a:p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（仅供参考）</a:t>
            </a:r>
          </a:p>
        </p:txBody>
      </p:sp>
      <p:sp>
        <p:nvSpPr>
          <p:cNvPr id="1508414" name="Rectangle 62"/>
          <p:cNvSpPr>
            <a:spLocks noChangeArrowheads="1"/>
          </p:cNvSpPr>
          <p:nvPr/>
        </p:nvSpPr>
        <p:spPr bwMode="auto">
          <a:xfrm>
            <a:off x="12269789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3" tIns="43882" rIns="87763" bIns="43882"/>
          <a:lstStyle/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88397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9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70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5" y="4406903"/>
            <a:ext cx="10366375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5" y="2906713"/>
            <a:ext cx="10366375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99" indent="0">
              <a:buNone/>
              <a:defRPr sz="1699"/>
            </a:lvl2pPr>
            <a:lvl3pPr marL="913996" indent="0">
              <a:buNone/>
              <a:defRPr sz="1600"/>
            </a:lvl3pPr>
            <a:lvl4pPr marL="1370995" indent="0">
              <a:buNone/>
              <a:defRPr sz="1300"/>
            </a:lvl4pPr>
            <a:lvl5pPr marL="1827992" indent="0">
              <a:buNone/>
              <a:defRPr sz="1300"/>
            </a:lvl5pPr>
            <a:lvl6pPr marL="2284990" indent="0">
              <a:buNone/>
              <a:defRPr sz="1300"/>
            </a:lvl6pPr>
            <a:lvl7pPr marL="2741988" indent="0">
              <a:buNone/>
              <a:defRPr sz="1300"/>
            </a:lvl7pPr>
            <a:lvl8pPr marL="3198987" indent="0">
              <a:buNone/>
              <a:defRPr sz="1300"/>
            </a:lvl8pPr>
            <a:lvl9pPr marL="3655984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010321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051" y="1600203"/>
            <a:ext cx="541178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699"/>
            </a:lvl4pPr>
            <a:lvl5pPr>
              <a:defRPr sz="1699"/>
            </a:lvl5pPr>
            <a:lvl6pPr>
              <a:defRPr sz="1699"/>
            </a:lvl6pPr>
            <a:lvl7pPr>
              <a:defRPr sz="1699"/>
            </a:lvl7pPr>
            <a:lvl8pPr>
              <a:defRPr sz="1699"/>
            </a:lvl8pPr>
            <a:lvl9pPr>
              <a:defRPr sz="16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5238" y="1600203"/>
            <a:ext cx="541178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699"/>
            </a:lvl4pPr>
            <a:lvl5pPr>
              <a:defRPr sz="1699"/>
            </a:lvl5pPr>
            <a:lvl6pPr>
              <a:defRPr sz="1699"/>
            </a:lvl6pPr>
            <a:lvl7pPr>
              <a:defRPr sz="1699"/>
            </a:lvl7pPr>
            <a:lvl8pPr>
              <a:defRPr sz="1699"/>
            </a:lvl8pPr>
            <a:lvl9pPr>
              <a:defRPr sz="16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5250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7975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99" indent="0">
              <a:buNone/>
              <a:defRPr sz="1999" b="1"/>
            </a:lvl2pPr>
            <a:lvl3pPr marL="913996" indent="0">
              <a:buNone/>
              <a:defRPr sz="1699" b="1"/>
            </a:lvl3pPr>
            <a:lvl4pPr marL="1370995" indent="0">
              <a:buNone/>
              <a:defRPr sz="1600" b="1"/>
            </a:lvl4pPr>
            <a:lvl5pPr marL="1827992" indent="0">
              <a:buNone/>
              <a:defRPr sz="1600" b="1"/>
            </a:lvl5pPr>
            <a:lvl6pPr marL="2284990" indent="0">
              <a:buNone/>
              <a:defRPr sz="1600" b="1"/>
            </a:lvl6pPr>
            <a:lvl7pPr marL="2741988" indent="0">
              <a:buNone/>
              <a:defRPr sz="1600" b="1"/>
            </a:lvl7pPr>
            <a:lvl8pPr marL="3198987" indent="0">
              <a:buNone/>
              <a:defRPr sz="1600" b="1"/>
            </a:lvl8pPr>
            <a:lvl9pPr marL="36559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797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5"/>
            <a:ext cx="5391150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99" indent="0">
              <a:buNone/>
              <a:defRPr sz="1999" b="1"/>
            </a:lvl2pPr>
            <a:lvl3pPr marL="913996" indent="0">
              <a:buNone/>
              <a:defRPr sz="1699" b="1"/>
            </a:lvl3pPr>
            <a:lvl4pPr marL="1370995" indent="0">
              <a:buNone/>
              <a:defRPr sz="1600" b="1"/>
            </a:lvl4pPr>
            <a:lvl5pPr marL="1827992" indent="0">
              <a:buNone/>
              <a:defRPr sz="1600" b="1"/>
            </a:lvl5pPr>
            <a:lvl6pPr marL="2284990" indent="0">
              <a:buNone/>
              <a:defRPr sz="1600" b="1"/>
            </a:lvl6pPr>
            <a:lvl7pPr marL="2741988" indent="0">
              <a:buNone/>
              <a:defRPr sz="1600" b="1"/>
            </a:lvl7pPr>
            <a:lvl8pPr marL="3198987" indent="0">
              <a:buNone/>
              <a:defRPr sz="1600" b="1"/>
            </a:lvl8pPr>
            <a:lvl9pPr marL="36559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21274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11" y="0"/>
            <a:ext cx="10975975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0175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08276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612" cy="1162051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4" y="273054"/>
            <a:ext cx="6818312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6999" indent="0">
              <a:buNone/>
              <a:defRPr sz="1200"/>
            </a:lvl2pPr>
            <a:lvl3pPr marL="913996" indent="0">
              <a:buNone/>
              <a:defRPr sz="900"/>
            </a:lvl3pPr>
            <a:lvl4pPr marL="1370995" indent="0">
              <a:buNone/>
              <a:defRPr sz="900"/>
            </a:lvl4pPr>
            <a:lvl5pPr marL="1827992" indent="0">
              <a:buNone/>
              <a:defRPr sz="900"/>
            </a:lvl5pPr>
            <a:lvl6pPr marL="2284990" indent="0">
              <a:buNone/>
              <a:defRPr sz="900"/>
            </a:lvl6pPr>
            <a:lvl7pPr marL="2741988" indent="0">
              <a:buNone/>
              <a:defRPr sz="900"/>
            </a:lvl7pPr>
            <a:lvl8pPr marL="3198987" indent="0">
              <a:buNone/>
              <a:defRPr sz="900"/>
            </a:lvl8pPr>
            <a:lvl9pPr marL="36559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813940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7" y="4800602"/>
            <a:ext cx="7316788" cy="566739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7" y="612775"/>
            <a:ext cx="7316788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6999" indent="0">
              <a:buNone/>
              <a:defRPr sz="2799"/>
            </a:lvl2pPr>
            <a:lvl3pPr marL="913996" indent="0">
              <a:buNone/>
              <a:defRPr sz="2399"/>
            </a:lvl3pPr>
            <a:lvl4pPr marL="1370995" indent="0">
              <a:buNone/>
              <a:defRPr sz="1999"/>
            </a:lvl4pPr>
            <a:lvl5pPr marL="1827992" indent="0">
              <a:buNone/>
              <a:defRPr sz="1999"/>
            </a:lvl5pPr>
            <a:lvl6pPr marL="2284990" indent="0">
              <a:buNone/>
              <a:defRPr sz="1999"/>
            </a:lvl6pPr>
            <a:lvl7pPr marL="2741988" indent="0">
              <a:buNone/>
              <a:defRPr sz="1999"/>
            </a:lvl7pPr>
            <a:lvl8pPr marL="3198987" indent="0">
              <a:buNone/>
              <a:defRPr sz="1999"/>
            </a:lvl8pPr>
            <a:lvl9pPr marL="3655984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7" y="5367340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6999" indent="0">
              <a:buNone/>
              <a:defRPr sz="1200"/>
            </a:lvl2pPr>
            <a:lvl3pPr marL="913996" indent="0">
              <a:buNone/>
              <a:defRPr sz="900"/>
            </a:lvl3pPr>
            <a:lvl4pPr marL="1370995" indent="0">
              <a:buNone/>
              <a:defRPr sz="900"/>
            </a:lvl4pPr>
            <a:lvl5pPr marL="1827992" indent="0">
              <a:buNone/>
              <a:defRPr sz="900"/>
            </a:lvl5pPr>
            <a:lvl6pPr marL="2284990" indent="0">
              <a:buNone/>
              <a:defRPr sz="900"/>
            </a:lvl6pPr>
            <a:lvl7pPr marL="2741988" indent="0">
              <a:buNone/>
              <a:defRPr sz="900"/>
            </a:lvl7pPr>
            <a:lvl8pPr marL="3198987" indent="0">
              <a:buNone/>
              <a:defRPr sz="900"/>
            </a:lvl8pPr>
            <a:lvl9pPr marL="36559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85573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7574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3825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2" y="274641"/>
            <a:ext cx="80803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66783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255" y="274637"/>
            <a:ext cx="1097597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15103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950" y="274639"/>
            <a:ext cx="107554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950" y="1600203"/>
            <a:ext cx="527610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9310" y="1600203"/>
            <a:ext cx="527610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4657880" y="6256340"/>
            <a:ext cx="1628141" cy="601663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3E60DAA-3FC9-4E42-9D36-984E84E698B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15786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3487" y="5943600"/>
            <a:ext cx="1117891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70024" y="786384"/>
            <a:ext cx="11182975" cy="5010912"/>
          </a:xfrm>
        </p:spPr>
        <p:txBody>
          <a:bodyPr/>
          <a:lstStyle>
            <a:lvl1pPr marL="233293" indent="-23329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8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51" y="274637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71253" tIns="35627" rIns="71253" bIns="356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" name="Rectangle 138"/>
          <p:cNvSpPr>
            <a:spLocks noChangeArrowheads="1"/>
          </p:cNvSpPr>
          <p:nvPr userDrawn="1"/>
        </p:nvSpPr>
        <p:spPr bwMode="auto">
          <a:xfrm>
            <a:off x="-2460625" y="528640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2" tIns="41048" rIns="82102" bIns="41048"/>
          <a:lstStyle/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英文标题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:32-35pt  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颜色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 R153 G0 B0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内部使用字体 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en-US" altLang="zh-CN" sz="1080" b="0" dirty="0" err="1">
                <a:solidFill>
                  <a:srgbClr val="F8F8F8"/>
                </a:solidFill>
                <a:latin typeface="FrutigerNext LT Regular"/>
                <a:ea typeface="华文细黑"/>
              </a:rPr>
              <a:t>FrutigerNext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 LT Medium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外部使用字体 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 Arial</a:t>
            </a:r>
          </a:p>
          <a:p>
            <a:pPr marL="320646" indent="-320646" algn="r" fontAlgn="auto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endParaRPr lang="en-US" altLang="zh-CN" sz="1080" b="0" dirty="0">
              <a:solidFill>
                <a:srgbClr val="F8F8F8"/>
              </a:solidFill>
              <a:latin typeface="FrutigerNext LT Regular"/>
              <a:ea typeface="华文细黑"/>
            </a:endParaRP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中文标题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:30-32pt  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颜色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 R153 G0 B0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字体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</a:t>
            </a: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黑体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endParaRPr lang="zh-CN" altLang="en-US" sz="1080" b="0" dirty="0">
              <a:solidFill>
                <a:srgbClr val="F8F8F8"/>
              </a:solidFill>
              <a:latin typeface="FrutigerNext LT Regular"/>
              <a:ea typeface="华文细黑"/>
            </a:endParaRP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endParaRPr lang="zh-CN" altLang="en-US" sz="1080" b="0" dirty="0">
              <a:solidFill>
                <a:srgbClr val="F8F8F8"/>
              </a:solidFill>
              <a:latin typeface="FrutigerNext LT Regular"/>
              <a:ea typeface="华文细黑"/>
            </a:endParaRP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endParaRPr lang="zh-CN" altLang="en-US" sz="1080" b="0" dirty="0">
              <a:solidFill>
                <a:srgbClr val="F8F8F8"/>
              </a:solidFill>
              <a:latin typeface="FrutigerNext LT Regular"/>
              <a:ea typeface="华文细黑"/>
            </a:endParaRP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英文正文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:20-22pt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子目录 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(2-5</a:t>
            </a: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级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) :18pt  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颜色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</a:t>
            </a: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黑色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内部使用字体 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en-US" altLang="zh-CN" sz="1080" b="0" dirty="0" err="1">
                <a:solidFill>
                  <a:srgbClr val="F8F8F8"/>
                </a:solidFill>
                <a:latin typeface="FrutigerNext LT Regular"/>
                <a:ea typeface="华文细黑"/>
              </a:rPr>
              <a:t>FrutigerNext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 LT Regular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外部使用字体 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 Arial</a:t>
            </a:r>
          </a:p>
          <a:p>
            <a:pPr marL="320646" indent="-320646" algn="r" fontAlgn="auto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endParaRPr lang="en-US" altLang="zh-CN" sz="1080" b="0" dirty="0">
              <a:solidFill>
                <a:srgbClr val="F8F8F8"/>
              </a:solidFill>
              <a:latin typeface="FrutigerNext LT Regular"/>
              <a:ea typeface="华文细黑"/>
            </a:endParaRP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中文正文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:18-20pt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子目录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(2-5</a:t>
            </a: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级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):18pt 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颜色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</a:t>
            </a: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黑色</a:t>
            </a:r>
          </a:p>
          <a:p>
            <a:pPr marL="320646" indent="-320646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字体</a:t>
            </a:r>
            <a:r>
              <a:rPr lang="en-US" altLang="zh-CN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:</a:t>
            </a:r>
            <a:r>
              <a:rPr lang="zh-CN" altLang="en-US" sz="1080" b="0" dirty="0">
                <a:solidFill>
                  <a:srgbClr val="F8F8F8"/>
                </a:solidFill>
                <a:latin typeface="FrutigerNext LT Regular"/>
                <a:ea typeface="华文细黑"/>
              </a:rPr>
              <a:t>细黑体 </a:t>
            </a:r>
            <a:endParaRPr lang="zh-CN" altLang="en-US" sz="1080" b="0" dirty="0">
              <a:solidFill>
                <a:srgbClr val="080808"/>
              </a:solidFill>
              <a:latin typeface="FrutigerNext LT Regular"/>
              <a:ea typeface="华文细黑"/>
            </a:endParaRPr>
          </a:p>
        </p:txBody>
      </p:sp>
      <p:sp>
        <p:nvSpPr>
          <p:cNvPr id="12" name="Rectangle 139"/>
          <p:cNvSpPr>
            <a:spLocks noChangeArrowheads="1"/>
          </p:cNvSpPr>
          <p:nvPr userDrawn="1"/>
        </p:nvSpPr>
        <p:spPr bwMode="auto">
          <a:xfrm>
            <a:off x="12361872" y="5452302"/>
            <a:ext cx="1227136" cy="307922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85489" tIns="42744" rIns="85489" bIns="42744" anchor="ctr">
            <a:spAutoFit/>
          </a:bodyPr>
          <a:lstStyle/>
          <a:p>
            <a:pPr algn="ctr" defTabSz="820912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zh-CN" sz="1440" b="0" dirty="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140"/>
          <p:cNvGrpSpPr>
            <a:grpSpLocks/>
          </p:cNvGrpSpPr>
          <p:nvPr userDrawn="1"/>
        </p:nvGrpSpPr>
        <p:grpSpPr bwMode="auto">
          <a:xfrm>
            <a:off x="12472988" y="5278445"/>
            <a:ext cx="989012" cy="184151"/>
            <a:chOff x="6657" y="3492"/>
            <a:chExt cx="527" cy="121"/>
          </a:xfrm>
        </p:grpSpPr>
        <p:sp>
          <p:nvSpPr>
            <p:cNvPr id="14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15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16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17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3" name="Group 145"/>
          <p:cNvGrpSpPr>
            <a:grpSpLocks/>
          </p:cNvGrpSpPr>
          <p:nvPr userDrawn="1"/>
        </p:nvGrpSpPr>
        <p:grpSpPr bwMode="auto">
          <a:xfrm>
            <a:off x="12472988" y="6203954"/>
            <a:ext cx="989012" cy="182563"/>
            <a:chOff x="6657" y="4103"/>
            <a:chExt cx="527" cy="121"/>
          </a:xfrm>
        </p:grpSpPr>
        <p:sp>
          <p:nvSpPr>
            <p:cNvPr id="19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20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21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22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4" name="Group 150"/>
          <p:cNvGrpSpPr>
            <a:grpSpLocks/>
          </p:cNvGrpSpPr>
          <p:nvPr userDrawn="1"/>
        </p:nvGrpSpPr>
        <p:grpSpPr bwMode="auto">
          <a:xfrm>
            <a:off x="12472988" y="6450014"/>
            <a:ext cx="989012" cy="182563"/>
            <a:chOff x="6657" y="4266"/>
            <a:chExt cx="527" cy="121"/>
          </a:xfrm>
        </p:grpSpPr>
        <p:sp>
          <p:nvSpPr>
            <p:cNvPr id="24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25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26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27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5" name="Group 155"/>
          <p:cNvGrpSpPr>
            <a:grpSpLocks/>
          </p:cNvGrpSpPr>
          <p:nvPr userDrawn="1"/>
        </p:nvGrpSpPr>
        <p:grpSpPr bwMode="auto">
          <a:xfrm>
            <a:off x="12472988" y="5527679"/>
            <a:ext cx="989012" cy="182563"/>
            <a:chOff x="6657" y="3656"/>
            <a:chExt cx="527" cy="121"/>
          </a:xfrm>
        </p:grpSpPr>
        <p:sp>
          <p:nvSpPr>
            <p:cNvPr id="29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30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31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32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6" name="Group 160"/>
          <p:cNvGrpSpPr>
            <a:grpSpLocks/>
          </p:cNvGrpSpPr>
          <p:nvPr userDrawn="1"/>
        </p:nvGrpSpPr>
        <p:grpSpPr bwMode="auto">
          <a:xfrm>
            <a:off x="12472988" y="5957891"/>
            <a:ext cx="989012" cy="182563"/>
            <a:chOff x="6657" y="3941"/>
            <a:chExt cx="527" cy="121"/>
          </a:xfrm>
        </p:grpSpPr>
        <p:sp>
          <p:nvSpPr>
            <p:cNvPr id="34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35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36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37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7" name="Group 165"/>
          <p:cNvGrpSpPr>
            <a:grpSpLocks/>
          </p:cNvGrpSpPr>
          <p:nvPr userDrawn="1"/>
        </p:nvGrpSpPr>
        <p:grpSpPr bwMode="auto">
          <a:xfrm>
            <a:off x="12472988" y="6697667"/>
            <a:ext cx="989012" cy="182563"/>
            <a:chOff x="6657" y="4430"/>
            <a:chExt cx="527" cy="121"/>
          </a:xfrm>
        </p:grpSpPr>
        <p:sp>
          <p:nvSpPr>
            <p:cNvPr id="39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40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41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42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8" name="Group 170"/>
          <p:cNvGrpSpPr>
            <a:grpSpLocks/>
          </p:cNvGrpSpPr>
          <p:nvPr userDrawn="1"/>
        </p:nvGrpSpPr>
        <p:grpSpPr bwMode="auto">
          <a:xfrm>
            <a:off x="12472988" y="5032383"/>
            <a:ext cx="989012" cy="184151"/>
            <a:chOff x="6657" y="3329"/>
            <a:chExt cx="527" cy="122"/>
          </a:xfrm>
        </p:grpSpPr>
        <p:sp>
          <p:nvSpPr>
            <p:cNvPr id="44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45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46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47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9" name="Group 175"/>
          <p:cNvGrpSpPr>
            <a:grpSpLocks/>
          </p:cNvGrpSpPr>
          <p:nvPr userDrawn="1"/>
        </p:nvGrpSpPr>
        <p:grpSpPr bwMode="auto">
          <a:xfrm>
            <a:off x="12472988" y="4600579"/>
            <a:ext cx="989012" cy="182563"/>
            <a:chOff x="6657" y="3043"/>
            <a:chExt cx="527" cy="121"/>
          </a:xfrm>
        </p:grpSpPr>
        <p:sp>
          <p:nvSpPr>
            <p:cNvPr id="49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50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51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52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grpSp>
        <p:nvGrpSpPr>
          <p:cNvPr id="13" name="Group 180"/>
          <p:cNvGrpSpPr>
            <a:grpSpLocks/>
          </p:cNvGrpSpPr>
          <p:nvPr userDrawn="1"/>
        </p:nvGrpSpPr>
        <p:grpSpPr bwMode="auto">
          <a:xfrm>
            <a:off x="12472988" y="4354521"/>
            <a:ext cx="989012" cy="184151"/>
            <a:chOff x="6657" y="2881"/>
            <a:chExt cx="527" cy="121"/>
          </a:xfrm>
        </p:grpSpPr>
        <p:sp>
          <p:nvSpPr>
            <p:cNvPr id="54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55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56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57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160" b="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sp>
        <p:nvSpPr>
          <p:cNvPr id="58" name="Rectangle 185"/>
          <p:cNvSpPr>
            <a:spLocks noChangeArrowheads="1"/>
          </p:cNvSpPr>
          <p:nvPr userDrawn="1"/>
        </p:nvSpPr>
        <p:spPr bwMode="auto">
          <a:xfrm>
            <a:off x="12269789" y="2263776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2" tIns="41048" rIns="82102" bIns="41048"/>
          <a:lstStyle/>
          <a:p>
            <a:pPr marL="320646" indent="-320646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华文细黑" pitchFamily="2" charset="-122"/>
                <a:ea typeface="华文细黑"/>
              </a:rPr>
              <a:t>配色参考方案：</a:t>
            </a:r>
          </a:p>
          <a:p>
            <a:pPr marL="320646" indent="-320646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华文细黑" pitchFamily="2" charset="-122"/>
                <a:ea typeface="华文细黑"/>
              </a:rPr>
              <a:t>建议同一页面内不超过四种颜色，以下是９组配色方案，同一页面内只选择一组使用。</a:t>
            </a:r>
          </a:p>
          <a:p>
            <a:pPr marL="320646" indent="-320646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华文细黑" pitchFamily="2" charset="-122"/>
                <a:ea typeface="华文细黑"/>
              </a:rPr>
              <a:t>（仅供参考）</a:t>
            </a:r>
          </a:p>
        </p:txBody>
      </p:sp>
      <p:sp>
        <p:nvSpPr>
          <p:cNvPr id="59" name="Rectangle 186"/>
          <p:cNvSpPr>
            <a:spLocks noChangeArrowheads="1"/>
          </p:cNvSpPr>
          <p:nvPr userDrawn="1"/>
        </p:nvSpPr>
        <p:spPr bwMode="auto">
          <a:xfrm>
            <a:off x="12269789" y="-61912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2" tIns="41048" rIns="82102" bIns="41048"/>
          <a:lstStyle/>
          <a:p>
            <a:pPr marL="320646" indent="-320646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</a:pPr>
            <a:r>
              <a:rPr lang="zh-CN" altLang="en-US" sz="1080" b="0" dirty="0">
                <a:solidFill>
                  <a:srgbClr val="F8F8F8"/>
                </a:solidFill>
                <a:latin typeface="华文细黑" pitchFamily="2" charset="-122"/>
                <a:ea typeface="华文细黑"/>
              </a:rPr>
              <a:t>客户或者合作伙伴的标志放在右上角</a:t>
            </a:r>
            <a:r>
              <a:rPr lang="en-US" altLang="zh-CN" sz="1080" b="0" dirty="0">
                <a:solidFill>
                  <a:srgbClr val="F8F8F8"/>
                </a:solidFill>
                <a:latin typeface="华文细黑" pitchFamily="2" charset="-122"/>
                <a:ea typeface="华文细黑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27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FEI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489" y="482754"/>
            <a:ext cx="11530013" cy="350866"/>
          </a:xfrm>
          <a:prstGeom prst="rect">
            <a:avLst/>
          </a:prstGeom>
        </p:spPr>
        <p:txBody>
          <a:bodyPr wrap="square" lIns="71305" tIns="0" rIns="0" bIns="0" anchor="ctr" anchorCtr="0">
            <a:spAutoFit/>
          </a:bodyPr>
          <a:lstStyle>
            <a:lvl1pPr>
              <a:defRPr sz="228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53760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6951" y="1724025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137" y="1724025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1151" y="488972"/>
            <a:ext cx="2771775" cy="57610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1" y="488972"/>
            <a:ext cx="8167688" cy="57610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50"/>
            <a:ext cx="10366375" cy="1470025"/>
          </a:xfrm>
          <a:prstGeom prst="rect">
            <a:avLst/>
          </a:prstGeom>
        </p:spPr>
        <p:txBody>
          <a:bodyPr lIns="91427" tIns="45714" rIns="91427" bIns="4571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  <a:prstGeom prst="rect">
            <a:avLst/>
          </a:prstGeom>
        </p:spPr>
        <p:txBody>
          <a:bodyPr lIns="91427" tIns="45714" rIns="91427" bIns="45714"/>
          <a:lstStyle>
            <a:lvl1pPr marL="0" indent="0" algn="ctr">
              <a:buNone/>
              <a:defRPr/>
            </a:lvl1pPr>
            <a:lvl2pPr marL="457136" indent="0" algn="ctr">
              <a:buNone/>
              <a:defRPr/>
            </a:lvl2pPr>
            <a:lvl3pPr marL="914270" indent="0" algn="ctr">
              <a:buNone/>
              <a:defRPr/>
            </a:lvl3pPr>
            <a:lvl4pPr marL="1371406" indent="0" algn="ctr">
              <a:buNone/>
              <a:defRPr/>
            </a:lvl4pPr>
            <a:lvl5pPr marL="1828541" indent="0" algn="ctr">
              <a:buNone/>
              <a:defRPr/>
            </a:lvl5pPr>
            <a:lvl6pPr marL="2285676" indent="0" algn="ctr">
              <a:buNone/>
              <a:defRPr/>
            </a:lvl6pPr>
            <a:lvl7pPr marL="2742811" indent="0" algn="ctr">
              <a:buNone/>
              <a:defRPr/>
            </a:lvl7pPr>
            <a:lvl8pPr marL="3199947" indent="0" algn="ctr">
              <a:buNone/>
              <a:defRPr/>
            </a:lvl8pPr>
            <a:lvl9pPr marL="365708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  <a:prstGeom prst="rect">
            <a:avLst/>
          </a:prstGeom>
        </p:spPr>
        <p:txBody>
          <a:bodyPr lIns="91427" tIns="45714" rIns="91427" bIns="4571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12" y="1600206"/>
            <a:ext cx="10975975" cy="4525963"/>
          </a:xfrm>
          <a:prstGeom prst="rect">
            <a:avLst/>
          </a:prstGeom>
        </p:spPr>
        <p:txBody>
          <a:bodyPr lIns="91427" tIns="45714" rIns="91427" bIns="4571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  <a:prstGeom prst="rect">
            <a:avLst/>
          </a:prstGeom>
        </p:spPr>
        <p:txBody>
          <a:bodyPr lIns="91427" tIns="45714" rIns="91427" bIns="45714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  <a:prstGeom prst="rect">
            <a:avLst/>
          </a:prstGeom>
        </p:spPr>
        <p:txBody>
          <a:bodyPr lIns="91427" tIns="45714" rIns="91427" bIns="45714"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  <a:prstGeom prst="rect">
            <a:avLst/>
          </a:prstGeom>
        </p:spPr>
        <p:txBody>
          <a:bodyPr lIns="91427" tIns="45714" rIns="91427" bIns="4571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1788" cy="4525963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800" y="1600206"/>
            <a:ext cx="5411788" cy="4525963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  <a:prstGeom prst="rect">
            <a:avLst/>
          </a:prstGeom>
        </p:spPr>
        <p:txBody>
          <a:bodyPr lIns="91427" tIns="45714" rIns="91427" bIns="45714"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  <a:prstGeom prst="rect">
            <a:avLst/>
          </a:prstGeom>
        </p:spPr>
        <p:txBody>
          <a:bodyPr lIns="91427" tIns="45714" rIns="91427" bIns="45714"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  <a:prstGeom prst="rect">
            <a:avLst/>
          </a:prstGeom>
        </p:spPr>
        <p:txBody>
          <a:bodyPr lIns="91427" tIns="45714" rIns="91427" bIns="4571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  <a:prstGeom prst="rect">
            <a:avLst/>
          </a:prstGeom>
        </p:spPr>
        <p:txBody>
          <a:bodyPr lIns="91427" tIns="45714" rIns="91427" bIns="45714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  <a:prstGeom prst="rect">
            <a:avLst/>
          </a:prstGeom>
        </p:spPr>
        <p:txBody>
          <a:bodyPr lIns="91427" tIns="45714" rIns="91427" bIns="45714"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  <a:prstGeom prst="rect">
            <a:avLst/>
          </a:prstGeom>
        </p:spPr>
        <p:txBody>
          <a:bodyPr lIns="91427" tIns="45714" rIns="91427" bIns="45714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  <a:prstGeom prst="rect">
            <a:avLst/>
          </a:prstGeom>
        </p:spPr>
        <p:txBody>
          <a:bodyPr lIns="91427" tIns="45714" rIns="91427" bIns="45714"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  <a:prstGeom prst="rect">
            <a:avLst/>
          </a:prstGeom>
        </p:spPr>
        <p:txBody>
          <a:bodyPr lIns="91427" tIns="45714" rIns="91427" bIns="45714"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  <a:prstGeom prst="rect">
            <a:avLst/>
          </a:prstGeom>
        </p:spPr>
        <p:txBody>
          <a:bodyPr lIns="91427" tIns="45714" rIns="91427" bIns="4571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12" y="1600206"/>
            <a:ext cx="10975975" cy="4525963"/>
          </a:xfrm>
          <a:prstGeom prst="rect">
            <a:avLst/>
          </a:prstGeom>
        </p:spPr>
        <p:txBody>
          <a:bodyPr vert="eaVert" lIns="91427" tIns="45714" rIns="91427" bIns="4571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74662"/>
            <a:ext cx="2743200" cy="5851525"/>
          </a:xfrm>
          <a:prstGeom prst="rect">
            <a:avLst/>
          </a:prstGeom>
        </p:spPr>
        <p:txBody>
          <a:bodyPr vert="eaVert" lIns="91427" tIns="45714" rIns="91427" bIns="4571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62"/>
            <a:ext cx="8080374" cy="5851525"/>
          </a:xfrm>
          <a:prstGeom prst="rect">
            <a:avLst/>
          </a:prstGeom>
        </p:spPr>
        <p:txBody>
          <a:bodyPr vert="eaVert" lIns="91427" tIns="45714" rIns="91427" bIns="4571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50"/>
            <a:ext cx="1036637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36" indent="0" algn="ctr">
              <a:buNone/>
              <a:defRPr/>
            </a:lvl2pPr>
            <a:lvl3pPr marL="914270" indent="0" algn="ctr">
              <a:buNone/>
              <a:defRPr/>
            </a:lvl3pPr>
            <a:lvl4pPr marL="1371406" indent="0" algn="ctr">
              <a:buNone/>
              <a:defRPr/>
            </a:lvl4pPr>
            <a:lvl5pPr marL="1828541" indent="0" algn="ctr">
              <a:buNone/>
              <a:defRPr/>
            </a:lvl5pPr>
            <a:lvl6pPr marL="2285676" indent="0" algn="ctr">
              <a:buNone/>
              <a:defRPr/>
            </a:lvl6pPr>
            <a:lvl7pPr marL="2742811" indent="0" algn="ctr">
              <a:buNone/>
              <a:defRPr/>
            </a:lvl7pPr>
            <a:lvl8pPr marL="3199947" indent="0" algn="ctr">
              <a:buNone/>
              <a:defRPr/>
            </a:lvl8pPr>
            <a:lvl9pPr marL="365708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6951" y="1724025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137" y="1724025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062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5238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1151" y="488972"/>
            <a:ext cx="2771775" cy="57610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1" y="488972"/>
            <a:ext cx="8167688" cy="57610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423" name="Picture 71" descr="内页元素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-4761" y="7946"/>
            <a:ext cx="12204699" cy="6864351"/>
            <a:chOff x="-7" y="1"/>
            <a:chExt cx="7688" cy="4324"/>
          </a:xfrm>
        </p:grpSpPr>
        <p:pic>
          <p:nvPicPr>
            <p:cNvPr id="1508425" name="Picture 73" descr="封面元素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" y="1"/>
              <a:ext cx="7688" cy="4324"/>
            </a:xfrm>
            <a:prstGeom prst="rect">
              <a:avLst/>
            </a:prstGeom>
            <a:noFill/>
          </p:spPr>
        </p:pic>
        <p:sp>
          <p:nvSpPr>
            <p:cNvPr id="1508426" name="Rectangle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28" name="Text Box 76"/>
          <p:cNvSpPr txBox="1">
            <a:spLocks noChangeArrowheads="1"/>
          </p:cNvSpPr>
          <p:nvPr/>
        </p:nvSpPr>
        <p:spPr bwMode="auto">
          <a:xfrm>
            <a:off x="811213" y="6199188"/>
            <a:ext cx="2840047" cy="29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eaLnBrk="0" hangingPunct="0"/>
            <a:r>
              <a:rPr lang="en-US" altLang="zh-CN" sz="1300" b="0" dirty="0">
                <a:solidFill>
                  <a:prstClr val="black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508429" name="Picture 77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63" y="5691212"/>
            <a:ext cx="706439" cy="704851"/>
          </a:xfrm>
          <a:prstGeom prst="rect">
            <a:avLst/>
          </a:prstGeom>
          <a:noFill/>
        </p:spPr>
      </p:pic>
      <p:sp>
        <p:nvSpPr>
          <p:cNvPr id="1508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6939" y="2130450"/>
            <a:ext cx="735012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08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96951" y="4108451"/>
            <a:ext cx="7348537" cy="533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08366" name="Rectangle 14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508367" name="Rectangle 15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508369" name="Rectangle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0" name="Rectangle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1" name="Rectangle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2" name="Rectangle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508374" name="Rectangle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5" name="Rectangle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6" name="Rectangle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7" name="Rectangle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508379" name="Rectangle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0" name="Rectangle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1" name="Rectangle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2" name="Rectangle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508384" name="Rectangle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5" name="Rectangle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6" name="Rectangle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7" name="Rectangle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508389" name="Rectangle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0" name="Rectangle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1" name="Rectangle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2" name="Rectangle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508394" name="Rectangle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5" name="Rectangle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6" name="Rectangle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7" name="Rectangle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508399" name="Rectangle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0" name="Rectangle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1" name="Rectangle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2" name="Rectangle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50840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508409" name="Rectangle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0" name="Rectangle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1" name="Rectangle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2" name="Rectangle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13" name="Rectangle 61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508414" name="Rectangle 62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062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5238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3825" y="274662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2" y="274662"/>
            <a:ext cx="80803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50"/>
            <a:ext cx="1036637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36" indent="0" algn="ctr">
              <a:buNone/>
              <a:defRPr/>
            </a:lvl2pPr>
            <a:lvl3pPr marL="914270" indent="0" algn="ctr">
              <a:buNone/>
              <a:defRPr/>
            </a:lvl3pPr>
            <a:lvl4pPr marL="1371406" indent="0" algn="ctr">
              <a:buNone/>
              <a:defRPr/>
            </a:lvl4pPr>
            <a:lvl5pPr marL="1828541" indent="0" algn="ctr">
              <a:buNone/>
              <a:defRPr/>
            </a:lvl5pPr>
            <a:lvl6pPr marL="2285676" indent="0" algn="ctr">
              <a:buNone/>
              <a:defRPr/>
            </a:lvl6pPr>
            <a:lvl7pPr marL="2742811" indent="0" algn="ctr">
              <a:buNone/>
              <a:defRPr/>
            </a:lvl7pPr>
            <a:lvl8pPr marL="3199947" indent="0" algn="ctr">
              <a:buNone/>
              <a:defRPr/>
            </a:lvl8pPr>
            <a:lvl9pPr marL="365708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6951" y="1724025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137" y="1724025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2" y="0"/>
            <a:ext cx="10975975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1151" y="488972"/>
            <a:ext cx="2771775" cy="57610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1051" y="488972"/>
            <a:ext cx="8167688" cy="57610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4" y="2130456"/>
            <a:ext cx="1036637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08" indent="0" algn="ctr">
              <a:buNone/>
              <a:defRPr/>
            </a:lvl2pPr>
            <a:lvl3pPr marL="914012" indent="0" algn="ctr">
              <a:buNone/>
              <a:defRPr/>
            </a:lvl3pPr>
            <a:lvl4pPr marL="1371017" indent="0" algn="ctr">
              <a:buNone/>
              <a:defRPr/>
            </a:lvl4pPr>
            <a:lvl5pPr marL="1828023" indent="0" algn="ctr">
              <a:buNone/>
              <a:defRPr/>
            </a:lvl5pPr>
            <a:lvl6pPr marL="2285028" indent="0" algn="ctr">
              <a:buNone/>
              <a:defRPr/>
            </a:lvl6pPr>
            <a:lvl7pPr marL="2742035" indent="0" algn="ctr">
              <a:buNone/>
              <a:defRPr/>
            </a:lvl7pPr>
            <a:lvl8pPr marL="3199040" indent="0" algn="ctr">
              <a:buNone/>
              <a:defRPr/>
            </a:lvl8pPr>
            <a:lvl9pPr marL="3656044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736E130F-D8A5-49BA-B154-A9A300F94BF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A70311F7-2403-4BFA-ADFD-AC530A459C6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30" y="4406929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30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08" indent="0">
              <a:buNone/>
              <a:defRPr sz="1700"/>
            </a:lvl2pPr>
            <a:lvl3pPr marL="914012" indent="0">
              <a:buNone/>
              <a:defRPr sz="1600"/>
            </a:lvl3pPr>
            <a:lvl4pPr marL="1371017" indent="0">
              <a:buNone/>
              <a:defRPr sz="1300"/>
            </a:lvl4pPr>
            <a:lvl5pPr marL="1828023" indent="0">
              <a:buNone/>
              <a:defRPr sz="1300"/>
            </a:lvl5pPr>
            <a:lvl6pPr marL="2285028" indent="0">
              <a:buNone/>
              <a:defRPr sz="1300"/>
            </a:lvl6pPr>
            <a:lvl7pPr marL="2742035" indent="0">
              <a:buNone/>
              <a:defRPr sz="1300"/>
            </a:lvl7pPr>
            <a:lvl8pPr marL="3199040" indent="0">
              <a:buNone/>
              <a:defRPr sz="1300"/>
            </a:lvl8pPr>
            <a:lvl9pPr marL="3656044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0B951D05-ED1E-4334-B862-D187234F501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800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1BF4134A-37C3-4EC5-9E94-49DD91A187E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7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700" b="1"/>
            </a:lvl3pPr>
            <a:lvl4pPr marL="1371017" indent="0">
              <a:buNone/>
              <a:defRPr sz="1600" b="1"/>
            </a:lvl4pPr>
            <a:lvl5pPr marL="1828023" indent="0">
              <a:buNone/>
              <a:defRPr sz="1600" b="1"/>
            </a:lvl5pPr>
            <a:lvl6pPr marL="2285028" indent="0">
              <a:buNone/>
              <a:defRPr sz="1600" b="1"/>
            </a:lvl6pPr>
            <a:lvl7pPr marL="2742035" indent="0">
              <a:buNone/>
              <a:defRPr sz="1600" b="1"/>
            </a:lvl7pPr>
            <a:lvl8pPr marL="3199040" indent="0">
              <a:buNone/>
              <a:defRPr sz="1600" b="1"/>
            </a:lvl8pPr>
            <a:lvl9pPr marL="365604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7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700" b="1"/>
            </a:lvl3pPr>
            <a:lvl4pPr marL="1371017" indent="0">
              <a:buNone/>
              <a:defRPr sz="1600" b="1"/>
            </a:lvl4pPr>
            <a:lvl5pPr marL="1828023" indent="0">
              <a:buNone/>
              <a:defRPr sz="1600" b="1"/>
            </a:lvl5pPr>
            <a:lvl6pPr marL="2285028" indent="0">
              <a:buNone/>
              <a:defRPr sz="1600" b="1"/>
            </a:lvl6pPr>
            <a:lvl7pPr marL="2742035" indent="0">
              <a:buNone/>
              <a:defRPr sz="1600" b="1"/>
            </a:lvl7pPr>
            <a:lvl8pPr marL="3199040" indent="0">
              <a:buNone/>
              <a:defRPr sz="1600" b="1"/>
            </a:lvl8pPr>
            <a:lvl9pPr marL="365604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3753471A-BFEF-411A-B894-B7BE92E66F4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9738E8CA-F9A9-411F-A798-A19E01143BD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BF8D6F61-94AA-48EB-9046-FBC1076B6D8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8" y="273080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4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008" indent="0">
              <a:buNone/>
              <a:defRPr sz="1200"/>
            </a:lvl2pPr>
            <a:lvl3pPr marL="914012" indent="0">
              <a:buNone/>
              <a:defRPr sz="900"/>
            </a:lvl3pPr>
            <a:lvl4pPr marL="1371017" indent="0">
              <a:buNone/>
              <a:defRPr sz="900"/>
            </a:lvl4pPr>
            <a:lvl5pPr marL="1828023" indent="0">
              <a:buNone/>
              <a:defRPr sz="900"/>
            </a:lvl5pPr>
            <a:lvl6pPr marL="2285028" indent="0">
              <a:buNone/>
              <a:defRPr sz="900"/>
            </a:lvl6pPr>
            <a:lvl7pPr marL="2742035" indent="0">
              <a:buNone/>
              <a:defRPr sz="900"/>
            </a:lvl7pPr>
            <a:lvl8pPr marL="3199040" indent="0">
              <a:buNone/>
              <a:defRPr sz="900"/>
            </a:lvl8pPr>
            <a:lvl9pPr marL="365604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FD7421DD-0AB1-4F0D-BE09-A00EE9AA482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5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17" indent="0">
              <a:buNone/>
              <a:defRPr sz="2000"/>
            </a:lvl4pPr>
            <a:lvl5pPr marL="1828023" indent="0">
              <a:buNone/>
              <a:defRPr sz="2000"/>
            </a:lvl5pPr>
            <a:lvl6pPr marL="2285028" indent="0">
              <a:buNone/>
              <a:defRPr sz="2000"/>
            </a:lvl6pPr>
            <a:lvl7pPr marL="2742035" indent="0">
              <a:buNone/>
              <a:defRPr sz="2000"/>
            </a:lvl7pPr>
            <a:lvl8pPr marL="3199040" indent="0">
              <a:buNone/>
              <a:defRPr sz="2000"/>
            </a:lvl8pPr>
            <a:lvl9pPr marL="365604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5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008" indent="0">
              <a:buNone/>
              <a:defRPr sz="1200"/>
            </a:lvl2pPr>
            <a:lvl3pPr marL="914012" indent="0">
              <a:buNone/>
              <a:defRPr sz="900"/>
            </a:lvl3pPr>
            <a:lvl4pPr marL="1371017" indent="0">
              <a:buNone/>
              <a:defRPr sz="900"/>
            </a:lvl4pPr>
            <a:lvl5pPr marL="1828023" indent="0">
              <a:buNone/>
              <a:defRPr sz="900"/>
            </a:lvl5pPr>
            <a:lvl6pPr marL="2285028" indent="0">
              <a:buNone/>
              <a:defRPr sz="900"/>
            </a:lvl6pPr>
            <a:lvl7pPr marL="2742035" indent="0">
              <a:buNone/>
              <a:defRPr sz="900"/>
            </a:lvl7pPr>
            <a:lvl8pPr marL="3199040" indent="0">
              <a:buNone/>
              <a:defRPr sz="900"/>
            </a:lvl8pPr>
            <a:lvl9pPr marL="365604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98D7DB5E-D58B-4488-A190-D6240C92EF2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705BE100-5B90-4BE0-BCEE-061851E309E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74662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62"/>
            <a:ext cx="80803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22C0BC2F-68FD-4102-977D-40EAA2C822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5462" y="227002"/>
            <a:ext cx="10457621" cy="7596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4000" b="0" dirty="0">
                <a:solidFill>
                  <a:schemeClr val="tx2"/>
                </a:solidFill>
                <a:latin typeface="FrutigerNext LT Regular" pitchFamily="34" charset="0"/>
                <a:ea typeface="黑体" pitchFamily="49" charset="-122"/>
              </a:defRPr>
            </a:lvl1pPr>
          </a:lstStyle>
          <a:p>
            <a:pPr lvl="0"/>
            <a:r>
              <a:rPr lang="en-US" altLang="zh-CN" dirty="0" smtClean="0"/>
              <a:t>HEADLINE TEXT TO BE PLACED HERE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961" y="44451"/>
            <a:ext cx="107554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9961" y="1600206"/>
            <a:ext cx="10755467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4657895" y="6256916"/>
            <a:ext cx="1628141" cy="601133"/>
          </a:xfrm>
          <a:prstGeom prst="rect">
            <a:avLst/>
          </a:prstGeom>
          <a:ln/>
        </p:spPr>
        <p:txBody>
          <a:bodyPr lIns="91414" tIns="45707" rIns="91414" bIns="45707"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FFE93E6-9593-49EC-8C86-CD778AEB81E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73"/>
            <a:ext cx="401161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5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66" y="325534"/>
            <a:ext cx="1044257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1"/>
            <a:ext cx="1036637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736E130F-D8A5-49BA-B154-A9A300F94BF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A70311F7-2403-4BFA-ADFD-AC530A459C6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6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0B951D05-ED1E-4334-B862-D187234F501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6"/>
            <a:ext cx="54117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1BF4134A-37C3-4EC5-9E94-49DD91A187E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3753471A-BFEF-411A-B894-B7BE92E66F4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9738E8CA-F9A9-411F-A798-A19E01143BD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BF8D6F61-94AA-48EB-9046-FBC1076B6D8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3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6" y="273076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13" y="1435103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FD7421DD-0AB1-4F0D-BE09-A00EE9AA482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00"/>
            <a:ext cx="73167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38"/>
            <a:ext cx="73167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98D7DB5E-D58B-4488-A190-D6240C92EF2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88" y="4800624"/>
            <a:ext cx="73167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88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88" y="5367362"/>
            <a:ext cx="731678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705BE100-5B90-4BE0-BCEE-061851E309E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74662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13" y="274662"/>
            <a:ext cx="80803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22C0BC2F-68FD-4102-977D-40EAA2C822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83" y="27"/>
            <a:ext cx="11083060" cy="5891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0925" y="1600200"/>
            <a:ext cx="10754685" cy="4525736"/>
          </a:xfrm>
        </p:spPr>
        <p:txBody>
          <a:bodyPr lIns="77975" tIns="38998" rIns="77975" bIns="38998"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5110967" y="6269567"/>
            <a:ext cx="1479936" cy="531284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de-DE" altLang="zh-CN">
              <a:latin typeface="Calibri" pitchFamily="34" charset="0"/>
              <a:ea typeface="宋体" pitchFamily="2" charset="-122"/>
            </a:endParaRPr>
          </a:p>
          <a:p>
            <a:pPr>
              <a:defRPr/>
            </a:pPr>
            <a:r>
              <a:rPr lang="de-DE" altLang="zh-CN">
                <a:latin typeface="Calibri" pitchFamily="34" charset="0"/>
                <a:ea typeface="宋体" pitchFamily="2" charset="-122"/>
              </a:rPr>
              <a:t>Page </a:t>
            </a:r>
            <a:fld id="{5B06E5FF-D47E-4461-A5F4-17735E9017F7}" type="slidenum">
              <a:rPr lang="de-DE" altLang="zh-CN">
                <a:latin typeface="Calibri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en-GB" altLang="zh-CN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423" name="Picture 71" descr="内页元素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-4761" y="7946"/>
            <a:ext cx="12204699" cy="6864351"/>
            <a:chOff x="-7" y="1"/>
            <a:chExt cx="7688" cy="4324"/>
          </a:xfrm>
        </p:grpSpPr>
        <p:pic>
          <p:nvPicPr>
            <p:cNvPr id="1508425" name="Picture 73" descr="封面元素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" y="1"/>
              <a:ext cx="7688" cy="4324"/>
            </a:xfrm>
            <a:prstGeom prst="rect">
              <a:avLst/>
            </a:prstGeom>
            <a:noFill/>
          </p:spPr>
        </p:pic>
        <p:sp>
          <p:nvSpPr>
            <p:cNvPr id="1508426" name="Rectangle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28" name="Text Box 76"/>
          <p:cNvSpPr txBox="1">
            <a:spLocks noChangeArrowheads="1"/>
          </p:cNvSpPr>
          <p:nvPr/>
        </p:nvSpPr>
        <p:spPr bwMode="auto">
          <a:xfrm>
            <a:off x="811213" y="6199188"/>
            <a:ext cx="2840047" cy="29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eaLnBrk="0" hangingPunct="0"/>
            <a:r>
              <a:rPr lang="en-US" altLang="zh-CN" sz="1300" b="0" dirty="0">
                <a:solidFill>
                  <a:prstClr val="black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508429" name="Picture 77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63" y="5691212"/>
            <a:ext cx="706439" cy="704851"/>
          </a:xfrm>
          <a:prstGeom prst="rect">
            <a:avLst/>
          </a:prstGeom>
          <a:noFill/>
        </p:spPr>
      </p:pic>
      <p:sp>
        <p:nvSpPr>
          <p:cNvPr id="1508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6939" y="2130450"/>
            <a:ext cx="735012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08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96951" y="4108451"/>
            <a:ext cx="7348537" cy="533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08366" name="Rectangle 14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508367" name="Rectangle 15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508369" name="Rectangle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0" name="Rectangle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1" name="Rectangle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2" name="Rectangle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508374" name="Rectangle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5" name="Rectangle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6" name="Rectangle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77" name="Rectangle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508379" name="Rectangle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0" name="Rectangle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1" name="Rectangle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2" name="Rectangle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508384" name="Rectangle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5" name="Rectangle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6" name="Rectangle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87" name="Rectangle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508389" name="Rectangle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0" name="Rectangle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1" name="Rectangle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2" name="Rectangle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508394" name="Rectangle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5" name="Rectangle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6" name="Rectangle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397" name="Rectangle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508399" name="Rectangle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0" name="Rectangle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1" name="Rectangle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2" name="Rectangle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50840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0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508409" name="Rectangle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0" name="Rectangle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1" name="Rectangle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8412" name="Rectangle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8413" name="Rectangle 61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508414" name="Rectangle 62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26" y="4406925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2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062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5238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2" y="274639"/>
            <a:ext cx="109759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13" y="1535117"/>
            <a:ext cx="53879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13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5" y="1535117"/>
            <a:ext cx="539115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2" y="0"/>
            <a:ext cx="10975975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9.xml"/><Relationship Id="rId7" Type="http://schemas.openxmlformats.org/officeDocument/2006/relationships/image" Target="../media/image1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theme" Target="../theme/theme12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131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130.xml"/><Relationship Id="rId9" Type="http://schemas.openxmlformats.org/officeDocument/2006/relationships/image" Target="../media/image9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0" y="6216651"/>
            <a:ext cx="12195175" cy="635000"/>
            <a:chOff x="0" y="3920"/>
            <a:chExt cx="7682" cy="400"/>
          </a:xfrm>
        </p:grpSpPr>
        <p:pic>
          <p:nvPicPr>
            <p:cNvPr id="1470546" name="Picture 82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7" name="Picture 83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8" name="Picture 84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470550" name="Rectangle 86"/>
          <p:cNvSpPr>
            <a:spLocks noChangeArrowheads="1"/>
          </p:cNvSpPr>
          <p:nvPr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114" eaLnBrk="0" hangingPunct="0">
              <a:lnSpc>
                <a:spcPct val="85000"/>
              </a:lnSpc>
              <a:buClrTx/>
              <a:buFontTx/>
              <a:buNone/>
            </a:pPr>
            <a:endParaRPr lang="de-DE" sz="900" b="0" dirty="0">
              <a:ea typeface="MS PGothic" pitchFamily="34" charset="-128"/>
            </a:endParaRPr>
          </a:p>
          <a:p>
            <a:pPr defTabSz="784114" eaLnBrk="0" hangingPunct="0">
              <a:lnSpc>
                <a:spcPct val="85000"/>
              </a:lnSpc>
              <a:buClrTx/>
              <a:buFontTx/>
              <a:buNone/>
            </a:pPr>
            <a:r>
              <a:rPr lang="de-DE" sz="900" b="0" dirty="0">
                <a:ea typeface="MS PGothic" pitchFamily="34" charset="-128"/>
              </a:rPr>
              <a:t>Page </a:t>
            </a:r>
            <a:fld id="{E68EC476-442B-4BB7-9603-F1440C241F3D}" type="slidenum">
              <a:rPr lang="de-DE" sz="900" b="0">
                <a:ea typeface="MS PGothic" pitchFamily="34" charset="-128"/>
              </a:rPr>
              <a:pPr defTabSz="784114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/>
        </p:nvSpPr>
        <p:spPr bwMode="auto">
          <a:xfrm>
            <a:off x="869963" y="6457973"/>
            <a:ext cx="277653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48" tIns="39174" rIns="78348" bIns="39174">
            <a:spAutoFit/>
          </a:bodyPr>
          <a:lstStyle/>
          <a:p>
            <a:pPr defTabSz="784114" eaLnBrk="0" hangingPunct="0">
              <a:buClrTx/>
              <a:buFontTx/>
              <a:buNone/>
            </a:pPr>
            <a:r>
              <a:rPr lang="en-US" altLang="zh-CN" sz="1200" dirty="0"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82238" y="6386538"/>
            <a:ext cx="1295400" cy="307975"/>
          </a:xfrm>
          <a:prstGeom prst="rect">
            <a:avLst/>
          </a:prstGeom>
          <a:noFill/>
        </p:spPr>
      </p:pic>
      <p:pic>
        <p:nvPicPr>
          <p:cNvPr id="1470542" name="Picture 78" descr="内页元素3-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27463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70553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1062" y="1600206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0602" name="Rectangle 138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470603" name="Rectangle 139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>
              <a:buClrTx/>
              <a:buFontTx/>
              <a:buNone/>
            </a:pPr>
            <a:endParaRPr lang="zh-CN" altLang="zh-CN" sz="1500" b="0" dirty="0"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0605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06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07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08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0610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11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12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13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0615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16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17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18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0620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21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22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23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0625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26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27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28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0630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31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32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33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0635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36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37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38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0640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41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42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43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80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0645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46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47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0648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0649" name="Rectangle 185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470650" name="Rectangle 186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50" r:id="rId2"/>
    <p:sldLayoutId id="2147484951" r:id="rId3"/>
    <p:sldLayoutId id="2147484952" r:id="rId4"/>
    <p:sldLayoutId id="2147484953" r:id="rId5"/>
    <p:sldLayoutId id="2147484954" r:id="rId6"/>
    <p:sldLayoutId id="2147484955" r:id="rId7"/>
    <p:sldLayoutId id="2147484956" r:id="rId8"/>
    <p:sldLayoutId id="2147484957" r:id="rId9"/>
    <p:sldLayoutId id="2147484958" r:id="rId10"/>
    <p:sldLayoutId id="2147484959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0" y="6216651"/>
            <a:ext cx="12195175" cy="635000"/>
            <a:chOff x="0" y="3920"/>
            <a:chExt cx="7682" cy="400"/>
          </a:xfrm>
        </p:grpSpPr>
        <p:pic>
          <p:nvPicPr>
            <p:cNvPr id="1470546" name="Picture 82" descr="图片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7" name="Picture 83" descr="图片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8" name="Picture 84" descr="图片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470550" name="Rectangle 86"/>
          <p:cNvSpPr>
            <a:spLocks noChangeArrowheads="1"/>
          </p:cNvSpPr>
          <p:nvPr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114" eaLnBrk="0" hangingPunct="0">
              <a:lnSpc>
                <a:spcPct val="85000"/>
              </a:lnSpc>
            </a:pPr>
            <a:endParaRPr lang="de-DE" sz="900" b="0" dirty="0">
              <a:solidFill>
                <a:prstClr val="black"/>
              </a:solidFill>
              <a:ea typeface="MS PGothic" pitchFamily="34" charset="-128"/>
            </a:endParaRPr>
          </a:p>
          <a:p>
            <a:pPr defTabSz="784114" eaLnBrk="0" hangingPunct="0">
              <a:lnSpc>
                <a:spcPct val="85000"/>
              </a:lnSpc>
            </a:pPr>
            <a:r>
              <a:rPr lang="de-DE" sz="900" b="0" dirty="0">
                <a:solidFill>
                  <a:prstClr val="black"/>
                </a:solidFill>
                <a:ea typeface="MS PGothic" pitchFamily="34" charset="-128"/>
              </a:rPr>
              <a:t>Page </a:t>
            </a:r>
            <a:fld id="{E68EC476-442B-4BB7-9603-F1440C241F3D}" type="slidenum">
              <a:rPr lang="de-DE" sz="900" b="0">
                <a:solidFill>
                  <a:prstClr val="black"/>
                </a:solidFill>
                <a:ea typeface="MS PGothic" pitchFamily="34" charset="-128"/>
              </a:rPr>
              <a:pPr defTabSz="784114" eaLnBrk="0" hangingPunct="0">
                <a:lnSpc>
                  <a:spcPct val="85000"/>
                </a:lnSpc>
              </a:pPr>
              <a:t>‹#›</a:t>
            </a:fld>
            <a:endParaRPr lang="en-GB" sz="900" b="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/>
        </p:nvSpPr>
        <p:spPr bwMode="auto">
          <a:xfrm>
            <a:off x="869963" y="6457973"/>
            <a:ext cx="277653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48" tIns="39174" rIns="78348" bIns="39174">
            <a:spAutoFit/>
          </a:bodyPr>
          <a:lstStyle/>
          <a:p>
            <a:pPr defTabSz="784114" eaLnBrk="0" hangingPunct="0"/>
            <a:r>
              <a:rPr lang="en-US" altLang="zh-CN" sz="1200" dirty="0">
                <a:solidFill>
                  <a:prstClr val="black"/>
                </a:solidFill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182238" y="6386538"/>
            <a:ext cx="1295400" cy="307975"/>
          </a:xfrm>
          <a:prstGeom prst="rect">
            <a:avLst/>
          </a:prstGeom>
          <a:noFill/>
        </p:spPr>
      </p:pic>
      <p:pic>
        <p:nvPicPr>
          <p:cNvPr id="1470542" name="Picture 78" descr="内页元素3-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27463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70553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1062" y="1600206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0602" name="Rectangle 138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470603" name="Rectangle 139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0605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6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7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8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0610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1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2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3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0615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6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7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8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0620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1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2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3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0625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6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7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8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0630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1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2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3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0635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6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7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8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0640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1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2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3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80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0645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6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7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8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0649" name="Rectangle 185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470650" name="Rectangle 186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  <p:sldLayoutId id="2147485103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0" y="6216651"/>
            <a:ext cx="12195175" cy="635000"/>
            <a:chOff x="0" y="3920"/>
            <a:chExt cx="7682" cy="400"/>
          </a:xfrm>
        </p:grpSpPr>
        <p:pic>
          <p:nvPicPr>
            <p:cNvPr id="1470546" name="Picture 82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7" name="Picture 83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8" name="Picture 84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470550" name="Rectangle 86"/>
          <p:cNvSpPr>
            <a:spLocks noChangeArrowheads="1"/>
          </p:cNvSpPr>
          <p:nvPr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114" eaLnBrk="0" hangingPunct="0">
              <a:lnSpc>
                <a:spcPct val="85000"/>
              </a:lnSpc>
            </a:pPr>
            <a:endParaRPr lang="de-DE" sz="900" b="0" dirty="0">
              <a:solidFill>
                <a:prstClr val="black"/>
              </a:solidFill>
              <a:ea typeface="MS PGothic" pitchFamily="34" charset="-128"/>
            </a:endParaRPr>
          </a:p>
          <a:p>
            <a:pPr defTabSz="784114" eaLnBrk="0" hangingPunct="0">
              <a:lnSpc>
                <a:spcPct val="85000"/>
              </a:lnSpc>
            </a:pPr>
            <a:r>
              <a:rPr lang="de-DE" sz="900" b="0" dirty="0">
                <a:solidFill>
                  <a:prstClr val="black"/>
                </a:solidFill>
                <a:ea typeface="MS PGothic" pitchFamily="34" charset="-128"/>
              </a:rPr>
              <a:t>Page </a:t>
            </a:r>
            <a:fld id="{E68EC476-442B-4BB7-9603-F1440C241F3D}" type="slidenum">
              <a:rPr lang="de-DE" sz="900" b="0">
                <a:solidFill>
                  <a:prstClr val="black"/>
                </a:solidFill>
                <a:ea typeface="MS PGothic" pitchFamily="34" charset="-128"/>
              </a:rPr>
              <a:pPr defTabSz="784114" eaLnBrk="0" hangingPunct="0">
                <a:lnSpc>
                  <a:spcPct val="85000"/>
                </a:lnSpc>
              </a:pPr>
              <a:t>‹#›</a:t>
            </a:fld>
            <a:endParaRPr lang="en-GB" sz="900" b="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/>
        </p:nvSpPr>
        <p:spPr bwMode="auto">
          <a:xfrm>
            <a:off x="869963" y="6457973"/>
            <a:ext cx="277653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48" tIns="39174" rIns="78348" bIns="39174">
            <a:spAutoFit/>
          </a:bodyPr>
          <a:lstStyle/>
          <a:p>
            <a:pPr defTabSz="784114" eaLnBrk="0" hangingPunct="0"/>
            <a:r>
              <a:rPr lang="en-US" altLang="zh-CN" sz="1200" dirty="0">
                <a:solidFill>
                  <a:prstClr val="black"/>
                </a:solidFill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82238" y="6386538"/>
            <a:ext cx="1295400" cy="307975"/>
          </a:xfrm>
          <a:prstGeom prst="rect">
            <a:avLst/>
          </a:prstGeom>
          <a:noFill/>
        </p:spPr>
      </p:pic>
      <p:pic>
        <p:nvPicPr>
          <p:cNvPr id="1470542" name="Picture 78" descr="内页元素3-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27463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70553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1062" y="1600206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0602" name="Rectangle 138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470603" name="Rectangle 139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0605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6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7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8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0610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1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2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3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0615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6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7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8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0620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1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2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3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0625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6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7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8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0630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1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2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3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0635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6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7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8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0640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1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2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3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80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0645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6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7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8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0649" name="Rectangle 185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470650" name="Rectangle 186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1"/>
          <p:cNvGrpSpPr>
            <a:grpSpLocks/>
          </p:cNvGrpSpPr>
          <p:nvPr userDrawn="1"/>
        </p:nvGrpSpPr>
        <p:grpSpPr bwMode="auto">
          <a:xfrm>
            <a:off x="0" y="6216650"/>
            <a:ext cx="12195175" cy="635000"/>
            <a:chOff x="0" y="3920"/>
            <a:chExt cx="7682" cy="400"/>
          </a:xfrm>
        </p:grpSpPr>
        <p:pic>
          <p:nvPicPr>
            <p:cNvPr id="3087" name="图片 82" descr="图片1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图片 83" descr="图片1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9" name="图片 84" descr="图片1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文本框 85"/>
          <p:cNvSpPr txBox="1">
            <a:spLocks noChangeArrowheads="1"/>
          </p:cNvSpPr>
          <p:nvPr userDrawn="1"/>
        </p:nvSpPr>
        <p:spPr bwMode="auto">
          <a:xfrm>
            <a:off x="869962" y="6457974"/>
            <a:ext cx="2900667" cy="26359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144" tIns="39083" rIns="78144" bIns="3908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92113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CC9900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solidFill>
                  <a:srgbClr val="000000"/>
                </a:solidFill>
                <a:ea typeface="ＭＳ Ｐゴシック" pitchFamily="34" charset="-128"/>
              </a:rPr>
              <a:t>HUAWEI TECHNOLOGIES CO., LTD.</a:t>
            </a:r>
          </a:p>
        </p:txBody>
      </p:sp>
      <p:sp>
        <p:nvSpPr>
          <p:cNvPr id="8" name="矩形 86"/>
          <p:cNvSpPr>
            <a:spLocks noChangeArrowheads="1"/>
          </p:cNvSpPr>
          <p:nvPr userDrawn="1"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1410" eaLnBrk="0" hangingPunct="0">
              <a:lnSpc>
                <a:spcPct val="85000"/>
              </a:lnSpc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de-DE" altLang="zh-CN" sz="900" dirty="0">
              <a:solidFill>
                <a:srgbClr val="000000"/>
              </a:solidFill>
              <a:ea typeface="MS PGothic" pitchFamily="34" charset="-128"/>
            </a:endParaRPr>
          </a:p>
          <a:p>
            <a:pPr defTabSz="781410" eaLnBrk="0" hangingPunct="0">
              <a:lnSpc>
                <a:spcPct val="85000"/>
              </a:lnSpc>
              <a:buClr>
                <a:srgbClr val="CC9900"/>
              </a:buClr>
              <a:buFont typeface="Wingdings" pitchFamily="2" charset="2"/>
              <a:buChar char="n"/>
              <a:defRPr/>
            </a:pPr>
            <a:r>
              <a:rPr lang="de-DE" altLang="zh-CN" sz="900" dirty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392C8761-FEDD-4E30-9229-2CFB11EE04E1}" type="slidenum">
              <a:rPr lang="de-DE" altLang="zh-CN" sz="900">
                <a:solidFill>
                  <a:srgbClr val="000000"/>
                </a:solidFill>
                <a:ea typeface="MS PGothic" pitchFamily="34" charset="-128"/>
              </a:rPr>
              <a:pPr defTabSz="781410" eaLnBrk="0" hangingPunct="0">
                <a:lnSpc>
                  <a:spcPct val="85000"/>
                </a:lnSpc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t>‹#›</a:t>
            </a:fld>
            <a:endParaRPr lang="en-GB" altLang="zh-CN" sz="900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077" name="图片 87" descr="图片3副本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82237" y="6386537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81"/>
          <p:cNvGrpSpPr>
            <a:grpSpLocks/>
          </p:cNvGrpSpPr>
          <p:nvPr userDrawn="1"/>
        </p:nvGrpSpPr>
        <p:grpSpPr bwMode="auto">
          <a:xfrm>
            <a:off x="0" y="6216650"/>
            <a:ext cx="12195175" cy="635000"/>
            <a:chOff x="0" y="3920"/>
            <a:chExt cx="7682" cy="400"/>
          </a:xfrm>
        </p:grpSpPr>
        <p:pic>
          <p:nvPicPr>
            <p:cNvPr id="3084" name="图片 82" descr="图片1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图片 83" descr="图片1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6" name="图片 84" descr="图片1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文本框 85"/>
          <p:cNvSpPr txBox="1">
            <a:spLocks noChangeArrowheads="1"/>
          </p:cNvSpPr>
          <p:nvPr userDrawn="1"/>
        </p:nvSpPr>
        <p:spPr bwMode="auto">
          <a:xfrm>
            <a:off x="869962" y="6457974"/>
            <a:ext cx="2900667" cy="26359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144" tIns="39083" rIns="78144" bIns="3908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92113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CC9900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solidFill>
                  <a:srgbClr val="000000"/>
                </a:solidFill>
                <a:ea typeface="ＭＳ Ｐゴシック" pitchFamily="34" charset="-128"/>
              </a:rPr>
              <a:t>HUAWEI TECHNOLOGIES CO., LTD.</a:t>
            </a:r>
          </a:p>
        </p:txBody>
      </p:sp>
      <p:sp>
        <p:nvSpPr>
          <p:cNvPr id="16" name="矩形 86"/>
          <p:cNvSpPr>
            <a:spLocks noChangeArrowheads="1"/>
          </p:cNvSpPr>
          <p:nvPr userDrawn="1"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1410" eaLnBrk="0" hangingPunct="0">
              <a:lnSpc>
                <a:spcPct val="85000"/>
              </a:lnSpc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de-DE" altLang="zh-CN" sz="900" dirty="0">
              <a:solidFill>
                <a:srgbClr val="000000"/>
              </a:solidFill>
              <a:ea typeface="MS PGothic" pitchFamily="34" charset="-128"/>
            </a:endParaRPr>
          </a:p>
          <a:p>
            <a:pPr defTabSz="781410" eaLnBrk="0" hangingPunct="0">
              <a:lnSpc>
                <a:spcPct val="85000"/>
              </a:lnSpc>
              <a:buClr>
                <a:srgbClr val="CC9900"/>
              </a:buClr>
              <a:buFont typeface="Wingdings" pitchFamily="2" charset="2"/>
              <a:buChar char="n"/>
              <a:defRPr/>
            </a:pPr>
            <a:r>
              <a:rPr lang="de-DE" altLang="zh-CN" sz="900" dirty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36FEF56-626E-400B-8DC1-D7B2872C5CC7}" type="slidenum">
              <a:rPr lang="de-DE" altLang="zh-CN" sz="900">
                <a:solidFill>
                  <a:srgbClr val="000000"/>
                </a:solidFill>
                <a:ea typeface="MS PGothic" pitchFamily="34" charset="-128"/>
              </a:rPr>
              <a:pPr defTabSz="781410" eaLnBrk="0" hangingPunct="0">
                <a:lnSpc>
                  <a:spcPct val="85000"/>
                </a:lnSpc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t>‹#›</a:t>
            </a:fld>
            <a:endParaRPr lang="en-GB" altLang="zh-CN" sz="900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081" name="图片 87" descr="图片3副本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82237" y="6386537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" descr="D:\14年归档\Desktop\桌面整理20140316\多媒体规范\2015巴展浅横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4763" y="-3175"/>
            <a:ext cx="12204701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86"/>
          <p:cNvSpPr>
            <a:spLocks noChangeArrowheads="1"/>
          </p:cNvSpPr>
          <p:nvPr userDrawn="1"/>
        </p:nvSpPr>
        <p:spPr bwMode="auto">
          <a:xfrm>
            <a:off x="573100" y="6434138"/>
            <a:ext cx="714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defRPr/>
            </a:pPr>
            <a:endParaRPr lang="de-DE" sz="1300" b="0" dirty="0">
              <a:solidFill>
                <a:srgbClr val="000000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defRPr/>
            </a:pPr>
            <a:fld id="{53FC5FAE-BDB9-44FF-9FEF-B5F0F3C3B19B}" type="slidenum">
              <a:rPr lang="de-DE" sz="1300" b="0">
                <a:solidFill>
                  <a:srgbClr val="000000"/>
                </a:solidFill>
                <a:latin typeface="FrutigerNext LT Light" pitchFamily="34" charset="0"/>
                <a:ea typeface="MS PGothic" pitchFamily="34" charset="-128"/>
              </a:rPr>
              <a:pPr defTabSz="988112" eaLnBrk="0" hangingPunct="0">
                <a:lnSpc>
                  <a:spcPct val="85000"/>
                </a:lnSpc>
                <a:defRPr/>
              </a:pPr>
              <a:t>‹#›</a:t>
            </a:fld>
            <a:endParaRPr lang="en-GB" sz="1300" b="0" dirty="0">
              <a:solidFill>
                <a:srgbClr val="000000"/>
              </a:solidFill>
              <a:latin typeface="FrutigerNext LT Light" pitchFamily="34" charset="0"/>
              <a:ea typeface="MS PGothic" pitchFamily="34" charset="-128"/>
            </a:endParaRPr>
          </a:p>
        </p:txBody>
      </p:sp>
      <p:pic>
        <p:nvPicPr>
          <p:cNvPr id="18" name="Picture 2" descr="F:\工作文件\华为技术\2014\9月\飞机稿\张怡\Plenary Presentation Templates 13to3.5 V3-07.jpg"/>
          <p:cNvPicPr>
            <a:picLocks noChangeAspect="1" noChangeArrowheads="1"/>
          </p:cNvPicPr>
          <p:nvPr userDrawn="1"/>
        </p:nvPicPr>
        <p:blipFill rotWithShape="1">
          <a:blip r:embed="rId11" cstate="print"/>
          <a:srcRect l="51974"/>
          <a:stretch/>
        </p:blipFill>
        <p:spPr bwMode="auto">
          <a:xfrm>
            <a:off x="0" y="-3174"/>
            <a:ext cx="12195175" cy="6862763"/>
          </a:xfrm>
          <a:prstGeom prst="rect">
            <a:avLst/>
          </a:prstGeom>
          <a:noFill/>
        </p:spPr>
      </p:pic>
      <p:pic>
        <p:nvPicPr>
          <p:cNvPr id="22" name="Picture 2" descr="C:\Users\lys\Desktop\华为logo 横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23" y="6204925"/>
            <a:ext cx="1464652" cy="3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7" r:id="rId1"/>
    <p:sldLayoutId id="2147485168" r:id="rId2"/>
    <p:sldLayoutId id="2147485169" r:id="rId3"/>
    <p:sldLayoutId id="2147485170" r:id="rId4"/>
    <p:sldLayoutId id="2147485171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  <a:cs typeface="SimSun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  <a:cs typeface="SimSun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  <a:cs typeface="SimSun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  <a:cs typeface="SimSun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0" y="6216651"/>
            <a:ext cx="12195175" cy="635000"/>
            <a:chOff x="0" y="3920"/>
            <a:chExt cx="7682" cy="400"/>
          </a:xfrm>
        </p:grpSpPr>
        <p:pic>
          <p:nvPicPr>
            <p:cNvPr id="1470546" name="Picture 82" descr="图片1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7" name="Picture 83" descr="图片1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8" name="Picture 84" descr="图片1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470550" name="Rectangle 86"/>
          <p:cNvSpPr>
            <a:spLocks noChangeArrowheads="1"/>
          </p:cNvSpPr>
          <p:nvPr/>
        </p:nvSpPr>
        <p:spPr bwMode="auto">
          <a:xfrm>
            <a:off x="7910514" y="6396041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3879" eaLnBrk="0" hangingPunct="0">
              <a:lnSpc>
                <a:spcPct val="85000"/>
              </a:lnSpc>
            </a:pPr>
            <a:endParaRPr lang="de-DE" sz="900" b="0" dirty="0">
              <a:solidFill>
                <a:prstClr val="black"/>
              </a:solidFill>
              <a:ea typeface="MS PGothic" pitchFamily="34" charset="-128"/>
            </a:endParaRPr>
          </a:p>
          <a:p>
            <a:pPr defTabSz="783879" eaLnBrk="0" hangingPunct="0">
              <a:lnSpc>
                <a:spcPct val="85000"/>
              </a:lnSpc>
            </a:pPr>
            <a:r>
              <a:rPr lang="de-DE" sz="900" b="0" dirty="0">
                <a:solidFill>
                  <a:prstClr val="black"/>
                </a:solidFill>
                <a:ea typeface="MS PGothic" pitchFamily="34" charset="-128"/>
              </a:rPr>
              <a:t>Page </a:t>
            </a:r>
            <a:fld id="{E68EC476-442B-4BB7-9603-F1440C241F3D}" type="slidenum">
              <a:rPr lang="de-DE" sz="900" b="0">
                <a:solidFill>
                  <a:prstClr val="black"/>
                </a:solidFill>
                <a:ea typeface="MS PGothic" pitchFamily="34" charset="-128"/>
              </a:rPr>
              <a:pPr defTabSz="783879" eaLnBrk="0" hangingPunct="0">
                <a:lnSpc>
                  <a:spcPct val="85000"/>
                </a:lnSpc>
              </a:pPr>
              <a:t>‹#›</a:t>
            </a:fld>
            <a:endParaRPr lang="en-GB" sz="900" b="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/>
        </p:nvSpPr>
        <p:spPr bwMode="auto">
          <a:xfrm>
            <a:off x="869952" y="6457951"/>
            <a:ext cx="277653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4" rIns="78328" bIns="39164">
            <a:spAutoFit/>
          </a:bodyPr>
          <a:lstStyle/>
          <a:p>
            <a:pPr defTabSz="783879" eaLnBrk="0" hangingPunct="0"/>
            <a:r>
              <a:rPr lang="en-US" altLang="zh-CN" sz="1200" dirty="0">
                <a:solidFill>
                  <a:prstClr val="black"/>
                </a:solidFill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182227" y="6386516"/>
            <a:ext cx="1295400" cy="307975"/>
          </a:xfrm>
          <a:prstGeom prst="rect">
            <a:avLst/>
          </a:prstGeom>
          <a:noFill/>
        </p:spPr>
      </p:pic>
      <p:pic>
        <p:nvPicPr>
          <p:cNvPr id="1470542" name="Picture 78" descr="内页元素3-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3"/>
            <a:ext cx="12193588" cy="64928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51" y="27463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70553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1051" y="1600203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0602" name="Rectangle 138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3" tIns="43882" rIns="87763" bIns="43882"/>
          <a:lstStyle/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:32-35pt 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 R153 G0 B0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 LT Medium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 Arial</a:t>
            </a:r>
          </a:p>
          <a:p>
            <a:pPr marL="342748" indent="-342748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:30-32pt 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 R153 G0 B0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黑体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:20-22pt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) :18pt 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黑色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 LT Regular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/>
                <a:cs typeface="SimSun" pitchFamily="2" charset="-122"/>
              </a:rPr>
              <a:t>: Arial</a:t>
            </a:r>
          </a:p>
          <a:p>
            <a:pPr marL="342748" indent="-342748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/>
              <a:cs typeface="SimSun" pitchFamily="2" charset="-122"/>
            </a:endParaRP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:18-20pt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):18pt 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黑色</a:t>
            </a:r>
          </a:p>
          <a:p>
            <a:pPr marL="342748" indent="-342748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/>
              <a:cs typeface="SimSun" pitchFamily="2" charset="-122"/>
            </a:endParaRPr>
          </a:p>
        </p:txBody>
      </p:sp>
      <p:sp>
        <p:nvSpPr>
          <p:cNvPr id="1470603" name="Rectangle 139"/>
          <p:cNvSpPr>
            <a:spLocks noChangeArrowheads="1"/>
          </p:cNvSpPr>
          <p:nvPr/>
        </p:nvSpPr>
        <p:spPr bwMode="auto">
          <a:xfrm>
            <a:off x="12361865" y="5444691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387" tIns="45694" rIns="91387" bIns="45694" anchor="ctr">
            <a:spAutoFit/>
          </a:bodyPr>
          <a:lstStyle/>
          <a:p>
            <a:pPr algn="ctr" defTabSz="877500" eaLnBrk="0" hangingPunct="0"/>
            <a:endParaRPr lang="zh-CN" altLang="zh-CN" sz="1500" b="0" dirty="0">
              <a:solidFill>
                <a:prstClr val="black"/>
              </a:solidFill>
              <a:latin typeface="FrutigerNext LT Regular"/>
              <a:ea typeface="MS PGothic" pitchFamily="34" charset="-128"/>
            </a:endParaRP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2472987" y="5278440"/>
            <a:ext cx="989012" cy="184151"/>
            <a:chOff x="6657" y="3492"/>
            <a:chExt cx="527" cy="121"/>
          </a:xfrm>
        </p:grpSpPr>
        <p:sp>
          <p:nvSpPr>
            <p:cNvPr id="1470605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06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07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08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12472987" y="6203953"/>
            <a:ext cx="989012" cy="182563"/>
            <a:chOff x="6657" y="4103"/>
            <a:chExt cx="527" cy="121"/>
          </a:xfrm>
        </p:grpSpPr>
        <p:sp>
          <p:nvSpPr>
            <p:cNvPr id="1470610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11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12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13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12472987" y="6450015"/>
            <a:ext cx="989012" cy="182563"/>
            <a:chOff x="6657" y="4266"/>
            <a:chExt cx="527" cy="121"/>
          </a:xfrm>
        </p:grpSpPr>
        <p:sp>
          <p:nvSpPr>
            <p:cNvPr id="1470615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16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17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18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12472987" y="5527678"/>
            <a:ext cx="989012" cy="182563"/>
            <a:chOff x="6657" y="3656"/>
            <a:chExt cx="527" cy="121"/>
          </a:xfrm>
        </p:grpSpPr>
        <p:sp>
          <p:nvSpPr>
            <p:cNvPr id="1470620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21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22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23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2472987" y="5957890"/>
            <a:ext cx="989012" cy="182563"/>
            <a:chOff x="6657" y="3941"/>
            <a:chExt cx="527" cy="121"/>
          </a:xfrm>
        </p:grpSpPr>
        <p:sp>
          <p:nvSpPr>
            <p:cNvPr id="1470625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26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27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28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12472987" y="6697665"/>
            <a:ext cx="989012" cy="182563"/>
            <a:chOff x="6657" y="4430"/>
            <a:chExt cx="527" cy="121"/>
          </a:xfrm>
        </p:grpSpPr>
        <p:sp>
          <p:nvSpPr>
            <p:cNvPr id="1470630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31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32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33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2472987" y="5032377"/>
            <a:ext cx="989012" cy="184151"/>
            <a:chOff x="6657" y="3329"/>
            <a:chExt cx="527" cy="122"/>
          </a:xfrm>
        </p:grpSpPr>
        <p:sp>
          <p:nvSpPr>
            <p:cNvPr id="1470635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36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37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38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2472987" y="4600578"/>
            <a:ext cx="989012" cy="182563"/>
            <a:chOff x="6657" y="3043"/>
            <a:chExt cx="527" cy="121"/>
          </a:xfrm>
        </p:grpSpPr>
        <p:sp>
          <p:nvSpPr>
            <p:cNvPr id="1470640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41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42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43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80"/>
          <p:cNvGrpSpPr>
            <a:grpSpLocks/>
          </p:cNvGrpSpPr>
          <p:nvPr/>
        </p:nvGrpSpPr>
        <p:grpSpPr bwMode="auto">
          <a:xfrm>
            <a:off x="12472987" y="4354515"/>
            <a:ext cx="989012" cy="184151"/>
            <a:chOff x="6657" y="2881"/>
            <a:chExt cx="527" cy="121"/>
          </a:xfrm>
        </p:grpSpPr>
        <p:sp>
          <p:nvSpPr>
            <p:cNvPr id="1470645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46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47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1470648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1470649" name="Rectangle 185"/>
          <p:cNvSpPr>
            <a:spLocks noChangeArrowheads="1"/>
          </p:cNvSpPr>
          <p:nvPr/>
        </p:nvSpPr>
        <p:spPr bwMode="auto">
          <a:xfrm>
            <a:off x="12269789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3" tIns="43882" rIns="87763" bIns="43882"/>
          <a:lstStyle/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配色参考方案：</a:t>
            </a:r>
          </a:p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（仅供参考）</a:t>
            </a:r>
          </a:p>
        </p:txBody>
      </p:sp>
      <p:sp>
        <p:nvSpPr>
          <p:cNvPr id="1470650" name="Rectangle 186"/>
          <p:cNvSpPr>
            <a:spLocks noChangeArrowheads="1"/>
          </p:cNvSpPr>
          <p:nvPr/>
        </p:nvSpPr>
        <p:spPr bwMode="auto">
          <a:xfrm>
            <a:off x="12269789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3" tIns="43882" rIns="87763" bIns="43882"/>
          <a:lstStyle/>
          <a:p>
            <a:pPr marL="342748" indent="-342748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/>
                <a:cs typeface="SimSun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9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2" r:id="rId1"/>
    <p:sldLayoutId id="2147485183" r:id="rId2"/>
    <p:sldLayoutId id="2147485184" r:id="rId3"/>
    <p:sldLayoutId id="2147485185" r:id="rId4"/>
    <p:sldLayoutId id="2147485186" r:id="rId5"/>
    <p:sldLayoutId id="2147485187" r:id="rId6"/>
    <p:sldLayoutId id="2147485188" r:id="rId7"/>
    <p:sldLayoutId id="2147485189" r:id="rId8"/>
    <p:sldLayoutId id="2147485190" r:id="rId9"/>
    <p:sldLayoutId id="2147485191" r:id="rId10"/>
    <p:sldLayoutId id="2147485192" r:id="rId11"/>
    <p:sldLayoutId id="2147485193" r:id="rId12"/>
    <p:sldLayoutId id="2147485194" r:id="rId13"/>
    <p:sldLayoutId id="2147485195" r:id="rId14"/>
    <p:sldLayoutId id="2147485196" r:id="rId15"/>
    <p:sldLayoutId id="2147485197" r:id="rId1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6999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3996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0995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7992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748" indent="-342748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399" b="1">
          <a:solidFill>
            <a:schemeClr val="tx1"/>
          </a:solidFill>
          <a:latin typeface="+mn-lt"/>
          <a:ea typeface="+mn-ea"/>
          <a:cs typeface="+mn-cs"/>
        </a:defRPr>
      </a:lvl1pPr>
      <a:lvl2pPr marL="742622" indent="-2856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1999">
          <a:solidFill>
            <a:schemeClr val="tx1"/>
          </a:solidFill>
          <a:latin typeface="+mn-lt"/>
          <a:ea typeface="+mn-ea"/>
          <a:cs typeface="+mn-cs"/>
        </a:defRPr>
      </a:lvl2pPr>
      <a:lvl3pPr marL="1142495" indent="-228498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99493" indent="-22849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6492" indent="-2284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3490" indent="-2284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0488" indent="-2284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7485" indent="-2284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4484" indent="-2284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99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96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95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92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90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88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87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984" algn="l" defTabSz="913996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659" name="Picture 3" descr="内页元素3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8690" name="Rectangle 34"/>
          <p:cNvSpPr>
            <a:spLocks noChangeArrowheads="1"/>
          </p:cNvSpPr>
          <p:nvPr/>
        </p:nvSpPr>
        <p:spPr bwMode="auto">
          <a:xfrm>
            <a:off x="0" y="1"/>
            <a:ext cx="12195175" cy="68595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algn="ctr"/>
            <a:endParaRPr lang="zh-CN" altLang="zh-CN"/>
          </a:p>
        </p:txBody>
      </p:sp>
      <p:pic>
        <p:nvPicPr>
          <p:cNvPr id="1478691" name="Picture 35" descr="目录元素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7940"/>
            <a:ext cx="6523038" cy="6851651"/>
          </a:xfrm>
          <a:prstGeom prst="rect">
            <a:avLst/>
          </a:prstGeom>
          <a:noFill/>
        </p:spPr>
      </p:pic>
      <p:sp>
        <p:nvSpPr>
          <p:cNvPr id="1478692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48894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Content</a:t>
            </a:r>
          </a:p>
        </p:txBody>
      </p:sp>
      <p:sp>
        <p:nvSpPr>
          <p:cNvPr id="1478693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51" y="1724025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8742" name="Rectangle 86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endParaRPr lang="en-US" altLang="zh-CN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478743" name="Rectangle 87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>
              <a:buClrTx/>
              <a:buFontTx/>
              <a:buNone/>
            </a:pPr>
            <a:endParaRPr lang="zh-CN" altLang="zh-CN" sz="1500" b="0" dirty="0"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8745" name="Rectangle 89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46" name="Rectangle 90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47" name="Rectangle 91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48" name="Rectangle 92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8750" name="Rectangle 94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51" name="Rectangle 95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52" name="Rectangle 96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53" name="Rectangle 97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8755" name="Rectangle 99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56" name="Rectangle 100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57" name="Rectangle 101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58" name="Rectangle 102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8760" name="Rectangle 104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61" name="Rectangle 105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62" name="Rectangle 106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63" name="Rectangle 107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8765" name="Rectangle 109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66" name="Rectangle 110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67" name="Rectangle 111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68" name="Rectangle 112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8770" name="Rectangle 114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71" name="Rectangle 115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72" name="Rectangle 116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73" name="Rectangle 117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8775" name="Rectangle 119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76" name="Rectangle 120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77" name="Rectangle 121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78" name="Rectangle 122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8780" name="Rectangle 124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81" name="Rectangle 125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82" name="Rectangle 126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83" name="Rectangle 127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28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8785" name="Rectangle 129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86" name="Rectangle 130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87" name="Rectangle 131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8788" name="Rectangle 132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8789" name="Rectangle 133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478790" name="Rectangle 134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3200" b="1">
          <a:solidFill>
            <a:srgbClr val="808080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›"/>
        <a:defRPr sz="2800">
          <a:solidFill>
            <a:srgbClr val="808080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FrutigerNext LT Medium" pitchFamily="34" charset="0"/>
        <a:buChar char="»"/>
        <a:defRPr sz="2400">
          <a:solidFill>
            <a:srgbClr val="808080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808080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7875" name="Picture 3" descr="内页元素3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pic>
        <p:nvPicPr>
          <p:cNvPr id="1487887" name="Picture 15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16601"/>
            <a:ext cx="12195175" cy="1241425"/>
          </a:xfrm>
          <a:prstGeom prst="rect">
            <a:avLst/>
          </a:prstGeom>
          <a:noFill/>
        </p:spPr>
      </p:pic>
      <p:sp>
        <p:nvSpPr>
          <p:cNvPr id="1487888" name="Text Box 16"/>
          <p:cNvSpPr txBox="1">
            <a:spLocks noChangeArrowheads="1"/>
          </p:cNvSpPr>
          <p:nvPr/>
        </p:nvSpPr>
        <p:spPr bwMode="auto">
          <a:xfrm>
            <a:off x="4579940" y="2616225"/>
            <a:ext cx="29686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4800" b="0" dirty="0">
                <a:solidFill>
                  <a:srgbClr val="990000"/>
                </a:solidFill>
                <a:latin typeface="FrutigerNext LT Medium" pitchFamily="34" charset="0"/>
                <a:ea typeface="MS PGothic" pitchFamily="34" charset="-128"/>
              </a:rPr>
              <a:t>Thank you</a:t>
            </a:r>
          </a:p>
        </p:txBody>
      </p:sp>
      <p:sp>
        <p:nvSpPr>
          <p:cNvPr id="1487889" name="Text Box 17"/>
          <p:cNvSpPr txBox="1">
            <a:spLocks noChangeArrowheads="1"/>
          </p:cNvSpPr>
          <p:nvPr/>
        </p:nvSpPr>
        <p:spPr bwMode="auto">
          <a:xfrm>
            <a:off x="4627564" y="3409952"/>
            <a:ext cx="292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2800" b="0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  <a:endParaRPr lang="en-US" altLang="zh-CN" sz="2300" b="0" dirty="0">
              <a:solidFill>
                <a:srgbClr val="99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487938" name="Rectangle 66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zh-CN" altLang="en-US" sz="1200" b="0" dirty="0">
              <a:solidFill>
                <a:srgbClr val="F8F8F8"/>
              </a:solidFill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en-US" altLang="zh-CN" sz="1200" b="0" dirty="0">
              <a:solidFill>
                <a:srgbClr val="F8F8F8"/>
              </a:solidFill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</a:rPr>
              <a:t>细黑体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endParaRPr lang="en-US" altLang="zh-CN" sz="1200" b="0" dirty="0">
              <a:solidFill>
                <a:srgbClr val="080808"/>
              </a:solidFill>
            </a:endParaRPr>
          </a:p>
        </p:txBody>
      </p:sp>
      <p:sp>
        <p:nvSpPr>
          <p:cNvPr id="1487939" name="Rectangle 67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>
              <a:buClrTx/>
              <a:buFontTx/>
              <a:buNone/>
            </a:pPr>
            <a:endParaRPr lang="zh-CN" altLang="zh-CN" sz="1500" b="0" dirty="0"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87941" name="Rectangle 69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42" name="Rectangle 70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43" name="Rectangle 71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44" name="Rectangle 72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87946" name="Rectangle 74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47" name="Rectangle 75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48" name="Rectangle 76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49" name="Rectangle 77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87951" name="Rectangle 79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52" name="Rectangle 80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53" name="Rectangle 81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54" name="Rectangle 82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87956" name="Rectangle 84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57" name="Rectangle 85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58" name="Rectangle 86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59" name="Rectangle 87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87961" name="Rectangle 89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62" name="Rectangle 90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63" name="Rectangle 91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64" name="Rectangle 92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87966" name="Rectangle 94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67" name="Rectangle 95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68" name="Rectangle 96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69" name="Rectangle 97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87971" name="Rectangle 99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72" name="Rectangle 100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73" name="Rectangle 101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74" name="Rectangle 102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87976" name="Rectangle 104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77" name="Rectangle 105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78" name="Rectangle 106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79" name="Rectangle 107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87981" name="Rectangle 109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82" name="Rectangle 110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83" name="Rectangle 111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984" name="Rectangle 112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87985" name="Rectangle 113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</a:rPr>
              <a:t>（仅供参考）</a:t>
            </a:r>
          </a:p>
        </p:txBody>
      </p:sp>
      <p:sp>
        <p:nvSpPr>
          <p:cNvPr id="1487986" name="Rectangle 114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Tx/>
              <a:buNone/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3" r:id="rId1"/>
    <p:sldLayoutId id="2147484974" r:id="rId2"/>
    <p:sldLayoutId id="2147484975" r:id="rId3"/>
    <p:sldLayoutId id="2147484976" r:id="rId4"/>
    <p:sldLayoutId id="2147484977" r:id="rId5"/>
    <p:sldLayoutId id="2147484978" r:id="rId6"/>
    <p:sldLayoutId id="2147484979" r:id="rId7"/>
    <p:sldLayoutId id="2147484980" r:id="rId8"/>
    <p:sldLayoutId id="2147484981" r:id="rId9"/>
    <p:sldLayoutId id="2147484982" r:id="rId10"/>
    <p:sldLayoutId id="2147484983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342851" indent="-342851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</a:defRPr>
      </a:lvl2pPr>
      <a:lvl3pPr marL="1142838" indent="-228567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</a:defRPr>
      </a:lvl3pPr>
      <a:lvl4pPr marL="1599973" indent="-228567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10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659" name="Picture 3" descr="内页元素3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8690" name="Rectangle 34"/>
          <p:cNvSpPr>
            <a:spLocks noChangeArrowheads="1"/>
          </p:cNvSpPr>
          <p:nvPr/>
        </p:nvSpPr>
        <p:spPr bwMode="auto">
          <a:xfrm>
            <a:off x="0" y="1"/>
            <a:ext cx="12195175" cy="68595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algn="ctr"/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478691" name="Picture 35" descr="目录元素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7940"/>
            <a:ext cx="6523038" cy="6851651"/>
          </a:xfrm>
          <a:prstGeom prst="rect">
            <a:avLst/>
          </a:prstGeom>
          <a:noFill/>
        </p:spPr>
      </p:pic>
      <p:sp>
        <p:nvSpPr>
          <p:cNvPr id="1478692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48894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Content</a:t>
            </a:r>
          </a:p>
        </p:txBody>
      </p:sp>
      <p:sp>
        <p:nvSpPr>
          <p:cNvPr id="1478693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51" y="1724025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8742" name="Rectangle 86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细黑体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080808"/>
              </a:solidFill>
              <a:ea typeface="华文细黑" pitchFamily="2" charset="-122"/>
            </a:endParaRPr>
          </a:p>
        </p:txBody>
      </p:sp>
      <p:sp>
        <p:nvSpPr>
          <p:cNvPr id="1478743" name="Rectangle 87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8745" name="Rectangle 89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46" name="Rectangle 90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47" name="Rectangle 91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48" name="Rectangle 92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8750" name="Rectangle 94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1" name="Rectangle 95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2" name="Rectangle 96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3" name="Rectangle 97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8755" name="Rectangle 99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6" name="Rectangle 100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7" name="Rectangle 101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8" name="Rectangle 102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8760" name="Rectangle 104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1" name="Rectangle 105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2" name="Rectangle 106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3" name="Rectangle 107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8765" name="Rectangle 109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6" name="Rectangle 110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7" name="Rectangle 111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8" name="Rectangle 112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8770" name="Rectangle 114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1" name="Rectangle 115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2" name="Rectangle 116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3" name="Rectangle 117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8775" name="Rectangle 119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6" name="Rectangle 120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7" name="Rectangle 121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8" name="Rectangle 122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8780" name="Rectangle 124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1" name="Rectangle 125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2" name="Rectangle 126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3" name="Rectangle 127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128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8785" name="Rectangle 129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6" name="Rectangle 130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7" name="Rectangle 131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8" name="Rectangle 132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78789" name="Rectangle 133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（仅供参考）</a:t>
            </a:r>
          </a:p>
        </p:txBody>
      </p:sp>
      <p:sp>
        <p:nvSpPr>
          <p:cNvPr id="1478790" name="Rectangle 134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  <p:sldLayoutId id="2147484990" r:id="rId6"/>
    <p:sldLayoutId id="2147484991" r:id="rId7"/>
    <p:sldLayoutId id="2147484992" r:id="rId8"/>
    <p:sldLayoutId id="2147484993" r:id="rId9"/>
    <p:sldLayoutId id="2147484994" r:id="rId10"/>
    <p:sldLayoutId id="2147484995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3200" b="1">
          <a:solidFill>
            <a:srgbClr val="808080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›"/>
        <a:defRPr sz="2800">
          <a:solidFill>
            <a:srgbClr val="808080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FrutigerNext LT Medium" pitchFamily="34" charset="0"/>
        <a:buChar char="»"/>
        <a:defRPr sz="2400">
          <a:solidFill>
            <a:srgbClr val="808080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808080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0" y="6216651"/>
            <a:ext cx="12195175" cy="635000"/>
            <a:chOff x="0" y="3920"/>
            <a:chExt cx="7682" cy="400"/>
          </a:xfrm>
        </p:grpSpPr>
        <p:pic>
          <p:nvPicPr>
            <p:cNvPr id="1470546" name="Picture 82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7" name="Picture 83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8" name="Picture 84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470550" name="Rectangle 86"/>
          <p:cNvSpPr>
            <a:spLocks noChangeArrowheads="1"/>
          </p:cNvSpPr>
          <p:nvPr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114" eaLnBrk="0" hangingPunct="0">
              <a:lnSpc>
                <a:spcPct val="85000"/>
              </a:lnSpc>
            </a:pPr>
            <a:endParaRPr lang="de-DE" sz="900" b="0" dirty="0">
              <a:solidFill>
                <a:prstClr val="black"/>
              </a:solidFill>
              <a:ea typeface="MS PGothic" pitchFamily="34" charset="-128"/>
            </a:endParaRPr>
          </a:p>
          <a:p>
            <a:pPr defTabSz="784114" eaLnBrk="0" hangingPunct="0">
              <a:lnSpc>
                <a:spcPct val="85000"/>
              </a:lnSpc>
            </a:pPr>
            <a:r>
              <a:rPr lang="de-DE" sz="900" b="0" dirty="0">
                <a:solidFill>
                  <a:prstClr val="black"/>
                </a:solidFill>
                <a:ea typeface="MS PGothic" pitchFamily="34" charset="-128"/>
              </a:rPr>
              <a:t>Page </a:t>
            </a:r>
            <a:fld id="{E68EC476-442B-4BB7-9603-F1440C241F3D}" type="slidenum">
              <a:rPr lang="de-DE" sz="900" b="0">
                <a:solidFill>
                  <a:prstClr val="black"/>
                </a:solidFill>
                <a:ea typeface="MS PGothic" pitchFamily="34" charset="-128"/>
              </a:rPr>
              <a:pPr defTabSz="784114" eaLnBrk="0" hangingPunct="0">
                <a:lnSpc>
                  <a:spcPct val="85000"/>
                </a:lnSpc>
              </a:pPr>
              <a:t>‹#›</a:t>
            </a:fld>
            <a:endParaRPr lang="en-GB" sz="900" b="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/>
        </p:nvSpPr>
        <p:spPr bwMode="auto">
          <a:xfrm>
            <a:off x="869963" y="6457973"/>
            <a:ext cx="277653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48" tIns="39174" rIns="78348" bIns="39174">
            <a:spAutoFit/>
          </a:bodyPr>
          <a:lstStyle/>
          <a:p>
            <a:pPr defTabSz="784114" eaLnBrk="0" hangingPunct="0"/>
            <a:r>
              <a:rPr lang="en-US" altLang="zh-CN" sz="1200" dirty="0">
                <a:solidFill>
                  <a:prstClr val="black"/>
                </a:solidFill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82238" y="6386538"/>
            <a:ext cx="1295400" cy="307975"/>
          </a:xfrm>
          <a:prstGeom prst="rect">
            <a:avLst/>
          </a:prstGeom>
          <a:noFill/>
        </p:spPr>
      </p:pic>
      <p:pic>
        <p:nvPicPr>
          <p:cNvPr id="1470542" name="Picture 78" descr="内页元素3-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27463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70553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1062" y="1600206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0602" name="Rectangle 138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470603" name="Rectangle 139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0605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6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7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8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0610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1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2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3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0615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6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7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8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0620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1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2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3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0625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6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7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8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0630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1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2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3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0635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6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7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8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0640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1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2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3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80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0645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6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7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8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0649" name="Rectangle 185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470650" name="Rectangle 186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7" r:id="rId1"/>
    <p:sldLayoutId id="2147484998" r:id="rId2"/>
    <p:sldLayoutId id="2147484999" r:id="rId3"/>
    <p:sldLayoutId id="2147485000" r:id="rId4"/>
    <p:sldLayoutId id="2147485001" r:id="rId5"/>
    <p:sldLayoutId id="2147485002" r:id="rId6"/>
    <p:sldLayoutId id="2147485003" r:id="rId7"/>
    <p:sldLayoutId id="2147485004" r:id="rId8"/>
    <p:sldLayoutId id="2147485005" r:id="rId9"/>
    <p:sldLayoutId id="2147485006" r:id="rId10"/>
    <p:sldLayoutId id="2147485007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659" name="Picture 3" descr="内页元素3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8690" name="Rectangle 34"/>
          <p:cNvSpPr>
            <a:spLocks noChangeArrowheads="1"/>
          </p:cNvSpPr>
          <p:nvPr/>
        </p:nvSpPr>
        <p:spPr bwMode="auto">
          <a:xfrm>
            <a:off x="0" y="1"/>
            <a:ext cx="12195175" cy="68595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algn="ctr"/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478691" name="Picture 35" descr="目录元素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7940"/>
            <a:ext cx="6523038" cy="6851651"/>
          </a:xfrm>
          <a:prstGeom prst="rect">
            <a:avLst/>
          </a:prstGeom>
          <a:noFill/>
        </p:spPr>
      </p:pic>
      <p:sp>
        <p:nvSpPr>
          <p:cNvPr id="1478692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48894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Content</a:t>
            </a:r>
          </a:p>
        </p:txBody>
      </p:sp>
      <p:sp>
        <p:nvSpPr>
          <p:cNvPr id="1478693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51" y="1724025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8742" name="Rectangle 86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</a:rPr>
              <a:t>细黑体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080808"/>
              </a:solidFill>
              <a:ea typeface="华文细黑" pitchFamily="2" charset="-122"/>
            </a:endParaRPr>
          </a:p>
        </p:txBody>
      </p:sp>
      <p:sp>
        <p:nvSpPr>
          <p:cNvPr id="1478743" name="Rectangle 87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8745" name="Rectangle 89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46" name="Rectangle 90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47" name="Rectangle 91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48" name="Rectangle 92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8750" name="Rectangle 94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1" name="Rectangle 95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2" name="Rectangle 96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3" name="Rectangle 97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8755" name="Rectangle 99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6" name="Rectangle 100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7" name="Rectangle 101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58" name="Rectangle 102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8760" name="Rectangle 104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1" name="Rectangle 105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2" name="Rectangle 106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3" name="Rectangle 107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8765" name="Rectangle 109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6" name="Rectangle 110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7" name="Rectangle 111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68" name="Rectangle 112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8770" name="Rectangle 114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1" name="Rectangle 115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2" name="Rectangle 116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3" name="Rectangle 117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8775" name="Rectangle 119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6" name="Rectangle 120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7" name="Rectangle 121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78" name="Rectangle 122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8780" name="Rectangle 124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1" name="Rectangle 125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2" name="Rectangle 126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3" name="Rectangle 127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128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8785" name="Rectangle 129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6" name="Rectangle 130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7" name="Rectangle 131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788" name="Rectangle 132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78789" name="Rectangle 133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（仅供参考）</a:t>
            </a:r>
          </a:p>
        </p:txBody>
      </p:sp>
      <p:sp>
        <p:nvSpPr>
          <p:cNvPr id="1478790" name="Rectangle 134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17" r:id="rId9"/>
    <p:sldLayoutId id="2147485018" r:id="rId10"/>
    <p:sldLayoutId id="2147485019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3200" b="1">
          <a:solidFill>
            <a:srgbClr val="808080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›"/>
        <a:defRPr sz="2800">
          <a:solidFill>
            <a:srgbClr val="808080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FrutigerNext LT Medium" pitchFamily="34" charset="0"/>
        <a:buChar char="»"/>
        <a:defRPr sz="2400">
          <a:solidFill>
            <a:srgbClr val="808080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808080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rgbClr val="80808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35" name="Text Box 19"/>
          <p:cNvSpPr txBox="1">
            <a:spLocks noChangeArrowheads="1"/>
          </p:cNvSpPr>
          <p:nvPr/>
        </p:nvSpPr>
        <p:spPr bwMode="auto">
          <a:xfrm>
            <a:off x="869950" y="6467501"/>
            <a:ext cx="219868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4" tIns="39164" rIns="78324" bIns="39164">
            <a:spAutoFit/>
          </a:bodyPr>
          <a:lstStyle/>
          <a:p>
            <a:pPr defTabSz="783891" eaLnBrk="0" hangingPunct="0"/>
            <a:r>
              <a:rPr lang="en-US" altLang="zh-CN" sz="1200" b="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HISILICON SEMICONDUCTOR</a:t>
            </a:r>
          </a:p>
        </p:txBody>
      </p:sp>
      <p:sp>
        <p:nvSpPr>
          <p:cNvPr id="108443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0514" y="6402389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83891" eaLnBrk="0" hangingPunct="0">
              <a:lnSpc>
                <a:spcPct val="85000"/>
              </a:lnSpc>
              <a:buClrTx/>
              <a:buFontTx/>
              <a:buNone/>
              <a:defRPr sz="900" b="0">
                <a:latin typeface="FrutigerNext LT Medium" pitchFamily="34" charset="0"/>
                <a:ea typeface="ＭＳ Ｐゴシック" pitchFamily="34" charset="-128"/>
              </a:defRPr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402F9E3F-438B-4131-8E07-CDC73170D16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6216651"/>
            <a:ext cx="12195175" cy="635000"/>
            <a:chOff x="0" y="3920"/>
            <a:chExt cx="7682" cy="400"/>
          </a:xfrm>
        </p:grpSpPr>
        <p:pic>
          <p:nvPicPr>
            <p:cNvPr id="1084438" name="Picture 22" descr="图片1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084439" name="Picture 23" descr="图片1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084440" name="Picture 24" descr="图片1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084441" name="Text Box 25"/>
          <p:cNvSpPr txBox="1">
            <a:spLocks noChangeArrowheads="1"/>
          </p:cNvSpPr>
          <p:nvPr/>
        </p:nvSpPr>
        <p:spPr bwMode="auto">
          <a:xfrm>
            <a:off x="869964" y="6457973"/>
            <a:ext cx="277653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4" tIns="39164" rIns="78324" bIns="39164">
            <a:spAutoFit/>
          </a:bodyPr>
          <a:lstStyle/>
          <a:p>
            <a:pPr defTabSz="783891" eaLnBrk="0" hangingPunct="0"/>
            <a:r>
              <a:rPr lang="en-US" altLang="zh-CN" sz="120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HUAWEI TECHNOLOGIES CO., LTD.</a:t>
            </a:r>
          </a:p>
        </p:txBody>
      </p:sp>
      <p:sp>
        <p:nvSpPr>
          <p:cNvPr id="1084442" name="Rectangle 26"/>
          <p:cNvSpPr>
            <a:spLocks noChangeArrowheads="1"/>
          </p:cNvSpPr>
          <p:nvPr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3891" eaLnBrk="0" hangingPunct="0">
              <a:lnSpc>
                <a:spcPct val="85000"/>
              </a:lnSpc>
            </a:pPr>
            <a:endParaRPr lang="de-DE" sz="900" b="0" dirty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  <a:p>
            <a:pPr defTabSz="783891" eaLnBrk="0" hangingPunct="0">
              <a:lnSpc>
                <a:spcPct val="85000"/>
              </a:lnSpc>
            </a:pPr>
            <a:r>
              <a:rPr lang="de-DE" sz="9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Page </a:t>
            </a:r>
            <a:fld id="{79ED1DA9-63F0-4409-933F-63867D033CA8}" type="slidenum">
              <a:rPr lang="de-DE" sz="900" b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pPr defTabSz="783891" eaLnBrk="0" hangingPunct="0">
                <a:lnSpc>
                  <a:spcPct val="85000"/>
                </a:lnSpc>
              </a:pPr>
              <a:t>‹#›</a:t>
            </a:fld>
            <a:endParaRPr lang="en-GB" sz="900" b="0" dirty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</p:txBody>
      </p:sp>
      <p:pic>
        <p:nvPicPr>
          <p:cNvPr id="1084443" name="Picture 27" descr="图片3副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182238" y="6386543"/>
            <a:ext cx="1295400" cy="307975"/>
          </a:xfrm>
          <a:prstGeom prst="rect">
            <a:avLst/>
          </a:prstGeom>
          <a:noFill/>
        </p:spPr>
      </p:pic>
      <p:sp>
        <p:nvSpPr>
          <p:cNvPr id="1084444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09613" y="274637"/>
            <a:ext cx="1097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84445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13" y="1600206"/>
            <a:ext cx="109759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4446" name="Rectangle 30"/>
          <p:cNvSpPr>
            <a:spLocks noChangeArrowheads="1"/>
          </p:cNvSpPr>
          <p:nvPr/>
        </p:nvSpPr>
        <p:spPr bwMode="auto">
          <a:xfrm>
            <a:off x="12320588" y="4924596"/>
            <a:ext cx="919162" cy="461624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385" tIns="45692" rIns="91385" bIns="45692" anchor="ctr">
            <a:spAutoFit/>
          </a:bodyPr>
          <a:lstStyle/>
          <a:p>
            <a:pPr defTabSz="1219006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400">
              <a:solidFill>
                <a:srgbClr val="000000"/>
              </a:solidFill>
              <a:latin typeface="Arial"/>
              <a:ea typeface="宋体" charset="-122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406329" y="3786193"/>
            <a:ext cx="739775" cy="182563"/>
            <a:chOff x="5893" y="2387"/>
            <a:chExt cx="466" cy="115"/>
          </a:xfrm>
        </p:grpSpPr>
        <p:sp>
          <p:nvSpPr>
            <p:cNvPr id="1084448" name="Rectangle 3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49" name="Rectangle 3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50" name="Rectangle 3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51" name="Rectangle 3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2406329" y="4002089"/>
            <a:ext cx="739775" cy="182563"/>
            <a:chOff x="5893" y="2523"/>
            <a:chExt cx="466" cy="115"/>
          </a:xfrm>
        </p:grpSpPr>
        <p:sp>
          <p:nvSpPr>
            <p:cNvPr id="1084453" name="Rectangle 3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54" name="Rectangle 3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55" name="Rectangle 3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56" name="Rectangle 4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2406329" y="4218013"/>
            <a:ext cx="739775" cy="182563"/>
            <a:chOff x="5893" y="2659"/>
            <a:chExt cx="466" cy="115"/>
          </a:xfrm>
        </p:grpSpPr>
        <p:sp>
          <p:nvSpPr>
            <p:cNvPr id="1084458" name="Rectangle 4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59" name="Rectangle 4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60" name="Rectangle 4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61" name="Rectangle 4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2406329" y="3570288"/>
            <a:ext cx="739775" cy="188912"/>
            <a:chOff x="5893" y="2251"/>
            <a:chExt cx="466" cy="119"/>
          </a:xfrm>
        </p:grpSpPr>
        <p:sp>
          <p:nvSpPr>
            <p:cNvPr id="1084463" name="Rectangle 4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64" name="Rectangle 4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65" name="Rectangle 4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66" name="Rectangle 5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2406329" y="4578377"/>
            <a:ext cx="739775" cy="182563"/>
            <a:chOff x="5893" y="2886"/>
            <a:chExt cx="466" cy="115"/>
          </a:xfrm>
        </p:grpSpPr>
        <p:sp>
          <p:nvSpPr>
            <p:cNvPr id="1084468" name="Rectangle 5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69" name="Rectangle 5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70" name="Rectangle 5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71" name="Rectangle 5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2406329" y="4794276"/>
            <a:ext cx="739775" cy="182563"/>
            <a:chOff x="5893" y="3022"/>
            <a:chExt cx="466" cy="115"/>
          </a:xfrm>
        </p:grpSpPr>
        <p:sp>
          <p:nvSpPr>
            <p:cNvPr id="1084473" name="Rectangle 5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74" name="Rectangle 5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75" name="Rectangle 5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76" name="Rectangle 6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2406329" y="5010177"/>
            <a:ext cx="739775" cy="182563"/>
            <a:chOff x="5893" y="3158"/>
            <a:chExt cx="466" cy="115"/>
          </a:xfrm>
        </p:grpSpPr>
        <p:sp>
          <p:nvSpPr>
            <p:cNvPr id="1084478" name="Rectangle 6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79" name="Rectangle 6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80" name="Rectangle 6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81" name="Rectangle 6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2406329" y="5370537"/>
            <a:ext cx="739775" cy="182563"/>
            <a:chOff x="5893" y="3385"/>
            <a:chExt cx="466" cy="115"/>
          </a:xfrm>
        </p:grpSpPr>
        <p:sp>
          <p:nvSpPr>
            <p:cNvPr id="1084483" name="Rectangle 6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84" name="Rectangle 6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85" name="Rectangle 6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86" name="Rectangle 7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12406329" y="5586437"/>
            <a:ext cx="739775" cy="182563"/>
            <a:chOff x="5893" y="3521"/>
            <a:chExt cx="466" cy="115"/>
          </a:xfrm>
        </p:grpSpPr>
        <p:sp>
          <p:nvSpPr>
            <p:cNvPr id="1084488" name="Rectangle 7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89" name="Rectangle 7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90" name="Rectangle 7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91" name="Rectangle 7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12406329" y="5802337"/>
            <a:ext cx="739775" cy="182563"/>
            <a:chOff x="5893" y="3657"/>
            <a:chExt cx="466" cy="115"/>
          </a:xfrm>
        </p:grpSpPr>
        <p:sp>
          <p:nvSpPr>
            <p:cNvPr id="1084493" name="Rectangle 7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94" name="Rectangle 7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95" name="Rectangle 7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96" name="Rectangle 8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12406329" y="6162701"/>
            <a:ext cx="739775" cy="182563"/>
            <a:chOff x="5893" y="3884"/>
            <a:chExt cx="466" cy="115"/>
          </a:xfrm>
        </p:grpSpPr>
        <p:sp>
          <p:nvSpPr>
            <p:cNvPr id="1084498" name="Rectangle 8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499" name="Rectangle 8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00" name="Rectangle 8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01" name="Rectangle 8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12406329" y="6388129"/>
            <a:ext cx="739775" cy="182563"/>
            <a:chOff x="5893" y="4026"/>
            <a:chExt cx="466" cy="115"/>
          </a:xfrm>
        </p:grpSpPr>
        <p:sp>
          <p:nvSpPr>
            <p:cNvPr id="1084503" name="Rectangle 8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04" name="Rectangle 8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05" name="Rectangle 8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06" name="Rectangle 9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  <p:grpSp>
        <p:nvGrpSpPr>
          <p:cNvPr id="15" name="Group 91"/>
          <p:cNvGrpSpPr>
            <a:grpSpLocks/>
          </p:cNvGrpSpPr>
          <p:nvPr/>
        </p:nvGrpSpPr>
        <p:grpSpPr bwMode="auto">
          <a:xfrm>
            <a:off x="12406329" y="6611961"/>
            <a:ext cx="739775" cy="182563"/>
            <a:chOff x="5893" y="4167"/>
            <a:chExt cx="466" cy="115"/>
          </a:xfrm>
        </p:grpSpPr>
        <p:sp>
          <p:nvSpPr>
            <p:cNvPr id="1084508" name="Rectangle 9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09" name="Rectangle 9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10" name="Rectangle 9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4511" name="Rectangle 9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21900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solidFill>
                  <a:srgbClr val="000000"/>
                </a:solidFill>
                <a:latin typeface="Arial"/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  <p:sldLayoutId id="2147485057" r:id="rId12"/>
    <p:sldLayoutId id="2147485059" r:id="rId13"/>
    <p:sldLayoutId id="2147485060" r:id="rId14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5pPr>
      <a:lvl6pPr marL="457008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6pPr>
      <a:lvl7pPr marL="914012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7pPr>
      <a:lvl8pPr marL="1371017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8pPr>
      <a:lvl9pPr marL="1828023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755" indent="-342755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634" indent="-285629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513" indent="-22850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520" indent="-228503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525" indent="-22850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531" indent="-22850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537" indent="-22850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542" indent="-22850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548" indent="-22850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7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3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8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5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4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35" name="Text Box 19"/>
          <p:cNvSpPr txBox="1">
            <a:spLocks noChangeArrowheads="1"/>
          </p:cNvSpPr>
          <p:nvPr/>
        </p:nvSpPr>
        <p:spPr bwMode="auto">
          <a:xfrm>
            <a:off x="869950" y="6467475"/>
            <a:ext cx="21986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60" tIns="39180" rIns="78360" bIns="39180">
            <a:spAutoFit/>
          </a:bodyPr>
          <a:lstStyle/>
          <a:p>
            <a:pPr defTabSz="784225" eaLnBrk="0" hangingPunct="0"/>
            <a:r>
              <a:rPr lang="en-US" altLang="zh-CN" sz="1200" b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HISILICON SEMICONDUCTOR</a:t>
            </a:r>
          </a:p>
        </p:txBody>
      </p:sp>
      <p:sp>
        <p:nvSpPr>
          <p:cNvPr id="108443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0514" y="6402389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84225" eaLnBrk="0" hangingPunct="0">
              <a:lnSpc>
                <a:spcPct val="85000"/>
              </a:lnSpc>
              <a:buClrTx/>
              <a:buFontTx/>
              <a:buNone/>
              <a:defRPr sz="1000" b="0">
                <a:latin typeface="FrutigerNext LT Medium" pitchFamily="34" charset="0"/>
                <a:ea typeface="ＭＳ Ｐゴシック" pitchFamily="34" charset="-128"/>
              </a:defRPr>
            </a:lvl1pPr>
          </a:lstStyle>
          <a:p>
            <a:endParaRPr lang="de-DE">
              <a:solidFill>
                <a:srgbClr val="000000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Page </a:t>
            </a:r>
            <a:fld id="{402F9E3F-438B-4131-8E07-CDC73170D16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6216650"/>
            <a:ext cx="12195175" cy="635000"/>
            <a:chOff x="0" y="3920"/>
            <a:chExt cx="7682" cy="400"/>
          </a:xfrm>
        </p:grpSpPr>
        <p:pic>
          <p:nvPicPr>
            <p:cNvPr id="1084438" name="Picture 22" descr="图片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084439" name="Picture 23" descr="图片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084440" name="Picture 24" descr="图片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084441" name="Text Box 25"/>
          <p:cNvSpPr txBox="1">
            <a:spLocks noChangeArrowheads="1"/>
          </p:cNvSpPr>
          <p:nvPr/>
        </p:nvSpPr>
        <p:spPr bwMode="auto">
          <a:xfrm>
            <a:off x="869963" y="6457950"/>
            <a:ext cx="27765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60" tIns="39180" rIns="78360" bIns="39180">
            <a:spAutoFit/>
          </a:bodyPr>
          <a:lstStyle/>
          <a:p>
            <a:pPr defTabSz="784225" eaLnBrk="0" hangingPunct="0"/>
            <a:r>
              <a:rPr lang="en-US" altLang="zh-CN" sz="12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HUAWEI TECHNOLOGIES CO., LTD.</a:t>
            </a:r>
          </a:p>
        </p:txBody>
      </p:sp>
      <p:sp>
        <p:nvSpPr>
          <p:cNvPr id="1084442" name="Rectangle 26"/>
          <p:cNvSpPr>
            <a:spLocks noChangeArrowheads="1"/>
          </p:cNvSpPr>
          <p:nvPr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225" eaLnBrk="0" hangingPunct="0">
              <a:lnSpc>
                <a:spcPct val="85000"/>
              </a:lnSpc>
            </a:pPr>
            <a:endParaRPr lang="de-DE" sz="10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defTabSz="784225" eaLnBrk="0" hangingPunct="0">
              <a:lnSpc>
                <a:spcPct val="85000"/>
              </a:lnSpc>
            </a:pPr>
            <a:r>
              <a:rPr lang="de-DE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Page </a:t>
            </a:r>
            <a:fld id="{79ED1DA9-63F0-4409-933F-63867D033CA8}" type="slidenum">
              <a:rPr lang="de-DE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defTabSz="784225" eaLnBrk="0" hangingPunct="0">
                <a:lnSpc>
                  <a:spcPct val="85000"/>
                </a:lnSpc>
              </a:pPr>
              <a:t>‹#›</a:t>
            </a:fld>
            <a:endParaRPr lang="en-GB" sz="10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084443" name="Picture 27" descr="图片3副本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182238" y="6386539"/>
            <a:ext cx="1295400" cy="307975"/>
          </a:xfrm>
          <a:prstGeom prst="rect">
            <a:avLst/>
          </a:prstGeom>
          <a:noFill/>
        </p:spPr>
      </p:pic>
      <p:sp>
        <p:nvSpPr>
          <p:cNvPr id="1084444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09613" y="274638"/>
            <a:ext cx="1097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84445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13" y="1600206"/>
            <a:ext cx="109759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4446" name="Rectangle 30"/>
          <p:cNvSpPr>
            <a:spLocks noChangeArrowheads="1"/>
          </p:cNvSpPr>
          <p:nvPr/>
        </p:nvSpPr>
        <p:spPr bwMode="auto">
          <a:xfrm>
            <a:off x="12320588" y="4970749"/>
            <a:ext cx="919162" cy="369316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406326" y="3786188"/>
            <a:ext cx="739775" cy="182562"/>
            <a:chOff x="5893" y="2387"/>
            <a:chExt cx="466" cy="115"/>
          </a:xfrm>
        </p:grpSpPr>
        <p:sp>
          <p:nvSpPr>
            <p:cNvPr id="1084448" name="Rectangle 3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49" name="Rectangle 3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50" name="Rectangle 3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51" name="Rectangle 3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2406326" y="4002088"/>
            <a:ext cx="739775" cy="182562"/>
            <a:chOff x="5893" y="2523"/>
            <a:chExt cx="466" cy="115"/>
          </a:xfrm>
        </p:grpSpPr>
        <p:sp>
          <p:nvSpPr>
            <p:cNvPr id="1084453" name="Rectangle 3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54" name="Rectangle 3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55" name="Rectangle 3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56" name="Rectangle 4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2406326" y="4217988"/>
            <a:ext cx="739775" cy="182562"/>
            <a:chOff x="5893" y="2659"/>
            <a:chExt cx="466" cy="115"/>
          </a:xfrm>
        </p:grpSpPr>
        <p:sp>
          <p:nvSpPr>
            <p:cNvPr id="1084458" name="Rectangle 4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59" name="Rectangle 4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60" name="Rectangle 4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61" name="Rectangle 4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2406326" y="3570288"/>
            <a:ext cx="739775" cy="188912"/>
            <a:chOff x="5893" y="2251"/>
            <a:chExt cx="466" cy="119"/>
          </a:xfrm>
        </p:grpSpPr>
        <p:sp>
          <p:nvSpPr>
            <p:cNvPr id="1084463" name="Rectangle 4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64" name="Rectangle 4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65" name="Rectangle 4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66" name="Rectangle 5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2406326" y="4578376"/>
            <a:ext cx="739775" cy="182563"/>
            <a:chOff x="5893" y="2886"/>
            <a:chExt cx="466" cy="115"/>
          </a:xfrm>
        </p:grpSpPr>
        <p:sp>
          <p:nvSpPr>
            <p:cNvPr id="1084468" name="Rectangle 5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69" name="Rectangle 5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70" name="Rectangle 5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71" name="Rectangle 5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2406326" y="4794276"/>
            <a:ext cx="739775" cy="182563"/>
            <a:chOff x="5893" y="3022"/>
            <a:chExt cx="466" cy="115"/>
          </a:xfrm>
        </p:grpSpPr>
        <p:sp>
          <p:nvSpPr>
            <p:cNvPr id="1084473" name="Rectangle 5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74" name="Rectangle 5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75" name="Rectangle 5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76" name="Rectangle 6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2406326" y="5010176"/>
            <a:ext cx="739775" cy="182563"/>
            <a:chOff x="5893" y="3158"/>
            <a:chExt cx="466" cy="115"/>
          </a:xfrm>
        </p:grpSpPr>
        <p:sp>
          <p:nvSpPr>
            <p:cNvPr id="1084478" name="Rectangle 6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79" name="Rectangle 6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80" name="Rectangle 6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81" name="Rectangle 6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2406326" y="5370513"/>
            <a:ext cx="739775" cy="182562"/>
            <a:chOff x="5893" y="3385"/>
            <a:chExt cx="466" cy="115"/>
          </a:xfrm>
        </p:grpSpPr>
        <p:sp>
          <p:nvSpPr>
            <p:cNvPr id="1084483" name="Rectangle 6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84" name="Rectangle 6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85" name="Rectangle 6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86" name="Rectangle 7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12406326" y="5586413"/>
            <a:ext cx="739775" cy="182562"/>
            <a:chOff x="5893" y="3521"/>
            <a:chExt cx="466" cy="115"/>
          </a:xfrm>
        </p:grpSpPr>
        <p:sp>
          <p:nvSpPr>
            <p:cNvPr id="1084488" name="Rectangle 7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89" name="Rectangle 7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90" name="Rectangle 7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91" name="Rectangle 7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12406326" y="5802313"/>
            <a:ext cx="739775" cy="182562"/>
            <a:chOff x="5893" y="3657"/>
            <a:chExt cx="466" cy="115"/>
          </a:xfrm>
        </p:grpSpPr>
        <p:sp>
          <p:nvSpPr>
            <p:cNvPr id="1084493" name="Rectangle 7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94" name="Rectangle 7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95" name="Rectangle 7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96" name="Rectangle 8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12406326" y="6162701"/>
            <a:ext cx="739775" cy="182563"/>
            <a:chOff x="5893" y="3884"/>
            <a:chExt cx="466" cy="115"/>
          </a:xfrm>
        </p:grpSpPr>
        <p:sp>
          <p:nvSpPr>
            <p:cNvPr id="1084498" name="Rectangle 8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499" name="Rectangle 8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00" name="Rectangle 8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01" name="Rectangle 8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12406326" y="6388126"/>
            <a:ext cx="739775" cy="182563"/>
            <a:chOff x="5893" y="4026"/>
            <a:chExt cx="466" cy="115"/>
          </a:xfrm>
        </p:grpSpPr>
        <p:sp>
          <p:nvSpPr>
            <p:cNvPr id="1084503" name="Rectangle 8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04" name="Rectangle 8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05" name="Rectangle 8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06" name="Rectangle 9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5" name="Group 91"/>
          <p:cNvGrpSpPr>
            <a:grpSpLocks/>
          </p:cNvGrpSpPr>
          <p:nvPr/>
        </p:nvGrpSpPr>
        <p:grpSpPr bwMode="auto">
          <a:xfrm>
            <a:off x="12406326" y="6611938"/>
            <a:ext cx="739775" cy="182562"/>
            <a:chOff x="5893" y="4167"/>
            <a:chExt cx="466" cy="115"/>
          </a:xfrm>
        </p:grpSpPr>
        <p:sp>
          <p:nvSpPr>
            <p:cNvPr id="1084508" name="Rectangle 9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09" name="Rectangle 9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10" name="Rectangle 9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84511" name="Rectangle 9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0" y="6216651"/>
            <a:ext cx="12195175" cy="635000"/>
            <a:chOff x="0" y="3920"/>
            <a:chExt cx="7682" cy="400"/>
          </a:xfrm>
        </p:grpSpPr>
        <p:pic>
          <p:nvPicPr>
            <p:cNvPr id="1470546" name="Picture 82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7" name="Picture 83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</p:spPr>
        </p:pic>
        <p:pic>
          <p:nvPicPr>
            <p:cNvPr id="1470548" name="Picture 84" descr="图片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</p:spPr>
        </p:pic>
      </p:grpSp>
      <p:sp>
        <p:nvSpPr>
          <p:cNvPr id="1470550" name="Rectangle 86"/>
          <p:cNvSpPr>
            <a:spLocks noChangeArrowheads="1"/>
          </p:cNvSpPr>
          <p:nvPr/>
        </p:nvSpPr>
        <p:spPr bwMode="auto">
          <a:xfrm>
            <a:off x="7910514" y="6396053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114" eaLnBrk="0" hangingPunct="0">
              <a:lnSpc>
                <a:spcPct val="85000"/>
              </a:lnSpc>
            </a:pPr>
            <a:endParaRPr lang="de-DE" sz="900" b="0" dirty="0">
              <a:solidFill>
                <a:prstClr val="black"/>
              </a:solidFill>
              <a:ea typeface="MS PGothic" pitchFamily="34" charset="-128"/>
            </a:endParaRPr>
          </a:p>
          <a:p>
            <a:pPr defTabSz="784114" eaLnBrk="0" hangingPunct="0">
              <a:lnSpc>
                <a:spcPct val="85000"/>
              </a:lnSpc>
            </a:pPr>
            <a:r>
              <a:rPr lang="de-DE" sz="900" b="0" dirty="0">
                <a:solidFill>
                  <a:prstClr val="black"/>
                </a:solidFill>
                <a:ea typeface="MS PGothic" pitchFamily="34" charset="-128"/>
              </a:rPr>
              <a:t>Page </a:t>
            </a:r>
            <a:fld id="{E68EC476-442B-4BB7-9603-F1440C241F3D}" type="slidenum">
              <a:rPr lang="de-DE" sz="900" b="0">
                <a:solidFill>
                  <a:prstClr val="black"/>
                </a:solidFill>
                <a:ea typeface="MS PGothic" pitchFamily="34" charset="-128"/>
              </a:rPr>
              <a:pPr defTabSz="784114" eaLnBrk="0" hangingPunct="0">
                <a:lnSpc>
                  <a:spcPct val="85000"/>
                </a:lnSpc>
              </a:pPr>
              <a:t>‹#›</a:t>
            </a:fld>
            <a:endParaRPr lang="en-GB" sz="900" b="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/>
        </p:nvSpPr>
        <p:spPr bwMode="auto">
          <a:xfrm>
            <a:off x="869963" y="6457973"/>
            <a:ext cx="2776538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48" tIns="39174" rIns="78348" bIns="39174">
            <a:spAutoFit/>
          </a:bodyPr>
          <a:lstStyle/>
          <a:p>
            <a:pPr defTabSz="784114" eaLnBrk="0" hangingPunct="0"/>
            <a:r>
              <a:rPr lang="en-US" altLang="zh-CN" sz="1200" dirty="0">
                <a:solidFill>
                  <a:prstClr val="black"/>
                </a:solidFill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82238" y="6386538"/>
            <a:ext cx="1295400" cy="307975"/>
          </a:xfrm>
          <a:prstGeom prst="rect">
            <a:avLst/>
          </a:prstGeom>
          <a:noFill/>
        </p:spPr>
      </p:pic>
      <p:pic>
        <p:nvPicPr>
          <p:cNvPr id="1470542" name="Picture 78" descr="内页元素3-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5"/>
            <a:ext cx="12193588" cy="64928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62" y="274639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70553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1062" y="1600206"/>
            <a:ext cx="109759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0602" name="Rectangle 138"/>
          <p:cNvSpPr>
            <a:spLocks noChangeArrowheads="1"/>
          </p:cNvSpPr>
          <p:nvPr/>
        </p:nvSpPr>
        <p:spPr bwMode="auto">
          <a:xfrm>
            <a:off x="-2460625" y="52863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b="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b="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851" indent="-342851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b="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851" indent="-342851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b="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b="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470603" name="Rectangle 139"/>
          <p:cNvSpPr>
            <a:spLocks noChangeArrowheads="1"/>
          </p:cNvSpPr>
          <p:nvPr/>
        </p:nvSpPr>
        <p:spPr bwMode="auto">
          <a:xfrm>
            <a:off x="12361876" y="5444713"/>
            <a:ext cx="1227137" cy="323137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pPr algn="ctr" defTabSz="877763" eaLnBrk="0" hangingPunct="0"/>
            <a:endParaRPr lang="zh-CN" altLang="zh-CN" sz="1500" b="0" dirty="0">
              <a:solidFill>
                <a:prstClr val="black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2472987" y="5278462"/>
            <a:ext cx="989012" cy="184151"/>
            <a:chOff x="6657" y="3492"/>
            <a:chExt cx="527" cy="121"/>
          </a:xfrm>
        </p:grpSpPr>
        <p:sp>
          <p:nvSpPr>
            <p:cNvPr id="1470605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6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7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08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12472987" y="6203975"/>
            <a:ext cx="989012" cy="182563"/>
            <a:chOff x="6657" y="4103"/>
            <a:chExt cx="527" cy="121"/>
          </a:xfrm>
        </p:grpSpPr>
        <p:sp>
          <p:nvSpPr>
            <p:cNvPr id="1470610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1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2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3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12472987" y="6450037"/>
            <a:ext cx="989012" cy="182563"/>
            <a:chOff x="6657" y="4266"/>
            <a:chExt cx="527" cy="121"/>
          </a:xfrm>
        </p:grpSpPr>
        <p:sp>
          <p:nvSpPr>
            <p:cNvPr id="1470615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6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7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18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12472987" y="5527700"/>
            <a:ext cx="989012" cy="182563"/>
            <a:chOff x="6657" y="3656"/>
            <a:chExt cx="527" cy="121"/>
          </a:xfrm>
        </p:grpSpPr>
        <p:sp>
          <p:nvSpPr>
            <p:cNvPr id="1470620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1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2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3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2472987" y="5957912"/>
            <a:ext cx="989012" cy="182563"/>
            <a:chOff x="6657" y="3941"/>
            <a:chExt cx="527" cy="121"/>
          </a:xfrm>
        </p:grpSpPr>
        <p:sp>
          <p:nvSpPr>
            <p:cNvPr id="1470625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6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7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28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12472987" y="6697687"/>
            <a:ext cx="989012" cy="182563"/>
            <a:chOff x="6657" y="4430"/>
            <a:chExt cx="527" cy="121"/>
          </a:xfrm>
        </p:grpSpPr>
        <p:sp>
          <p:nvSpPr>
            <p:cNvPr id="1470630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1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2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3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2472987" y="5032399"/>
            <a:ext cx="989012" cy="184151"/>
            <a:chOff x="6657" y="3329"/>
            <a:chExt cx="527" cy="122"/>
          </a:xfrm>
        </p:grpSpPr>
        <p:sp>
          <p:nvSpPr>
            <p:cNvPr id="1470635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6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7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38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2472987" y="4600600"/>
            <a:ext cx="989012" cy="182563"/>
            <a:chOff x="6657" y="3043"/>
            <a:chExt cx="527" cy="121"/>
          </a:xfrm>
        </p:grpSpPr>
        <p:sp>
          <p:nvSpPr>
            <p:cNvPr id="1470640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1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2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3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80"/>
          <p:cNvGrpSpPr>
            <a:grpSpLocks/>
          </p:cNvGrpSpPr>
          <p:nvPr/>
        </p:nvGrpSpPr>
        <p:grpSpPr bwMode="auto">
          <a:xfrm>
            <a:off x="12472987" y="4354537"/>
            <a:ext cx="989012" cy="184151"/>
            <a:chOff x="6657" y="2881"/>
            <a:chExt cx="527" cy="121"/>
          </a:xfrm>
        </p:grpSpPr>
        <p:sp>
          <p:nvSpPr>
            <p:cNvPr id="1470645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6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7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0648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0649" name="Rectangle 185"/>
          <p:cNvSpPr>
            <a:spLocks noChangeArrowheads="1"/>
          </p:cNvSpPr>
          <p:nvPr/>
        </p:nvSpPr>
        <p:spPr bwMode="auto">
          <a:xfrm>
            <a:off x="12269800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470650" name="Rectangle 186"/>
          <p:cNvSpPr>
            <a:spLocks noChangeArrowheads="1"/>
          </p:cNvSpPr>
          <p:nvPr/>
        </p:nvSpPr>
        <p:spPr bwMode="auto">
          <a:xfrm>
            <a:off x="12269800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86" tIns="43893" rIns="87786" bIns="43893"/>
          <a:lstStyle/>
          <a:p>
            <a:pPr marL="342851" indent="-342851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 b="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8" r:id="rId1"/>
    <p:sldLayoutId id="2147485079" r:id="rId2"/>
    <p:sldLayoutId id="2147485080" r:id="rId3"/>
    <p:sldLayoutId id="2147485081" r:id="rId4"/>
    <p:sldLayoutId id="2147485082" r:id="rId5"/>
    <p:sldLayoutId id="2147485083" r:id="rId6"/>
    <p:sldLayoutId id="2147485084" r:id="rId7"/>
    <p:sldLayoutId id="2147485085" r:id="rId8"/>
    <p:sldLayoutId id="2147485086" r:id="rId9"/>
    <p:sldLayoutId id="2147485087" r:id="rId10"/>
    <p:sldLayoutId id="2147485088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851" indent="-342851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845" indent="-285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838" indent="-228567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99973" indent="-228567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10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0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0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5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859" y="2130450"/>
            <a:ext cx="8110584" cy="1470025"/>
          </a:xfrm>
        </p:spPr>
        <p:txBody>
          <a:bodyPr/>
          <a:lstStyle/>
          <a:p>
            <a:pPr algn="ctr"/>
            <a:r>
              <a:rPr lang="zh-CN" altLang="en-US" sz="4400" dirty="0" smtClean="0"/>
              <a:t>政企云</a:t>
            </a:r>
            <a:r>
              <a:rPr lang="en-US" altLang="zh-CN" sz="4400" dirty="0" smtClean="0"/>
              <a:t>PaaS</a:t>
            </a:r>
            <a:r>
              <a:rPr lang="zh-CN" altLang="en-US" sz="4400" dirty="0" smtClean="0"/>
              <a:t>软件培训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589240"/>
            <a:ext cx="4176464" cy="60529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lvl="0" fontAlgn="t">
              <a:lnSpc>
                <a:spcPts val="2000"/>
              </a:lnSpc>
            </a:pPr>
            <a:r>
              <a:rPr lang="en-US" altLang="zh-CN" sz="1400" dirty="0" smtClean="0">
                <a:solidFill>
                  <a:srgbClr val="990000"/>
                </a:solidFill>
                <a:latin typeface="FrutigerNext LT Medium"/>
              </a:rPr>
              <a:t>Author/ Email: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FrutigerNext LT Medium"/>
              </a:rPr>
              <a:t>Author's name/Author's email</a:t>
            </a:r>
            <a:endParaRPr lang="zh-CN" altLang="zh-CN" sz="14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  <a:p>
            <a:pPr lvl="0" fontAlgn="t">
              <a:lnSpc>
                <a:spcPts val="2000"/>
              </a:lnSpc>
            </a:pPr>
            <a:r>
              <a:rPr lang="en-US" altLang="zh-CN" sz="1400" dirty="0" smtClean="0">
                <a:solidFill>
                  <a:srgbClr val="990000"/>
                </a:solidFill>
                <a:latin typeface="FrutigerNext LT Medium"/>
              </a:rPr>
              <a:t>Version: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FrutigerNext LT Medium"/>
              </a:rPr>
              <a:t> V0.1</a:t>
            </a:r>
            <a:endParaRPr lang="zh-CN" altLang="zh-CN" sz="14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8384" y="837131"/>
            <a:ext cx="2400617" cy="3488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lvl="0" fontAlgn="t">
              <a:lnSpc>
                <a:spcPts val="2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Next LT Medium"/>
              </a:rPr>
              <a:t>Security Level: Internal</a:t>
            </a:r>
            <a:endParaRPr lang="zh-CN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FrutigerNext LT Mediu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 </a:t>
            </a:r>
            <a:r>
              <a:rPr lang="en-US" altLang="zh-CN" dirty="0"/>
              <a:t>– 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7147" y="1195096"/>
            <a:ext cx="5328592" cy="13698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如果希望自己的应用有“服务”的属性：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1. </a:t>
            </a:r>
            <a:r>
              <a:rPr lang="zh-CN" altLang="en-US" dirty="0" smtClean="0"/>
              <a:t>可以被其他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访问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2. PaaS</a:t>
            </a:r>
            <a:r>
              <a:rPr lang="zh-CN" altLang="en-US" dirty="0" smtClean="0"/>
              <a:t>帮忙做负载均衡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37" y="2636912"/>
            <a:ext cx="8818701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330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63" y="954690"/>
            <a:ext cx="8430048" cy="39407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服务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种访问方式）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09555" y="4759984"/>
            <a:ext cx="4692971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dirty="0"/>
              <a:t>域名 </a:t>
            </a:r>
            <a:r>
              <a:rPr lang="en-US" altLang="zh-CN" dirty="0"/>
              <a:t>+ </a:t>
            </a:r>
            <a:r>
              <a:rPr lang="zh-CN" altLang="en-US" dirty="0"/>
              <a:t>固定</a:t>
            </a:r>
            <a:r>
              <a:rPr lang="en-US" altLang="zh-CN" dirty="0"/>
              <a:t>Port</a:t>
            </a:r>
            <a:r>
              <a:rPr lang="zh-CN" altLang="en-US" dirty="0"/>
              <a:t>（</a:t>
            </a:r>
            <a:r>
              <a:rPr lang="en-US" altLang="zh-CN" dirty="0"/>
              <a:t>PaaS</a:t>
            </a:r>
            <a:r>
              <a:rPr lang="zh-CN" altLang="en-US" dirty="0"/>
              <a:t>的</a:t>
            </a:r>
            <a:r>
              <a:rPr lang="en-US" altLang="zh-CN" dirty="0"/>
              <a:t>Ingress</a:t>
            </a:r>
            <a:r>
              <a:rPr lang="zh-CN" altLang="en-US" dirty="0"/>
              <a:t>的端口）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NodeIP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NodePort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（节点</a:t>
            </a:r>
            <a:r>
              <a:rPr lang="en-US" altLang="zh-CN" dirty="0" smtClean="0"/>
              <a:t>IP+</a:t>
            </a:r>
            <a:r>
              <a:rPr lang="zh-CN" altLang="en-US" dirty="0" smtClean="0"/>
              <a:t>节点端口）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假</a:t>
            </a:r>
            <a:r>
              <a:rPr lang="en-US" altLang="zh-CN" dirty="0"/>
              <a:t>IP + </a:t>
            </a:r>
            <a:r>
              <a:rPr lang="zh-CN" altLang="en-US" dirty="0" smtClean="0"/>
              <a:t>程序实际监听</a:t>
            </a:r>
            <a:r>
              <a:rPr lang="zh-CN" altLang="en-US" dirty="0"/>
              <a:t>端口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87" y="4005065"/>
            <a:ext cx="3059832" cy="27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2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886409" y="326571"/>
            <a:ext cx="8808098" cy="721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服务特性</a:t>
            </a:r>
            <a:r>
              <a:rPr lang="en-US" altLang="zh-CN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服务内部组合</a:t>
            </a:r>
            <a:r>
              <a:rPr lang="en-US" altLang="zh-CN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(1</a:t>
            </a:r>
            <a:r>
              <a:rPr lang="en-US" altLang="zh-CN" sz="3200" kern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/2)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图片 16" descr="车体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4867" y="1901887"/>
            <a:ext cx="4370387" cy="291723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910887" y="1566153"/>
            <a:ext cx="391071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汽车整车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组成部件：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车体（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车架（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发动机（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轮胎（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组成方式：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流水线自动装配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提供服务：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单车上路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2" name="Picture 2" descr="C:\Users\j00405940\AppData\Roaming\eSpace_Desktop\UserData\j00405940\imagefiles\16EFC54C-5CD5-42A6-A27A-6D22B19669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9" y="1321790"/>
            <a:ext cx="714375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886409" y="326571"/>
            <a:ext cx="8808098" cy="721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服务特性</a:t>
            </a:r>
            <a:r>
              <a:rPr lang="en-US" altLang="zh-CN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服务内部组合</a:t>
            </a:r>
            <a:r>
              <a:rPr lang="en-US" altLang="zh-CN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(2</a:t>
            </a:r>
            <a:r>
              <a:rPr lang="en-US" altLang="zh-CN" sz="3200" kern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/2)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10887" y="1566153"/>
            <a:ext cx="39107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法人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库服务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组成部件：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法人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库应用（多实例）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MySQL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主备（一主一从）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单机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Redis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（单实例）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组成方式：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模板自动编排部署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提供服务：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独立的法人库服务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22643" y="2729948"/>
            <a:ext cx="2372139" cy="27962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886409" y="326571"/>
            <a:ext cx="8808098" cy="721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服务特性</a:t>
            </a:r>
            <a:r>
              <a:rPr lang="en-US" altLang="zh-CN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服务间依赖</a:t>
            </a:r>
            <a:r>
              <a:rPr lang="en-US" altLang="zh-CN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(1</a:t>
            </a:r>
            <a:r>
              <a:rPr lang="en-US" altLang="zh-CN" sz="3200" kern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/2)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图片 16" descr="车体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587687"/>
            <a:ext cx="4370387" cy="291723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147963" y="1566153"/>
            <a:ext cx="391071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完整高配车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配件：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行车记录仪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导航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倒车雷达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播放器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/FM</a:t>
            </a: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配置方式：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加装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提供服务：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提供丰富行车体验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2" name="图片 21" descr="导航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4320" y="4783665"/>
            <a:ext cx="2084776" cy="1396800"/>
          </a:xfrm>
          <a:prstGeom prst="rect">
            <a:avLst/>
          </a:prstGeom>
        </p:spPr>
      </p:pic>
      <p:pic>
        <p:nvPicPr>
          <p:cNvPr id="23" name="图片 22" descr="行车记录仪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267" y="1515531"/>
            <a:ext cx="2334379" cy="1397775"/>
          </a:xfrm>
          <a:prstGeom prst="rect">
            <a:avLst/>
          </a:prstGeom>
        </p:spPr>
      </p:pic>
      <p:pic>
        <p:nvPicPr>
          <p:cNvPr id="24" name="图片 23" descr="C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2787" y="4742688"/>
            <a:ext cx="2189342" cy="1396800"/>
          </a:xfrm>
          <a:prstGeom prst="rect">
            <a:avLst/>
          </a:prstGeom>
        </p:spPr>
      </p:pic>
      <p:pic>
        <p:nvPicPr>
          <p:cNvPr id="25" name="图片 24" descr="倒车雷达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2530" y="1420000"/>
            <a:ext cx="2131165" cy="139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j00405940\AppData\Roaming\eSpace_Desktop\UserData\j00405940\imagefiles\16EFC54C-5CD5-42A6-A27A-6D22B19669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1" y="1374798"/>
            <a:ext cx="714375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886409" y="326571"/>
            <a:ext cx="8808098" cy="721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服务特性</a:t>
            </a:r>
            <a:r>
              <a:rPr lang="en-US" altLang="zh-CN" sz="3200" kern="0" noProof="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kern="0" dirty="0" smtClean="0">
                <a:solidFill>
                  <a:srgbClr val="990000"/>
                </a:solidFill>
              </a:rPr>
              <a:t>服务间依赖</a:t>
            </a:r>
            <a:r>
              <a:rPr lang="en-US" altLang="zh-CN" sz="3200" kern="0" dirty="0" smtClean="0">
                <a:solidFill>
                  <a:srgbClr val="990000"/>
                </a:solidFill>
              </a:rPr>
              <a:t>(2/2)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10887" y="1566153"/>
            <a:ext cx="39107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法人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库服务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依赖组件：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统一支撑服务（功能）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统一用户认证（功能）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业务依赖（数据）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依赖方式：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服务间依赖，订购时通过参数绑定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indent="-22860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提供服务：</a:t>
            </a:r>
          </a:p>
          <a:p>
            <a:pPr marL="457200" lvl="0" indent="-285750" defTabSz="686178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完整政务生态下的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法人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库服务体验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3141" y="2827865"/>
            <a:ext cx="3265326" cy="2599267"/>
          </a:xfrm>
          <a:prstGeom prst="rect">
            <a:avLst/>
          </a:prstGeom>
          <a:noFill/>
          <a:ln w="28575" cap="flat" cmpd="sng" algn="ctr">
            <a:solidFill>
              <a:srgbClr val="AC8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82407" y="1297242"/>
            <a:ext cx="1363133" cy="939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60067" y="2988732"/>
            <a:ext cx="1363133" cy="939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397068" y="2785532"/>
            <a:ext cx="711200" cy="2624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388601" y="3259666"/>
            <a:ext cx="712800" cy="262800"/>
          </a:xfrm>
          <a:prstGeom prst="rect">
            <a:avLst/>
          </a:prstGeom>
          <a:noFill/>
          <a:ln w="28575" cap="flat" cmpd="sng" algn="ctr">
            <a:solidFill>
              <a:srgbClr val="AC8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886409" y="326571"/>
            <a:ext cx="8808098" cy="721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服务特性</a:t>
            </a:r>
            <a:r>
              <a:rPr lang="en-US" altLang="zh-CN" sz="3200" kern="0" dirty="0" smtClean="0">
                <a:solidFill>
                  <a:srgbClr val="990000"/>
                </a:solidFill>
              </a:rPr>
              <a:t>—</a:t>
            </a:r>
            <a:r>
              <a:rPr lang="zh-CN" altLang="en-US" sz="3200" kern="0" dirty="0" smtClean="0">
                <a:solidFill>
                  <a:srgbClr val="990000"/>
                </a:solidFill>
              </a:rPr>
              <a:t>各种存储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图片 16" descr="仓库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6587" y="1744133"/>
            <a:ext cx="5741043" cy="3657600"/>
          </a:xfrm>
          <a:prstGeom prst="rect">
            <a:avLst/>
          </a:prstGeom>
        </p:spPr>
      </p:pic>
      <p:sp>
        <p:nvSpPr>
          <p:cNvPr id="22" name="线形标注 2 21"/>
          <p:cNvSpPr/>
          <p:nvPr/>
        </p:nvSpPr>
        <p:spPr bwMode="auto">
          <a:xfrm>
            <a:off x="1422400" y="2192867"/>
            <a:ext cx="1202267" cy="389466"/>
          </a:xfrm>
          <a:prstGeom prst="borderCallout2">
            <a:avLst>
              <a:gd name="adj1" fmla="val 41406"/>
              <a:gd name="adj2" fmla="val 106197"/>
              <a:gd name="adj3" fmla="val 40626"/>
              <a:gd name="adj4" fmla="val 117521"/>
              <a:gd name="adj5" fmla="val 161720"/>
              <a:gd name="adj6" fmla="val 1704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软件仓库</a:t>
            </a:r>
          </a:p>
        </p:txBody>
      </p:sp>
      <p:sp>
        <p:nvSpPr>
          <p:cNvPr id="23" name="线形标注 2 22"/>
          <p:cNvSpPr/>
          <p:nvPr/>
        </p:nvSpPr>
        <p:spPr bwMode="auto">
          <a:xfrm>
            <a:off x="9626600" y="3048000"/>
            <a:ext cx="1202267" cy="389466"/>
          </a:xfrm>
          <a:prstGeom prst="borderCallout2">
            <a:avLst>
              <a:gd name="adj1" fmla="val 50102"/>
              <a:gd name="adj2" fmla="val -10704"/>
              <a:gd name="adj3" fmla="val 49321"/>
              <a:gd name="adj4" fmla="val -28958"/>
              <a:gd name="adj5" fmla="val 211720"/>
              <a:gd name="adj6" fmla="val -732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镜像仓库</a:t>
            </a:r>
          </a:p>
        </p:txBody>
      </p:sp>
      <p:sp>
        <p:nvSpPr>
          <p:cNvPr id="24" name="线形标注 2 23"/>
          <p:cNvSpPr/>
          <p:nvPr/>
        </p:nvSpPr>
        <p:spPr bwMode="auto">
          <a:xfrm>
            <a:off x="1405467" y="3945466"/>
            <a:ext cx="1202267" cy="389466"/>
          </a:xfrm>
          <a:prstGeom prst="borderCallout2">
            <a:avLst>
              <a:gd name="adj1" fmla="val 41406"/>
              <a:gd name="adj2" fmla="val 106197"/>
              <a:gd name="adj3" fmla="val 40626"/>
              <a:gd name="adj4" fmla="val 117521"/>
              <a:gd name="adj5" fmla="val -62193"/>
              <a:gd name="adj6" fmla="val 1704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模板仓库</a:t>
            </a:r>
          </a:p>
        </p:txBody>
      </p:sp>
      <p:sp>
        <p:nvSpPr>
          <p:cNvPr id="25" name="线形标注 2 24"/>
          <p:cNvSpPr/>
          <p:nvPr/>
        </p:nvSpPr>
        <p:spPr bwMode="auto">
          <a:xfrm>
            <a:off x="9677400" y="5435600"/>
            <a:ext cx="1202267" cy="389466"/>
          </a:xfrm>
          <a:prstGeom prst="borderCallout2">
            <a:avLst>
              <a:gd name="adj1" fmla="val 50102"/>
              <a:gd name="adj2" fmla="val -10704"/>
              <a:gd name="adj3" fmla="val 49321"/>
              <a:gd name="adj4" fmla="val -28958"/>
              <a:gd name="adj5" fmla="val -142629"/>
              <a:gd name="adj6" fmla="val -753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本地存储</a:t>
            </a:r>
          </a:p>
        </p:txBody>
      </p:sp>
      <p:sp>
        <p:nvSpPr>
          <p:cNvPr id="9" name="爆炸形 2 8"/>
          <p:cNvSpPr/>
          <p:nvPr/>
        </p:nvSpPr>
        <p:spPr bwMode="auto">
          <a:xfrm>
            <a:off x="8754533" y="3268134"/>
            <a:ext cx="1456267" cy="1303867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Redis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人口库</a:t>
            </a: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0" name="爆炸形 2 9"/>
          <p:cNvSpPr/>
          <p:nvPr/>
        </p:nvSpPr>
        <p:spPr bwMode="auto">
          <a:xfrm>
            <a:off x="1600201" y="2235200"/>
            <a:ext cx="2023534" cy="1303867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MySQL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100" dirty="0" err="1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MongoDB</a:t>
            </a:r>
            <a:endParaRPr lang="en-US" altLang="zh-CN" sz="1100" dirty="0" smtClean="0">
              <a:solidFill>
                <a:schemeClr val="tx1"/>
              </a:solidFill>
              <a:latin typeface="Arial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Logo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帮助文件</a:t>
            </a: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1" name="爆炸形 2 10"/>
          <p:cNvSpPr/>
          <p:nvPr/>
        </p:nvSpPr>
        <p:spPr bwMode="auto">
          <a:xfrm>
            <a:off x="7382933" y="5037666"/>
            <a:ext cx="2446868" cy="1303867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服务描述文件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富文本</a:t>
            </a: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2" name="爆炸形 2 11"/>
          <p:cNvSpPr/>
          <p:nvPr/>
        </p:nvSpPr>
        <p:spPr bwMode="auto">
          <a:xfrm>
            <a:off x="1532467" y="4224868"/>
            <a:ext cx="2438400" cy="1117600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服务编排模板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914378" y="303446"/>
            <a:ext cx="26928" cy="5720836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1280809" y="1762125"/>
            <a:ext cx="0" cy="434340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72566" y="5759379"/>
            <a:ext cx="11231481" cy="9525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45732" y="734364"/>
            <a:ext cx="5589607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1802" name="Picture 1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24088" r="24088" b="4703"/>
          <a:stretch>
            <a:fillRect/>
          </a:stretch>
        </p:blipFill>
        <p:spPr bwMode="auto">
          <a:xfrm rot="541000">
            <a:off x="8479657" y="2318660"/>
            <a:ext cx="1977498" cy="2901043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rgbClr val="DDDDDD">
                <a:alpha val="50000"/>
              </a:srgbClr>
            </a:outerShdw>
          </a:effectLst>
        </p:spPr>
      </p:pic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1008098" y="0"/>
            <a:ext cx="21389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990000"/>
                </a:solidFill>
                <a:latin typeface="+mn-ea"/>
                <a:ea typeface="+mn-ea"/>
                <a:sym typeface="Arial" pitchFamily="34" charset="0"/>
              </a:rPr>
              <a:t>目录</a:t>
            </a:r>
            <a:endParaRPr lang="zh-CN" altLang="en-US" sz="4000" b="1" dirty="0">
              <a:solidFill>
                <a:srgbClr val="990000"/>
              </a:solidFill>
              <a:latin typeface="+mn-ea"/>
              <a:ea typeface="+mn-ea"/>
              <a:sym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1611054" y="1256797"/>
            <a:ext cx="5456397" cy="197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106692" bIns="53346">
            <a:spAutoFit/>
          </a:bodyPr>
          <a:lstStyle/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服务特性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defRPr/>
            </a:pPr>
            <a:r>
              <a:rPr lang="zh-CN" altLang="en-US" u="sng" dirty="0" smtClean="0">
                <a:solidFill>
                  <a:srgbClr val="990000"/>
                </a:solidFill>
                <a:latin typeface="+mn-ea"/>
                <a:ea typeface="+mn-ea"/>
                <a:sym typeface="Arial" pitchFamily="34" charset="0"/>
              </a:rPr>
              <a:t>服务流程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marL="1349375" indent="-1349375"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defRPr/>
            </a:pPr>
            <a:endParaRPr lang="en-US" altLang="zh-CN" sz="2200" b="1" dirty="0">
              <a:solidFill>
                <a:srgbClr val="005C8A"/>
              </a:solidFill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gray">
          <a:xfrm>
            <a:off x="2062065" y="933061"/>
            <a:ext cx="6544937" cy="543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106692" bIns="53346">
            <a:spAutoFit/>
          </a:bodyPr>
          <a:lstStyle/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服务发布模式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服务发布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服务订购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用户使用手册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服务发布订购上机操作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服务场景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场景打通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  <a:p>
            <a:pPr marL="1349375" indent="-1349375"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defRPr/>
            </a:pPr>
            <a:endParaRPr lang="en-US" altLang="zh-CN" sz="2200" b="1" dirty="0">
              <a:solidFill>
                <a:srgbClr val="005C8A"/>
              </a:solidFill>
              <a:ea typeface="宋体" pitchFamily="2" charset="-122"/>
              <a:sym typeface="Arial" pitchFamily="34" charset="0"/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712822" y="138159"/>
            <a:ext cx="10975975" cy="6549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服务流程：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3"/>
          <p:cNvSpPr>
            <a:spLocks noGrp="1"/>
          </p:cNvSpPr>
          <p:nvPr>
            <p:ph type="title"/>
          </p:nvPr>
        </p:nvSpPr>
        <p:spPr>
          <a:xfrm>
            <a:off x="712822" y="138159"/>
            <a:ext cx="10975975" cy="1143000"/>
          </a:xfrm>
        </p:spPr>
        <p:txBody>
          <a:bodyPr/>
          <a:lstStyle/>
          <a:p>
            <a:r>
              <a:rPr lang="zh-CN" altLang="en-US" dirty="0" smtClean="0"/>
              <a:t>服务流程：服务发布模式</a:t>
            </a:r>
            <a:endParaRPr lang="zh-CN" altLang="en-US" dirty="0"/>
          </a:p>
        </p:txBody>
      </p:sp>
      <p:sp>
        <p:nvSpPr>
          <p:cNvPr id="17" name="内容占位符 4"/>
          <p:cNvSpPr>
            <a:spLocks noGrp="1"/>
          </p:cNvSpPr>
          <p:nvPr>
            <p:ph idx="1"/>
          </p:nvPr>
        </p:nvSpPr>
        <p:spPr>
          <a:xfrm>
            <a:off x="726470" y="1177123"/>
            <a:ext cx="8294699" cy="4525963"/>
          </a:xfrm>
        </p:spPr>
        <p:txBody>
          <a:bodyPr/>
          <a:lstStyle/>
          <a:p>
            <a:r>
              <a:rPr lang="zh-CN" altLang="en-US" dirty="0" smtClean="0"/>
              <a:t>本次我们发布的服务都采用“托管</a:t>
            </a:r>
            <a:r>
              <a:rPr lang="en-US" altLang="zh-CN" dirty="0" smtClean="0"/>
              <a:t>+</a:t>
            </a:r>
            <a:r>
              <a:rPr lang="zh-CN" altLang="en-US" dirty="0" smtClean="0"/>
              <a:t>物理多租”的模式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779" y="1615267"/>
            <a:ext cx="79819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91" y="4384341"/>
            <a:ext cx="79343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3448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914378" y="303446"/>
            <a:ext cx="26928" cy="5720836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1280809" y="1762125"/>
            <a:ext cx="0" cy="434340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522440" y="5786675"/>
            <a:ext cx="11231481" cy="9525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54914" y="720717"/>
            <a:ext cx="5589607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1802" name="Picture 1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24088" r="24088" b="4703"/>
          <a:stretch>
            <a:fillRect/>
          </a:stretch>
        </p:blipFill>
        <p:spPr bwMode="auto">
          <a:xfrm rot="541000">
            <a:off x="8479657" y="2318660"/>
            <a:ext cx="1977498" cy="2901043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rgbClr val="DDDDDD">
                <a:alpha val="50000"/>
              </a:srgbClr>
            </a:outerShdw>
          </a:effectLst>
        </p:spPr>
      </p:pic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1021745" y="0"/>
            <a:ext cx="21389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990000"/>
                </a:solidFill>
                <a:latin typeface="+mn-ea"/>
                <a:ea typeface="+mn-ea"/>
                <a:sym typeface="Arial" pitchFamily="34" charset="0"/>
              </a:rPr>
              <a:t>目录</a:t>
            </a:r>
            <a:endParaRPr lang="zh-CN" altLang="en-US" sz="4000" b="1" dirty="0">
              <a:solidFill>
                <a:srgbClr val="990000"/>
              </a:solidFill>
              <a:latin typeface="+mn-ea"/>
              <a:ea typeface="+mn-ea"/>
              <a:sym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611054" y="1256797"/>
            <a:ext cx="5456397" cy="116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106692" bIns="53346">
            <a:spAutoFit/>
          </a:bodyPr>
          <a:lstStyle/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defRPr/>
            </a:pPr>
            <a:r>
              <a:rPr lang="zh-CN" altLang="en-US" u="sng" dirty="0" smtClean="0">
                <a:solidFill>
                  <a:srgbClr val="990000"/>
                </a:solidFill>
                <a:latin typeface="+mn-ea"/>
                <a:ea typeface="+mn-ea"/>
                <a:sym typeface="Arial" pitchFamily="34" charset="0"/>
              </a:rPr>
              <a:t>服务特性</a:t>
            </a:r>
            <a:endParaRPr lang="en-US" altLang="zh-CN" u="sng" dirty="0" smtClean="0">
              <a:solidFill>
                <a:srgbClr val="990000"/>
              </a:solidFill>
              <a:latin typeface="+mn-ea"/>
              <a:ea typeface="+mn-ea"/>
              <a:sym typeface="Arial" pitchFamily="34" charset="0"/>
            </a:endParaRPr>
          </a:p>
          <a:p>
            <a:pPr defTabSz="1066800" eaLnBrk="0" hangingPunct="0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SzPct val="100000"/>
              <a:defRPr/>
            </a:pPr>
            <a:r>
              <a:rPr lang="zh-CN" altLang="en-US" dirty="0" smtClean="0">
                <a:solidFill>
                  <a:srgbClr val="005C8A"/>
                </a:solidFill>
                <a:latin typeface="+mn-ea"/>
                <a:ea typeface="+mn-ea"/>
                <a:sym typeface="Arial" pitchFamily="34" charset="0"/>
              </a:rPr>
              <a:t>服务流程</a:t>
            </a:r>
            <a:endParaRPr lang="en-US" altLang="zh-CN" dirty="0" smtClean="0">
              <a:solidFill>
                <a:srgbClr val="005C8A"/>
              </a:solidFill>
              <a:latin typeface="+mn-ea"/>
              <a:ea typeface="+mn-ea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3"/>
          <p:cNvSpPr>
            <a:spLocks noGrp="1"/>
          </p:cNvSpPr>
          <p:nvPr>
            <p:ph type="title"/>
          </p:nvPr>
        </p:nvSpPr>
        <p:spPr>
          <a:xfrm>
            <a:off x="712822" y="138159"/>
            <a:ext cx="5196659" cy="1143000"/>
          </a:xfrm>
        </p:spPr>
        <p:txBody>
          <a:bodyPr/>
          <a:lstStyle/>
          <a:p>
            <a:r>
              <a:rPr lang="zh-CN" altLang="en-US" dirty="0" smtClean="0"/>
              <a:t>服务流程：服务发布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内容占位符 4"/>
          <p:cNvSpPr>
            <a:spLocks noGrp="1"/>
          </p:cNvSpPr>
          <p:nvPr>
            <p:ph idx="1"/>
          </p:nvPr>
        </p:nvSpPr>
        <p:spPr>
          <a:xfrm>
            <a:off x="685527" y="1955047"/>
            <a:ext cx="4500623" cy="3408524"/>
          </a:xfrm>
        </p:spPr>
        <p:txBody>
          <a:bodyPr/>
          <a:lstStyle/>
          <a:p>
            <a:pPr>
              <a:buNone/>
            </a:pPr>
            <a:r>
              <a:rPr lang="zh-CN" altLang="en-US" b="0" dirty="0" smtClean="0"/>
              <a:t>一、获取交付件</a:t>
            </a:r>
            <a:r>
              <a:rPr lang="en-US" altLang="zh-CN" b="0" dirty="0" smtClean="0"/>
              <a:t>:</a:t>
            </a:r>
          </a:p>
          <a:p>
            <a:pPr>
              <a:buNone/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）包括服务模板</a:t>
            </a:r>
            <a:r>
              <a:rPr lang="en-US" altLang="zh-CN" b="0" dirty="0" smtClean="0"/>
              <a:t>blueprint</a:t>
            </a:r>
          </a:p>
          <a:p>
            <a:pPr>
              <a:buNone/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）服务描述文件</a:t>
            </a:r>
            <a:r>
              <a:rPr lang="en-US" altLang="zh-CN" b="0" dirty="0" smtClean="0"/>
              <a:t>service.yml</a:t>
            </a:r>
            <a:r>
              <a:rPr lang="zh-CN" altLang="en-US" b="0" dirty="0" smtClean="0"/>
              <a:t>，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）服务</a:t>
            </a:r>
            <a:r>
              <a:rPr lang="en-US" altLang="zh-CN" b="0" dirty="0" smtClean="0"/>
              <a:t>logo</a:t>
            </a:r>
          </a:p>
          <a:p>
            <a:pPr>
              <a:buNone/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）服务镜像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5</a:t>
            </a:r>
            <a:r>
              <a:rPr lang="zh-CN" altLang="en-US" b="0" dirty="0" smtClean="0"/>
              <a:t>）服务涉及软件包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6</a:t>
            </a:r>
            <a:r>
              <a:rPr lang="zh-CN" altLang="en-US" b="0" dirty="0" smtClean="0"/>
              <a:t>）其他文件（可选）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619563" y="1323833"/>
            <a:ext cx="5098849" cy="586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lvl="0" indent="-342851">
              <a:spcBef>
                <a:spcPct val="20000"/>
              </a:spcBef>
              <a:buClr>
                <a:srgbClr val="990000"/>
              </a:buClr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完成服务发布</a:t>
            </a:r>
            <a:r>
              <a:rPr lang="zh-CN" altLang="en-US" sz="2400" kern="0" dirty="0" smtClean="0"/>
              <a:t>准备工作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5218860" y="2025560"/>
            <a:ext cx="2574013" cy="3408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zh-CN" altLang="en-US" sz="2400" b="0" kern="0" dirty="0" smtClean="0">
                <a:latin typeface="+mn-lt"/>
                <a:ea typeface="+mn-ea"/>
              </a:rPr>
              <a:t>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、上传交付件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）上传模板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）上传镜像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）上传软件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）上传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3"/>
          <p:cNvSpPr txBox="1">
            <a:spLocks/>
          </p:cNvSpPr>
          <p:nvPr/>
        </p:nvSpPr>
        <p:spPr bwMode="auto">
          <a:xfrm>
            <a:off x="674153" y="5244695"/>
            <a:ext cx="6081489" cy="9650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详细流程可参考用户手册，目录如右图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3025" y="1042988"/>
            <a:ext cx="39338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3448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3"/>
          <p:cNvSpPr>
            <a:spLocks noGrp="1"/>
          </p:cNvSpPr>
          <p:nvPr>
            <p:ph type="title"/>
          </p:nvPr>
        </p:nvSpPr>
        <p:spPr>
          <a:xfrm>
            <a:off x="712822" y="138159"/>
            <a:ext cx="10975975" cy="1143000"/>
          </a:xfrm>
        </p:spPr>
        <p:txBody>
          <a:bodyPr/>
          <a:lstStyle/>
          <a:p>
            <a:r>
              <a:rPr lang="zh-CN" altLang="en-US" dirty="0" smtClean="0"/>
              <a:t>服务流程：服务发布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内容占位符 4"/>
          <p:cNvSpPr>
            <a:spLocks noGrp="1"/>
          </p:cNvSpPr>
          <p:nvPr>
            <p:ph idx="1"/>
          </p:nvPr>
        </p:nvSpPr>
        <p:spPr>
          <a:xfrm>
            <a:off x="323578" y="1831223"/>
            <a:ext cx="5896248" cy="378578"/>
          </a:xfrm>
        </p:spPr>
        <p:txBody>
          <a:bodyPr/>
          <a:lstStyle/>
          <a:p>
            <a:pPr>
              <a:buNone/>
            </a:pPr>
            <a:r>
              <a:rPr lang="zh-CN" altLang="en-US" sz="1400" b="0" dirty="0" smtClean="0"/>
              <a:t>一、点击标题菜单“服务”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点击左边目录“服务管理”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点击“发布服务”</a:t>
            </a:r>
            <a:endParaRPr lang="zh-CN" altLang="en-US" sz="1400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619563" y="1323833"/>
            <a:ext cx="3010741" cy="586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开始服务发布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2276475"/>
            <a:ext cx="3771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6308452" y="1812173"/>
            <a:ext cx="5731148" cy="3785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zh-CN" altLang="en-US" sz="1400" b="0" kern="0" dirty="0" smtClean="0">
                <a:latin typeface="+mn-lt"/>
                <a:ea typeface="+mn-ea"/>
              </a:rPr>
              <a:t>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、根据下图导入配置文件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Service.yml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9260" y="2276475"/>
            <a:ext cx="575906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3448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3"/>
          <p:cNvSpPr>
            <a:spLocks noGrp="1"/>
          </p:cNvSpPr>
          <p:nvPr>
            <p:ph type="title"/>
          </p:nvPr>
        </p:nvSpPr>
        <p:spPr>
          <a:xfrm>
            <a:off x="712822" y="138159"/>
            <a:ext cx="10975975" cy="1143000"/>
          </a:xfrm>
        </p:spPr>
        <p:txBody>
          <a:bodyPr/>
          <a:lstStyle/>
          <a:p>
            <a:r>
              <a:rPr lang="zh-CN" altLang="en-US" dirty="0" smtClean="0"/>
              <a:t>服务流程：服务发布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内容占位符 4"/>
          <p:cNvSpPr>
            <a:spLocks noGrp="1"/>
          </p:cNvSpPr>
          <p:nvPr>
            <p:ph idx="1"/>
          </p:nvPr>
        </p:nvSpPr>
        <p:spPr>
          <a:xfrm>
            <a:off x="304528" y="1669297"/>
            <a:ext cx="5896248" cy="511927"/>
          </a:xfrm>
        </p:spPr>
        <p:txBody>
          <a:bodyPr/>
          <a:lstStyle/>
          <a:p>
            <a:pPr>
              <a:buNone/>
            </a:pPr>
            <a:r>
              <a:rPr lang="zh-CN" altLang="en-US" sz="1400" b="0" dirty="0" smtClean="0"/>
              <a:t>三、注意编辑导入套餐的设置，诸如</a:t>
            </a:r>
            <a:r>
              <a:rPr lang="en-US" altLang="zh-CN" sz="1400" b="0" dirty="0" smtClean="0"/>
              <a:t>Flavor</a:t>
            </a:r>
            <a:r>
              <a:rPr lang="zh-CN" altLang="en-US" sz="1400" b="0" dirty="0" smtClean="0"/>
              <a:t>，</a:t>
            </a:r>
            <a:r>
              <a:rPr lang="en-US" altLang="zh-CN" sz="1400" b="0" dirty="0" err="1" smtClean="0"/>
              <a:t>SecurityGroup</a:t>
            </a:r>
            <a:r>
              <a:rPr lang="zh-CN" altLang="en-US" sz="1400" b="0" dirty="0" smtClean="0"/>
              <a:t>和</a:t>
            </a:r>
            <a:r>
              <a:rPr lang="en-US" altLang="zh-CN" sz="1400" b="0" dirty="0" err="1" smtClean="0"/>
              <a:t>NetworkId</a:t>
            </a:r>
            <a:r>
              <a:rPr lang="zh-CN" altLang="en-US" sz="1400" b="0" dirty="0" smtClean="0"/>
              <a:t>等值，不同环境对应的值不相同。</a:t>
            </a:r>
            <a:endParaRPr lang="zh-CN" altLang="en-US" sz="1400" dirty="0"/>
          </a:p>
        </p:txBody>
      </p: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6298927" y="1678823"/>
            <a:ext cx="5731148" cy="3785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zh-CN" altLang="en-US" sz="1400" b="0" kern="0" noProof="0" dirty="0" smtClean="0">
                <a:latin typeface="+mn-lt"/>
                <a:ea typeface="+mn-ea"/>
              </a:rPr>
              <a:t>四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、其他细节请参考用户手册如下章节，有非常详细的描述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2219026"/>
            <a:ext cx="6086400" cy="312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1525" y="2066925"/>
            <a:ext cx="19716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3448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3"/>
          <p:cNvSpPr>
            <a:spLocks noGrp="1"/>
          </p:cNvSpPr>
          <p:nvPr>
            <p:ph type="title"/>
          </p:nvPr>
        </p:nvSpPr>
        <p:spPr>
          <a:xfrm>
            <a:off x="712822" y="138159"/>
            <a:ext cx="10975975" cy="1143000"/>
          </a:xfrm>
        </p:spPr>
        <p:txBody>
          <a:bodyPr/>
          <a:lstStyle/>
          <a:p>
            <a:r>
              <a:rPr lang="zh-CN" altLang="en-US" dirty="0" smtClean="0"/>
              <a:t>服务流程：服务订购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内容占位符 4"/>
          <p:cNvSpPr>
            <a:spLocks noGrp="1"/>
          </p:cNvSpPr>
          <p:nvPr>
            <p:ph idx="1"/>
          </p:nvPr>
        </p:nvSpPr>
        <p:spPr>
          <a:xfrm>
            <a:off x="304528" y="1669297"/>
            <a:ext cx="5896248" cy="826253"/>
          </a:xfrm>
        </p:spPr>
        <p:txBody>
          <a:bodyPr/>
          <a:lstStyle/>
          <a:p>
            <a:pPr>
              <a:buNone/>
            </a:pPr>
            <a:r>
              <a:rPr lang="zh-CN" altLang="en-US" sz="1400" b="0" dirty="0" smtClean="0"/>
              <a:t>一、充分了解你所订购的服务是否存在订购依赖，在订购自己的服务前，获取所依赖的服务的对应参数。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b="0" dirty="0" smtClean="0"/>
              <a:t>例子：人口库订购前所获取的信息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	</a:t>
            </a:r>
          </a:p>
          <a:p>
            <a:pPr>
              <a:buNone/>
            </a:pPr>
            <a:endParaRPr lang="zh-CN" altLang="en-US" sz="1400" b="0" dirty="0"/>
          </a:p>
        </p:txBody>
      </p: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6298927" y="1678823"/>
            <a:ext cx="5731148" cy="3785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zh-CN" altLang="en-US" sz="1400" b="0" kern="0" noProof="0" dirty="0" smtClean="0">
                <a:latin typeface="+mn-lt"/>
                <a:ea typeface="+mn-ea"/>
              </a:rPr>
              <a:t>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、确保所需订购的服务已经发布，可以查阅服务目录，以人口库为例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457638" y="1142858"/>
            <a:ext cx="5098849" cy="586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lvl="0" indent="-342851">
              <a:spcBef>
                <a:spcPct val="20000"/>
              </a:spcBef>
              <a:buClr>
                <a:srgbClr val="990000"/>
              </a:buClr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完成服务订购</a:t>
            </a:r>
            <a:r>
              <a:rPr lang="zh-CN" altLang="en-US" sz="2400" kern="0" dirty="0" smtClean="0"/>
              <a:t>准备工作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75" y="2600325"/>
            <a:ext cx="3495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9807" y="2057400"/>
            <a:ext cx="4968905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3448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3"/>
          <p:cNvSpPr>
            <a:spLocks noGrp="1"/>
          </p:cNvSpPr>
          <p:nvPr>
            <p:ph type="title"/>
          </p:nvPr>
        </p:nvSpPr>
        <p:spPr>
          <a:xfrm>
            <a:off x="712822" y="138159"/>
            <a:ext cx="10975975" cy="1143000"/>
          </a:xfrm>
        </p:spPr>
        <p:txBody>
          <a:bodyPr/>
          <a:lstStyle/>
          <a:p>
            <a:r>
              <a:rPr lang="zh-CN" altLang="en-US" dirty="0" smtClean="0"/>
              <a:t>服务流程：服务订购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内容占位符 4"/>
          <p:cNvSpPr>
            <a:spLocks noGrp="1"/>
          </p:cNvSpPr>
          <p:nvPr>
            <p:ph idx="1"/>
          </p:nvPr>
        </p:nvSpPr>
        <p:spPr>
          <a:xfrm>
            <a:off x="304528" y="1669297"/>
            <a:ext cx="5629547" cy="426203"/>
          </a:xfrm>
        </p:spPr>
        <p:txBody>
          <a:bodyPr/>
          <a:lstStyle/>
          <a:p>
            <a:pPr>
              <a:buNone/>
            </a:pPr>
            <a:r>
              <a:rPr lang="zh-CN" altLang="en-US" sz="1400" b="0" dirty="0" smtClean="0"/>
              <a:t>一、点击服务订购按钮，以人口库为例，如下图：</a:t>
            </a:r>
            <a:r>
              <a:rPr lang="en-US" altLang="zh-CN" sz="1400" b="0" dirty="0" smtClean="0"/>
              <a:t>	</a:t>
            </a:r>
          </a:p>
          <a:p>
            <a:pPr>
              <a:buNone/>
            </a:pPr>
            <a:endParaRPr lang="zh-CN" altLang="en-US" sz="1400" b="0" dirty="0"/>
          </a:p>
        </p:txBody>
      </p: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6298927" y="1678823"/>
            <a:ext cx="5731148" cy="3785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marR="0" lvl="0" indent="-34285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zh-CN" altLang="en-US" sz="1400" b="0" kern="0" noProof="0" dirty="0" smtClean="0">
                <a:latin typeface="+mn-lt"/>
                <a:ea typeface="+mn-ea"/>
              </a:rPr>
              <a:t>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、进入订购界面，可以填写对应的订购参数，该参数请参考用户手册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457638" y="1142858"/>
            <a:ext cx="5098849" cy="586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342851" lvl="0" indent="-342851">
              <a:spcBef>
                <a:spcPct val="20000"/>
              </a:spcBef>
              <a:buClr>
                <a:srgbClr val="990000"/>
              </a:buClr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开始服务订购：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Picture 4" descr="C:\Users\c00308193\Desktop\2017-11-09_1212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985" y="1981199"/>
            <a:ext cx="5413965" cy="4238625"/>
          </a:xfrm>
          <a:prstGeom prst="rect">
            <a:avLst/>
          </a:prstGeom>
          <a:noFill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5400" y="2476500"/>
            <a:ext cx="1876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3448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886409" y="326571"/>
            <a:ext cx="8808098" cy="721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服务特性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 bwMode="auto">
          <a:xfrm rot="935274">
            <a:off x="9206567" y="1548313"/>
            <a:ext cx="1906220" cy="322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服务内部长啥样？</a:t>
            </a:r>
          </a:p>
        </p:txBody>
      </p:sp>
      <p:pic>
        <p:nvPicPr>
          <p:cNvPr id="7" name="图片 6" descr="16403757.jpg.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8754" y="2667014"/>
            <a:ext cx="1827389" cy="19579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 rot="20525192">
            <a:off x="1380936" y="1585070"/>
            <a:ext cx="2385263" cy="495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b="0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服务部署形态</a:t>
            </a:r>
            <a:endParaRPr lang="en-US" altLang="zh-CN" b="0" dirty="0" smtClean="0">
              <a:solidFill>
                <a:schemeClr val="tx1"/>
              </a:solidFill>
              <a:latin typeface="Arial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b="0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是什么样的？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 rot="935274">
            <a:off x="1705432" y="4529240"/>
            <a:ext cx="2189936" cy="515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什么是堆栈</a:t>
            </a:r>
          </a:p>
        </p:txBody>
      </p:sp>
      <p:sp>
        <p:nvSpPr>
          <p:cNvPr id="10" name="矩形 9"/>
          <p:cNvSpPr/>
          <p:nvPr/>
        </p:nvSpPr>
        <p:spPr bwMode="auto">
          <a:xfrm rot="20507202">
            <a:off x="9087471" y="3342795"/>
            <a:ext cx="2328260" cy="843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b="0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什么是服务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964766" y="1083749"/>
            <a:ext cx="2248834" cy="601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b="0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什么是应用</a:t>
            </a:r>
            <a:endParaRPr lang="en-US" altLang="zh-CN" b="0" dirty="0" smtClean="0">
              <a:solidFill>
                <a:schemeClr val="tx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 rot="935274">
            <a:off x="7310034" y="2682849"/>
            <a:ext cx="1906220" cy="322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服务该怎么订购？</a:t>
            </a:r>
          </a:p>
        </p:txBody>
      </p:sp>
      <p:sp>
        <p:nvSpPr>
          <p:cNvPr id="13" name="矩形 12"/>
          <p:cNvSpPr/>
          <p:nvPr/>
        </p:nvSpPr>
        <p:spPr bwMode="auto">
          <a:xfrm rot="1423460">
            <a:off x="7399790" y="4657007"/>
            <a:ext cx="1901487" cy="466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服务订购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有顺序吗？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4250267" y="3826933"/>
            <a:ext cx="2065866" cy="80433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1237" y="1268760"/>
            <a:ext cx="7632700" cy="478144"/>
          </a:xfrm>
        </p:spPr>
        <p:txBody>
          <a:bodyPr/>
          <a:lstStyle/>
          <a:p>
            <a:r>
              <a:rPr lang="zh-CN" altLang="en-US" dirty="0" smtClean="0"/>
              <a:t>含义：它就是一个程序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65139" y="2636912"/>
            <a:ext cx="2088232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早期：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自己找机器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拷贝软件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/</a:t>
            </a:r>
            <a:r>
              <a:rPr lang="zh-CN" altLang="en-US" dirty="0" smtClean="0"/>
              <a:t>启动程序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自己维护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45422" y="2636912"/>
            <a:ext cx="2088232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IaaS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trike="sngStrike" dirty="0" smtClean="0"/>
              <a:t>1.</a:t>
            </a:r>
            <a:r>
              <a:rPr lang="zh-CN" altLang="en-US" strike="sngStrike" dirty="0" smtClean="0"/>
              <a:t>自己找机器</a:t>
            </a:r>
            <a:endParaRPr lang="en-US" altLang="zh-CN" strike="sngStrike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拷贝软件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/</a:t>
            </a:r>
            <a:r>
              <a:rPr lang="zh-CN" altLang="en-US" dirty="0" smtClean="0"/>
              <a:t>启动程序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自己维护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3136" y="2636912"/>
            <a:ext cx="2088232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aaS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trike="sngStrike" dirty="0" smtClean="0"/>
              <a:t>1.</a:t>
            </a:r>
            <a:r>
              <a:rPr lang="zh-CN" altLang="en-US" strike="sngStrike" dirty="0" smtClean="0"/>
              <a:t>自己找机器</a:t>
            </a:r>
            <a:endParaRPr lang="en-US" altLang="zh-CN" strike="sngStrike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rgbClr val="00B050"/>
                </a:solidFill>
              </a:rPr>
              <a:t>把程序给</a:t>
            </a:r>
            <a:r>
              <a:rPr lang="en-US" altLang="zh-CN" dirty="0" smtClean="0">
                <a:solidFill>
                  <a:srgbClr val="00B050"/>
                </a:solidFill>
              </a:rPr>
              <a:t>PaaS</a:t>
            </a:r>
          </a:p>
          <a:p>
            <a:r>
              <a:rPr lang="en-US" altLang="zh-CN" strike="sngStrike" dirty="0" smtClean="0"/>
              <a:t>3.</a:t>
            </a:r>
            <a:r>
              <a:rPr lang="zh-CN" altLang="en-US" strike="sngStrike" dirty="0" smtClean="0"/>
              <a:t>安装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启动程序</a:t>
            </a:r>
            <a:endParaRPr lang="en-US" altLang="zh-CN" strike="sngStrike" dirty="0" smtClean="0">
              <a:solidFill>
                <a:srgbClr val="00B050"/>
              </a:solidFill>
            </a:endParaRPr>
          </a:p>
          <a:p>
            <a:r>
              <a:rPr lang="en-US" altLang="zh-CN" strike="sngStrike" dirty="0" smtClean="0"/>
              <a:t>4.</a:t>
            </a:r>
            <a:r>
              <a:rPr lang="zh-CN" altLang="en-US" strike="sngStrike" dirty="0" smtClean="0"/>
              <a:t>自己维护</a:t>
            </a:r>
            <a:endParaRPr lang="zh-CN" altLang="en-US" strike="sngStrike" dirty="0"/>
          </a:p>
        </p:txBody>
      </p:sp>
      <p:sp>
        <p:nvSpPr>
          <p:cNvPr id="7" name="文本框 6"/>
          <p:cNvSpPr txBox="1"/>
          <p:nvPr/>
        </p:nvSpPr>
        <p:spPr>
          <a:xfrm>
            <a:off x="2425179" y="521990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例如：一个独立的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类型的网站（不依赖其他外部程序）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13" y="2151549"/>
            <a:ext cx="1000557" cy="1973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56" y="1942967"/>
            <a:ext cx="1158173" cy="4880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15" y="1952763"/>
            <a:ext cx="597793" cy="5495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794" y="1746904"/>
            <a:ext cx="895497" cy="799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677" y="1870820"/>
            <a:ext cx="614733" cy="6421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0796" y="1818690"/>
            <a:ext cx="836009" cy="6439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62760" y="44853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特点：什么都自己搞定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4853" y="446446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IaaS</a:t>
            </a:r>
            <a:r>
              <a:rPr lang="zh-CN" altLang="en-US" dirty="0" smtClean="0">
                <a:solidFill>
                  <a:srgbClr val="FF0000"/>
                </a:solidFill>
              </a:rPr>
              <a:t>：管</a:t>
            </a:r>
            <a:r>
              <a:rPr lang="en-US" altLang="zh-CN" dirty="0" smtClean="0">
                <a:solidFill>
                  <a:srgbClr val="FF0000"/>
                </a:solidFill>
              </a:rPr>
              <a:t>VM</a:t>
            </a:r>
            <a:r>
              <a:rPr lang="zh-CN" altLang="en-US" dirty="0" smtClean="0">
                <a:solidFill>
                  <a:srgbClr val="FF0000"/>
                </a:solidFill>
              </a:rPr>
              <a:t>的生命周期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96407" y="445586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aaS</a:t>
            </a:r>
            <a:r>
              <a:rPr lang="zh-CN" altLang="en-US" dirty="0" smtClean="0">
                <a:solidFill>
                  <a:srgbClr val="FF0000"/>
                </a:solidFill>
              </a:rPr>
              <a:t>：管</a:t>
            </a:r>
            <a:r>
              <a:rPr lang="en-US" altLang="zh-CN" dirty="0" smtClean="0">
                <a:solidFill>
                  <a:srgbClr val="FF0000"/>
                </a:solidFill>
              </a:rPr>
              <a:t>App</a:t>
            </a:r>
            <a:r>
              <a:rPr lang="zh-CN" altLang="en-US" dirty="0" smtClean="0">
                <a:solidFill>
                  <a:srgbClr val="FF0000"/>
                </a:solidFill>
              </a:rPr>
              <a:t>的生命周期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4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把程序给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（方式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5099" y="2034452"/>
            <a:ext cx="3024336" cy="585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把程序的</a:t>
            </a:r>
            <a:r>
              <a:rPr lang="zh-CN" altLang="en-US" dirty="0" smtClean="0">
                <a:solidFill>
                  <a:srgbClr val="FF0000"/>
                </a:solidFill>
              </a:rPr>
              <a:t>源码</a:t>
            </a:r>
            <a:r>
              <a:rPr lang="zh-CN" altLang="en-US" dirty="0" smtClean="0"/>
              <a:t>提交给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05499" y="3374669"/>
            <a:ext cx="52565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PaaS</a:t>
            </a:r>
            <a:r>
              <a:rPr lang="zh-CN" altLang="en-US" dirty="0" smtClean="0"/>
              <a:t>动作：编译打包，启动，注册路由，运维监控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7307" y="106508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以“</a:t>
            </a:r>
            <a:r>
              <a:rPr lang="zh-CN" altLang="en-US" dirty="0"/>
              <a:t>独立的</a:t>
            </a:r>
            <a:r>
              <a:rPr lang="en-US" altLang="zh-CN" dirty="0"/>
              <a:t>Tomcat</a:t>
            </a:r>
            <a:r>
              <a:rPr lang="zh-CN" altLang="en-US" dirty="0"/>
              <a:t>类型的网站</a:t>
            </a:r>
            <a:r>
              <a:rPr lang="zh-CN" altLang="en-US" dirty="0" smtClean="0"/>
              <a:t>”为例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257601" y="1775659"/>
            <a:ext cx="2448272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早期</a:t>
            </a:r>
            <a:r>
              <a:rPr lang="zh-CN" altLang="en-US" dirty="0"/>
              <a:t>的</a:t>
            </a:r>
            <a:r>
              <a:rPr lang="en-US" altLang="zh-CN" dirty="0"/>
              <a:t>PaaS</a:t>
            </a:r>
            <a:r>
              <a:rPr lang="zh-CN" altLang="en-US" dirty="0"/>
              <a:t>，以</a:t>
            </a:r>
            <a:r>
              <a:rPr lang="en-US" altLang="zh-CN" dirty="0"/>
              <a:t>Cloud Foundry</a:t>
            </a:r>
            <a:r>
              <a:rPr lang="zh-CN" altLang="en-US" dirty="0"/>
              <a:t>为主</a:t>
            </a:r>
            <a:endParaRPr lang="zh-CN" altLang="en-US" kern="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975" y="2530466"/>
            <a:ext cx="1362075" cy="552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951" y="1795727"/>
            <a:ext cx="1762125" cy="51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886" y="620689"/>
            <a:ext cx="1063826" cy="108275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V="1">
            <a:off x="7991872" y="1225274"/>
            <a:ext cx="936102" cy="6527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8154702" y="2806692"/>
            <a:ext cx="773272" cy="24075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V="1">
            <a:off x="8190544" y="2221982"/>
            <a:ext cx="521409" cy="11992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V="1">
            <a:off x="4759596" y="2591635"/>
            <a:ext cx="1080120" cy="6803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03612" y="226808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Jar</a:t>
            </a:r>
            <a:r>
              <a:rPr lang="zh-CN" altLang="en-US" dirty="0" smtClean="0">
                <a:solidFill>
                  <a:srgbClr val="00B050"/>
                </a:solidFill>
              </a:rPr>
              <a:t>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6" y="4025519"/>
            <a:ext cx="4638583" cy="2733804"/>
          </a:xfrm>
          <a:prstGeom prst="rect">
            <a:avLst/>
          </a:prstGeom>
        </p:spPr>
      </p:pic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7087764" y="4874579"/>
            <a:ext cx="3402311" cy="10356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kern="0" dirty="0"/>
              <a:t>注：一个应用托管在</a:t>
            </a:r>
            <a:r>
              <a:rPr lang="en-US" altLang="zh-CN" kern="0" dirty="0"/>
              <a:t>PaaS</a:t>
            </a:r>
            <a:r>
              <a:rPr lang="zh-CN" altLang="en-US" kern="0" dirty="0"/>
              <a:t>上，是可以从</a:t>
            </a:r>
            <a:r>
              <a:rPr lang="en-US" altLang="zh-CN" kern="0" dirty="0"/>
              <a:t>PaaS</a:t>
            </a:r>
            <a:r>
              <a:rPr lang="zh-CN" altLang="en-US" kern="0" dirty="0"/>
              <a:t>外访问的。</a:t>
            </a:r>
            <a:endParaRPr lang="zh-CN" altLang="en-US" kern="0" dirty="0"/>
          </a:p>
        </p:txBody>
      </p:sp>
      <p:cxnSp>
        <p:nvCxnSpPr>
          <p:cNvPr id="17" name="直接箭头连接符 16"/>
          <p:cNvCxnSpPr>
            <a:endCxn id="26" idx="1"/>
          </p:cNvCxnSpPr>
          <p:nvPr/>
        </p:nvCxnSpPr>
        <p:spPr bwMode="auto">
          <a:xfrm>
            <a:off x="5454477" y="5373217"/>
            <a:ext cx="1633286" cy="1920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39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1237" y="325439"/>
            <a:ext cx="5953139" cy="871537"/>
          </a:xfrm>
        </p:spPr>
        <p:txBody>
          <a:bodyPr/>
          <a:lstStyle/>
          <a:p>
            <a:r>
              <a:rPr lang="zh-CN" altLang="en-US" dirty="0" smtClean="0"/>
              <a:t>应用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把程序给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（方式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5261" y="2389992"/>
            <a:ext cx="2490119" cy="585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把程序的</a:t>
            </a:r>
            <a:r>
              <a:rPr lang="en-US" altLang="zh-CN" dirty="0" err="1" smtClean="0">
                <a:solidFill>
                  <a:srgbClr val="FF0000"/>
                </a:solidFill>
              </a:rPr>
              <a:t>Docker</a:t>
            </a:r>
            <a:r>
              <a:rPr lang="zh-CN" altLang="en-US" dirty="0" smtClean="0">
                <a:solidFill>
                  <a:srgbClr val="FF0000"/>
                </a:solidFill>
              </a:rPr>
              <a:t>镜像</a:t>
            </a:r>
            <a:r>
              <a:rPr lang="zh-CN" altLang="en-US" dirty="0" smtClean="0"/>
              <a:t>提交给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54460" y="4189010"/>
            <a:ext cx="52565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PaaS</a:t>
            </a:r>
            <a:r>
              <a:rPr lang="zh-CN" altLang="en-US" dirty="0" smtClean="0"/>
              <a:t>动作：</a:t>
            </a:r>
            <a:r>
              <a:rPr lang="zh-CN" altLang="en-US" i="1" strike="sngStrike" dirty="0" smtClean="0">
                <a:solidFill>
                  <a:srgbClr val="FF0000"/>
                </a:solidFill>
              </a:rPr>
              <a:t>编译打包</a:t>
            </a:r>
            <a:r>
              <a:rPr lang="zh-CN" altLang="en-US" dirty="0" smtClean="0"/>
              <a:t>，启动，注册路由，运维监控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7307" y="106508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以“</a:t>
            </a:r>
            <a:r>
              <a:rPr lang="zh-CN" altLang="en-US" dirty="0"/>
              <a:t>独立的</a:t>
            </a:r>
            <a:r>
              <a:rPr lang="en-US" altLang="zh-CN" dirty="0"/>
              <a:t>Tomcat</a:t>
            </a:r>
            <a:r>
              <a:rPr lang="zh-CN" altLang="en-US" dirty="0"/>
              <a:t>类型的网站</a:t>
            </a:r>
            <a:r>
              <a:rPr lang="zh-CN" altLang="en-US" dirty="0" smtClean="0"/>
              <a:t>”为例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00069" y="2352951"/>
            <a:ext cx="2565770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是当前主流的</a:t>
            </a:r>
            <a:r>
              <a:rPr lang="en-US" altLang="zh-CN" dirty="0"/>
              <a:t>PaaS</a:t>
            </a:r>
            <a:r>
              <a:rPr lang="zh-CN" altLang="en-US" dirty="0"/>
              <a:t>，以</a:t>
            </a:r>
            <a:r>
              <a:rPr lang="en-US" altLang="zh-CN" dirty="0" err="1"/>
              <a:t>Kubernetes</a:t>
            </a:r>
            <a:r>
              <a:rPr lang="zh-CN" altLang="en-US" dirty="0"/>
              <a:t>为主</a:t>
            </a:r>
            <a:endParaRPr lang="zh-CN" altLang="en-US" kern="0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4387397" y="2600421"/>
            <a:ext cx="1080120" cy="6803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31413" y="2276873"/>
            <a:ext cx="84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Docker</a:t>
            </a:r>
            <a:r>
              <a:rPr lang="zh-CN" altLang="en-US" dirty="0" smtClean="0">
                <a:solidFill>
                  <a:srgbClr val="00B050"/>
                </a:solidFill>
              </a:rPr>
              <a:t>镜像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53" y="3361321"/>
            <a:ext cx="1368078" cy="11764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908" y="1338954"/>
            <a:ext cx="927671" cy="9441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735" y="2287836"/>
            <a:ext cx="1217987" cy="91006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146" y="3231785"/>
            <a:ext cx="1821163" cy="485643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9" idx="3"/>
          </p:cNvCxnSpPr>
          <p:nvPr/>
        </p:nvCxnSpPr>
        <p:spPr bwMode="auto">
          <a:xfrm>
            <a:off x="8365839" y="2784998"/>
            <a:ext cx="160306" cy="41290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V="1">
            <a:off x="8405173" y="2551576"/>
            <a:ext cx="572735" cy="4508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9274" y="859037"/>
            <a:ext cx="1707455" cy="415657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 bwMode="auto">
          <a:xfrm flipV="1">
            <a:off x="8063493" y="1245157"/>
            <a:ext cx="724908" cy="11714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23879" y="4653137"/>
            <a:ext cx="201346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包含了运行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网站的所有信息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8365839" y="1712776"/>
            <a:ext cx="612068" cy="70851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53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1237" y="325439"/>
            <a:ext cx="5953139" cy="871537"/>
          </a:xfrm>
        </p:spPr>
        <p:txBody>
          <a:bodyPr/>
          <a:lstStyle/>
          <a:p>
            <a:r>
              <a:rPr lang="zh-CN" altLang="en-US" dirty="0" smtClean="0"/>
              <a:t>应用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把程序给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（方式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222" y="2852937"/>
            <a:ext cx="2490119" cy="14127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把包含“</a:t>
            </a:r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启动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停止脚本</a:t>
            </a:r>
            <a:r>
              <a:rPr lang="zh-CN" altLang="en-US" dirty="0" smtClean="0"/>
              <a:t>”的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包提交给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83560" y="4092134"/>
            <a:ext cx="52565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PaaS</a:t>
            </a:r>
            <a:r>
              <a:rPr lang="zh-CN" altLang="en-US" dirty="0" smtClean="0"/>
              <a:t>动作：</a:t>
            </a:r>
            <a:r>
              <a:rPr lang="zh-CN" altLang="en-US" i="1" strike="sngStrike" dirty="0" smtClean="0">
                <a:solidFill>
                  <a:srgbClr val="FF0000"/>
                </a:solidFill>
              </a:rPr>
              <a:t>编译打包</a:t>
            </a:r>
            <a:r>
              <a:rPr lang="zh-CN" altLang="en-US" dirty="0" smtClean="0"/>
              <a:t>，启动，注册路由，运维监控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7307" y="106508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以“</a:t>
            </a:r>
            <a:r>
              <a:rPr lang="zh-CN" altLang="en-US" dirty="0"/>
              <a:t>独立的</a:t>
            </a:r>
            <a:r>
              <a:rPr lang="en-US" altLang="zh-CN" dirty="0"/>
              <a:t>Tomcat</a:t>
            </a:r>
            <a:r>
              <a:rPr lang="zh-CN" altLang="en-US" dirty="0"/>
              <a:t>类型的网站</a:t>
            </a:r>
            <a:r>
              <a:rPr lang="zh-CN" altLang="en-US" dirty="0" smtClean="0"/>
              <a:t>”为例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917567" y="3045626"/>
            <a:ext cx="2223732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FusionStage</a:t>
            </a:r>
            <a:r>
              <a:rPr lang="zh-CN" altLang="en-US" dirty="0"/>
              <a:t>平台特有</a:t>
            </a:r>
            <a:endParaRPr lang="zh-CN" altLang="en-US" kern="0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4387397" y="3293096"/>
            <a:ext cx="1080120" cy="6803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31413" y="2969548"/>
            <a:ext cx="99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软件包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脚本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84" y="3252249"/>
            <a:ext cx="1821163" cy="48564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 bwMode="auto">
          <a:xfrm>
            <a:off x="8141299" y="3400995"/>
            <a:ext cx="422562" cy="7633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17267" y="1692647"/>
            <a:ext cx="534659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传统的基于</a:t>
            </a:r>
            <a:r>
              <a:rPr lang="en-US" altLang="zh-CN" dirty="0" smtClean="0"/>
              <a:t>VM</a:t>
            </a:r>
            <a:r>
              <a:rPr lang="zh-CN" altLang="en-US" dirty="0" smtClean="0"/>
              <a:t>类型的安装包，如何托管到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上？</a:t>
            </a:r>
            <a:endParaRPr lang="en-US" altLang="zh-CN" dirty="0" smtClean="0"/>
          </a:p>
          <a:p>
            <a:r>
              <a:rPr lang="zh-CN" altLang="en-US" dirty="0" smtClean="0"/>
              <a:t>（困难：</a:t>
            </a:r>
            <a:r>
              <a:rPr lang="en-US" altLang="zh-CN" dirty="0"/>
              <a:t> 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不知道“如何启停</a:t>
            </a:r>
            <a:r>
              <a:rPr lang="en-US" altLang="zh-CN" dirty="0" smtClean="0"/>
              <a:t>app</a:t>
            </a:r>
            <a:r>
              <a:rPr lang="zh-CN" altLang="en-US" dirty="0"/>
              <a:t>”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19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-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1237" y="1124745"/>
            <a:ext cx="7632700" cy="1728217"/>
          </a:xfrm>
        </p:spPr>
        <p:txBody>
          <a:bodyPr/>
          <a:lstStyle/>
          <a:p>
            <a:r>
              <a:rPr lang="zh-CN" altLang="en-US" dirty="0" smtClean="0"/>
              <a:t>直接给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源码。（</a:t>
            </a:r>
            <a:r>
              <a:rPr lang="zh-CN" altLang="en-US" dirty="0" smtClean="0">
                <a:solidFill>
                  <a:srgbClr val="FF0000"/>
                </a:solidFill>
              </a:rPr>
              <a:t>当前版本</a:t>
            </a:r>
            <a:r>
              <a:rPr lang="zh-CN" altLang="en-US" dirty="0" smtClean="0"/>
              <a:t>不支持）</a:t>
            </a:r>
            <a:endParaRPr lang="en-US" altLang="zh-CN" dirty="0" smtClean="0"/>
          </a:p>
          <a:p>
            <a:r>
              <a:rPr lang="zh-CN" altLang="en-US" dirty="0" smtClean="0"/>
              <a:t>直接给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镜像。 （支持）</a:t>
            </a:r>
            <a:endParaRPr lang="en-US" altLang="zh-CN" dirty="0" smtClean="0"/>
          </a:p>
          <a:p>
            <a:r>
              <a:rPr lang="en-US" altLang="zh-CN" dirty="0" smtClean="0"/>
              <a:t>VM</a:t>
            </a:r>
            <a:r>
              <a:rPr lang="zh-CN" altLang="en-US" dirty="0" smtClean="0"/>
              <a:t>类的应用托管。（支持，但不推荐）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需要提供一系列的生命周期控制脚本：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升级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回退</a:t>
            </a:r>
            <a:r>
              <a:rPr lang="en-US" altLang="zh-CN" dirty="0" smtClean="0"/>
              <a:t>/</a:t>
            </a:r>
            <a:r>
              <a:rPr lang="zh-CN" altLang="en-US" dirty="0"/>
              <a:t>刷新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待机</a:t>
            </a:r>
            <a:r>
              <a:rPr lang="en-US" altLang="zh-CN" dirty="0" smtClean="0"/>
              <a:t>/…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15" y="3212976"/>
            <a:ext cx="846544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78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36" y="1268760"/>
            <a:ext cx="4638583" cy="2733804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 bwMode="auto">
          <a:xfrm>
            <a:off x="4795093" y="3409950"/>
            <a:ext cx="792088" cy="28803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5665539" y="3789040"/>
            <a:ext cx="0" cy="72008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85219" y="5085184"/>
            <a:ext cx="547260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PaaS 2.0 </a:t>
            </a:r>
            <a:r>
              <a:rPr lang="zh-CN" altLang="en-US" dirty="0" smtClean="0"/>
              <a:t>的回答：</a:t>
            </a:r>
            <a:r>
              <a:rPr lang="zh-CN" altLang="en-US" b="1" dirty="0" smtClean="0">
                <a:solidFill>
                  <a:srgbClr val="FF0000"/>
                </a:solidFill>
              </a:rPr>
              <a:t>是的！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如果一个应用有“服务”的属性，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就给它分配一个假的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。（方便的被其他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访问）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009356" y="445305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被访问</a:t>
            </a:r>
            <a:r>
              <a:rPr lang="zh-CN" altLang="en-US" dirty="0" smtClean="0"/>
              <a:t>的这个</a:t>
            </a:r>
            <a:r>
              <a:rPr lang="zh-CN" altLang="en-US" dirty="0" smtClean="0">
                <a:solidFill>
                  <a:srgbClr val="FF0000"/>
                </a:solidFill>
              </a:rPr>
              <a:t>应用</a:t>
            </a:r>
            <a:r>
              <a:rPr lang="zh-CN" altLang="en-US" dirty="0"/>
              <a:t>是不是“</a:t>
            </a:r>
            <a:r>
              <a:rPr lang="zh-CN" altLang="en-US" dirty="0">
                <a:solidFill>
                  <a:srgbClr val="FF0000"/>
                </a:solidFill>
              </a:rPr>
              <a:t>服务</a:t>
            </a:r>
            <a:r>
              <a:rPr lang="zh-CN" altLang="en-US" dirty="0"/>
              <a:t>”？</a:t>
            </a:r>
          </a:p>
        </p:txBody>
      </p:sp>
    </p:spTree>
    <p:extLst>
      <p:ext uri="{BB962C8B-B14F-4D97-AF65-F5344CB8AC3E}">
        <p14:creationId xmlns:p14="http://schemas.microsoft.com/office/powerpoint/2010/main" val="3297315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华为VI主题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华为VI主题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华为VI主题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1_华为VI主题16x9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b="0" dirty="0" err="1" smtClean="0">
            <a:latin typeface="+mn-lt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_华为VI主题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">
  <a:themeElements>
    <a:clrScheme name="1_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1_default">
      <a:majorFont>
        <a:latin typeface="FrutigerNext LT Medium"/>
        <a:ea typeface="华文细黑"/>
        <a:cs typeface="SimSun"/>
      </a:majorFont>
      <a:minorFont>
        <a:latin typeface="FrutigerNext LT Medium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">
  <a:themeElements>
    <a:clrScheme name="3_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3_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">
  <a:themeElements>
    <a:clrScheme name="1_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1_default">
      <a:majorFont>
        <a:latin typeface="FrutigerNext LT Medium"/>
        <a:ea typeface="华文细黑"/>
        <a:cs typeface="SimSun"/>
      </a:majorFont>
      <a:minorFont>
        <a:latin typeface="FrutigerNext LT Medium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华为VI主题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">
  <a:themeElements>
    <a:clrScheme name="1_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1_default">
      <a:majorFont>
        <a:latin typeface="FrutigerNext LT Medium"/>
        <a:ea typeface="华文细黑"/>
        <a:cs typeface="SimSun"/>
      </a:majorFont>
      <a:minorFont>
        <a:latin typeface="FrutigerNext LT Medium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1_默认设计模板">
  <a:themeElements>
    <a:clrScheme name="2_默认设计模板 13">
      <a:dk1>
        <a:srgbClr val="000000"/>
      </a:dk1>
      <a:lt1>
        <a:srgbClr val="FFFFFF"/>
      </a:lt1>
      <a:dk2>
        <a:srgbClr val="990000"/>
      </a:dk2>
      <a:lt2>
        <a:srgbClr val="969696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6600"/>
      </a:folHlink>
    </a:clrScheme>
    <a:fontScheme name="2_默认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2_默认设计模板">
  <a:themeElements>
    <a:clrScheme name="2_默认设计模板 13">
      <a:dk1>
        <a:srgbClr val="000000"/>
      </a:dk1>
      <a:lt1>
        <a:srgbClr val="FFFFFF"/>
      </a:lt1>
      <a:dk2>
        <a:srgbClr val="990000"/>
      </a:dk2>
      <a:lt2>
        <a:srgbClr val="969696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6600"/>
      </a:folHlink>
    </a:clrScheme>
    <a:fontScheme name="2_默认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华为VI主题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16比9PPT模板</Template>
  <TotalTime>84522</TotalTime>
  <Words>1122</Words>
  <Application>Microsoft Office PowerPoint</Application>
  <PresentationFormat>自定义</PresentationFormat>
  <Paragraphs>198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25</vt:i4>
      </vt:variant>
    </vt:vector>
  </HeadingPairs>
  <TitlesOfParts>
    <vt:vector size="52" baseType="lpstr">
      <vt:lpstr>FrutigerNext LT Bold</vt:lpstr>
      <vt:lpstr>FrutigerNext LT Light</vt:lpstr>
      <vt:lpstr>FrutigerNext LT Medium</vt:lpstr>
      <vt:lpstr>FrutigerNext LT Regular</vt:lpstr>
      <vt:lpstr>MS PGothic</vt:lpstr>
      <vt:lpstr>MS PGothic</vt:lpstr>
      <vt:lpstr>黑体</vt:lpstr>
      <vt:lpstr>华文细黑</vt:lpstr>
      <vt:lpstr>宋体</vt:lpstr>
      <vt:lpstr>宋体</vt:lpstr>
      <vt:lpstr>微软雅黑</vt:lpstr>
      <vt:lpstr>Arial</vt:lpstr>
      <vt:lpstr>Calibri</vt:lpstr>
      <vt:lpstr>Wingdings</vt:lpstr>
      <vt:lpstr>华为VI主题16x9</vt:lpstr>
      <vt:lpstr>1_default</vt:lpstr>
      <vt:lpstr>3_default</vt:lpstr>
      <vt:lpstr>2_default</vt:lpstr>
      <vt:lpstr>1_华为VI主题16x9</vt:lpstr>
      <vt:lpstr>4_default</vt:lpstr>
      <vt:lpstr>21_默认设计模板</vt:lpstr>
      <vt:lpstr>22_默认设计模板</vt:lpstr>
      <vt:lpstr>2_华为VI主题16x9</vt:lpstr>
      <vt:lpstr>3_华为VI主题16x9</vt:lpstr>
      <vt:lpstr>4_华为VI主题16x9</vt:lpstr>
      <vt:lpstr>31_华为VI主题16x9</vt:lpstr>
      <vt:lpstr>5_华为VI主题16x9</vt:lpstr>
      <vt:lpstr>政企云PaaS软件培训</vt:lpstr>
      <vt:lpstr>PowerPoint 演示文稿</vt:lpstr>
      <vt:lpstr>PowerPoint 演示文稿</vt:lpstr>
      <vt:lpstr>一、应用</vt:lpstr>
      <vt:lpstr>应用 – 把程序给PaaS（方式1）</vt:lpstr>
      <vt:lpstr>应用 – 把程序给PaaS（方式2）</vt:lpstr>
      <vt:lpstr>应用 – 把程序给PaaS（方式3）</vt:lpstr>
      <vt:lpstr>应用- 总结</vt:lpstr>
      <vt:lpstr>应用 – 服务</vt:lpstr>
      <vt:lpstr>应用 – 服务</vt:lpstr>
      <vt:lpstr>应用 – 服务 （3种访问方式）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服务流程：服务发布模式</vt:lpstr>
      <vt:lpstr>服务流程：服务发布1</vt:lpstr>
      <vt:lpstr>服务流程：服务发布2</vt:lpstr>
      <vt:lpstr>服务流程：服务发布3</vt:lpstr>
      <vt:lpstr>服务流程：服务订购1</vt:lpstr>
      <vt:lpstr>服务流程：服务订购2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Sean Liu Qingliang</dc:creator>
  <cp:lastModifiedBy>zhujianyun (A)</cp:lastModifiedBy>
  <cp:revision>5455</cp:revision>
  <dcterms:created xsi:type="dcterms:W3CDTF">2009-12-22T06:27:04Z</dcterms:created>
  <dcterms:modified xsi:type="dcterms:W3CDTF">2018-01-11T03:08:04Z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(6)9INMhF5HEziqyenm5YjMjv4m9iHvZDEJcAssxSsMuHanrZP8n6P72781t41F0qAiVraPTRE0
IFWZMQiR0CYhmLux30Z2f/0refSA/FbSuVMUTHp4tvnWlvtyCWtA99oybvRWkiZWI8IbuotR
OLbo/qgd+g0hiJBmosGw0dRRu6l3RL1oKSsAiaP98Et4kBt3trN1RL2VrO1LZtTTQ1xqYsHx
23CJD0v/qJLw+dXrzR</vt:lpwstr>
  </property>
  <property fmtid="{D5CDD505-2E9C-101B-9397-08002B2CF9AE}" pid="3" name="_ms_pID_7253431">
    <vt:lpwstr>rzPlIvUAl8j6NGppt5ZVRYK8Pf9+Kch7cR53yatpLkJJuQ23pJXuzR
I6GRGh362/D2spd4be2RF5wAQaNwXtNXqI3wrt14j70Mpo+GlPuHaQP5IlvR5TK39YgURPwy
nLeJJHCdjtlOg7PZxA76lqMcdHaT2KgxeU4FAjytLZx9gO/Xf0oretprP90jenVOq9LFDXCR
wKtnmJAbp8EkXoEe1pvJjVISoEqsRvXCFEvg</vt:lpwstr>
  </property>
  <property fmtid="{D5CDD505-2E9C-101B-9397-08002B2CF9AE}" pid="4" name="_ms_pID_7253432">
    <vt:lpwstr>bWFcgB75GDd6t7LfgTR+pQewxbnxzRW5wyk7
bQ91t+C4NGmTW6ovvxRGC5+j0Vc2JCXXyL8sXfQqrhxL/f6Ltk+0OHP4srTXilAzrVw+90JL
wxHbGnF1eLHAF6wpMMlDMIOD1fBc5PlsTOaAxqA+zFCLA56SIZHKDvlLiZ+JaPlHvOy0tGYC
fmkOWPTziUx5ruABCftEOLr/tgitj2nx4/4/HdaUnCvjP7gGraja7s</vt:lpwstr>
  </property>
  <property fmtid="{D5CDD505-2E9C-101B-9397-08002B2CF9AE}" pid="5" name="_ms_pID_7253433">
    <vt:lpwstr>UUk/z1drklOTEc0TXQ
9+9GgZFQg5CIxiMKM3BjTr6ce9+8Y0pcLk8o87rms9704W+I94vgc70FpOF3AAoJxwZHblyo
7Ppd+pGybHq7sdQuULhNbErIiN981GQ3MocPVXVPchozzMkMm2MXcbZthUJXJO1o8Vx+dUd+
GSeUvF7glWMW6y2VB1vPZrNXyjODlxKK92qT1OrHCZuU+chbTVXE203uU42C8joLAFnTP90t</vt:lpwstr>
  </property>
  <property fmtid="{D5CDD505-2E9C-101B-9397-08002B2CF9AE}" pid="6" name="_ms_pID_7253434">
    <vt:lpwstr>
ch1A8rfsiqruSV09b0T1XrIetM7o7YPTvJMPJlTiAtaZR6jkIx74xbkHz64hkCe04J/vlNzm
7t3vE5cNAD7/dnaj9hUXfqpHyvKDNvvqGMNecgHiog3eOw8I7S3ECc9T3f4H02SiBfn4gV6w
C1XhFgfOvvucUZC6QfZBkbJXBPcfq/NrTcldYIpB+HZncKEqcuCW0kFfjtfoajI/BiOpGXn6
KlQv9zK2Cvl9baTm</vt:lpwstr>
  </property>
  <property fmtid="{D5CDD505-2E9C-101B-9397-08002B2CF9AE}" pid="7" name="_ms_pID_7253435">
    <vt:lpwstr>5sFXyokTwXu01DPgHuX2HC7x1KSpKmUUvflT0wkgoDuQPytWhrnZLLZH
ecuqVhYT1asUnw==</vt:lpwstr>
  </property>
  <property fmtid="{D5CDD505-2E9C-101B-9397-08002B2CF9AE}" pid="8" name="_new_ms_pID_72543">
    <vt:lpwstr>(4)4DhwYn3yUO0+wTR2qj5d7gl47jK9jBaaQb5RJXRaxpVlXYWS06Uw14AaEFmKLGGK5W9xUObV
rWTrU1q5r4tFpM+yzbgLNEIvEtDS2o65Vae5a1Yh+49BsLB9QseYtKljBw8b2DgqFYWkCGHo
eFOn357w5J6azNK1yPq5KOa67LvgyY9/mzU5x4T6GA6WX8pfDDbZK3EforOE7fVOiWNo3S7t
Pz+Rh6Xp3n4WdtxRmp</vt:lpwstr>
  </property>
  <property fmtid="{D5CDD505-2E9C-101B-9397-08002B2CF9AE}" pid="9" name="_new_ms_pID_725431">
    <vt:lpwstr>DMjp0OBhn7OmF/09Vk14LSvtJu4y2JWojdWPslinLr1/LtoUirBYyJ
X7X8KATqcofQ3cne1Bo3OjIl3FYWUu3B0k/pMHnDGRafkCYkna++j68rGekTma5YVorprUs5
SYoe/yqXtJSOwaFUvQIxxntpAiTAzE/HdWnZDzhH4DgPKq5tFAaaOZmZoVwW790McX2Yp2Ri
N3OkGmfRywevR0WvlXBxt5a0gUB6to9mp75E</vt:lpwstr>
  </property>
  <property fmtid="{D5CDD505-2E9C-101B-9397-08002B2CF9AE}" pid="10" name="_new_ms_pID_725432">
    <vt:lpwstr>hY5OfedzEts9cZqpyU0kyu3FnCfL8nz/QgmF
7lstxpasH6FFy0mBlvsgzKf+B5VGjkeZJ7r0OG8GYJgYG1IMiCVQZ+xyKVA2UnwDeMzJodzz
4UoZsQ1UrEw/nyDIEyFiZ/lpwpK1Nhgeul3niv1vS7+G7KKjsrI4bUhqtrqRwMrygZ5XpdYB
bzKUTRXKsgL2cIF9mu9JTbUPxPxYtlz1kK2bH/JMnaPZ0rdJuPZXcz</vt:lpwstr>
  </property>
  <property fmtid="{D5CDD505-2E9C-101B-9397-08002B2CF9AE}" pid="11" name="_new_ms_pID_725433">
    <vt:lpwstr>zwrKseWgzBeE+mbU37
o0vudxsSyaLuiAoGCkIh1byxbB0=</vt:lpwstr>
  </property>
  <property fmtid="{D5CDD505-2E9C-101B-9397-08002B2CF9AE}" pid="12" name="_2015_ms_pID_725343">
    <vt:lpwstr>(3)SW+DEvI4iuAd0Za5scEeIiVYUASzr2thRpW7oYBlmtEN0rHdDi1+V4WyMV6xjcsRIXNSE1Uc
cavnIDG/nQJN0y0wY/ri98f84969kLPtniPEsLod6FYgcu+pbGY2Lp1bSYhGwjsfIGs9/cat
hPwnZPDJu/SscWQ8nEAAyr18J6n4ZBr6VNbdwySyMAtQPrkGc+COeuG6Gl3PJ4u75gI+iN75
H4AU+gsSvXlHKzmGnP</vt:lpwstr>
  </property>
  <property fmtid="{D5CDD505-2E9C-101B-9397-08002B2CF9AE}" pid="13" name="_2015_ms_pID_7253431">
    <vt:lpwstr>NZ6sowPSjv8CbH5G9rFJHcZPxIjaTOp92jmqUWzqIzAkAYVeMPHmiN
5oPDCb/Cg6nKMp2n5RhuY31+bq4bbdDATqlYVRCE8MTtkjBZI3Znsmt2Ds7xUhe+SLa6xYWd
B/EIiU4rWl5mt4nlNXTv9eRHIAvmkPYe2qwB4vnQreP+sfcHQLSXIkb9U1hvE7EpscEoO99i
YY/lp0bQdgOQu7V3Fi4SZJsTJEGlG4FAVx9A</vt:lpwstr>
  </property>
  <property fmtid="{D5CDD505-2E9C-101B-9397-08002B2CF9AE}" pid="14" name="_2015_ms_pID_7253432">
    <vt:lpwstr>PfwEuhTwZRRRJz4Yr80CfC3PI+OaT324pTYJ
mNFMWSdbJqjbE5zGBgolAwOOOOwnzw==</vt:lpwstr>
  </property>
  <property fmtid="{D5CDD505-2E9C-101B-9397-08002B2CF9AE}" pid="15" name="_readonly">
    <vt:lpwstr/>
  </property>
  <property fmtid="{D5CDD505-2E9C-101B-9397-08002B2CF9AE}" pid="16" name="_change">
    <vt:lpwstr/>
  </property>
  <property fmtid="{D5CDD505-2E9C-101B-9397-08002B2CF9AE}" pid="17" name="_full-control">
    <vt:lpwstr/>
  </property>
  <property fmtid="{D5CDD505-2E9C-101B-9397-08002B2CF9AE}" pid="18" name="sflag">
    <vt:lpwstr>1513648384</vt:lpwstr>
  </property>
</Properties>
</file>