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6899-AB9E-42BA-B0D1-B9D06C02FA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3C0A-9CBA-48B2-997B-8B58D0C866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CheckStyle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此为代码检查配置文件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75692" y="4166824"/>
          <a:ext cx="2027982" cy="73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1" imgW="1466850" imgH="523875" progId="Package">
                  <p:embed/>
                </p:oleObj>
              </mc:Choice>
              <mc:Fallback>
                <p:oleObj name="包装程序外壳对象" showAsIcon="1" r:id="rId1" imgW="1466850" imgH="523875" progId="Package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5692" y="4166824"/>
                        <a:ext cx="2027982" cy="731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14287"/>
            <a:ext cx="11220450" cy="6829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740" y="404949"/>
            <a:ext cx="12332524" cy="6074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410" y="2983548"/>
            <a:ext cx="10515600" cy="1500187"/>
          </a:xfrm>
        </p:spPr>
        <p:txBody>
          <a:bodyPr/>
          <a:p>
            <a:r>
              <a:rPr lang="zh-CN" altLang="en-US"/>
              <a:t>或直接搜索</a:t>
            </a:r>
            <a:r>
              <a:rPr lang="en-US" altLang="zh-CN"/>
              <a:t>Alibaba Java Coding</a:t>
            </a:r>
            <a:r>
              <a:rPr lang="zh-CN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Guidelines </a:t>
            </a:r>
            <a:r>
              <a:rPr lang="zh-CN" altLang="zh-CN">
                <a:ea typeface="宋体" panose="02010600030101010101" pitchFamily="2" charset="-122"/>
              </a:rPr>
              <a:t>进行安装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02" y="141247"/>
            <a:ext cx="11821887" cy="7589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0" y="152400"/>
            <a:ext cx="80010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6950" y="152400"/>
            <a:ext cx="80010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6" y="-8596"/>
            <a:ext cx="12121107" cy="69448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943" y="38913"/>
            <a:ext cx="9022352" cy="6824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0"/>
            <a:ext cx="8614410" cy="6891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688" y="55092"/>
            <a:ext cx="11964348" cy="6855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040" y="40001"/>
            <a:ext cx="8833756" cy="681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WPS 演示</Application>
  <PresentationFormat>宽屏</PresentationFormat>
  <Paragraphs>6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 Light</vt:lpstr>
      <vt:lpstr>Segoe Print</vt:lpstr>
      <vt:lpstr>等线</vt:lpstr>
      <vt:lpstr>微软雅黑</vt:lpstr>
      <vt:lpstr>Arial Unicode MS</vt:lpstr>
      <vt:lpstr>Calibri</vt:lpstr>
      <vt:lpstr>Office 主题​​</vt:lpstr>
      <vt:lpstr>Package</vt:lpstr>
      <vt:lpstr>CheckStyle配置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CheckStyle配置</dc:title>
  <dc:creator>解雷</dc:creator>
  <cp:lastModifiedBy>Administrator</cp:lastModifiedBy>
  <cp:revision>6</cp:revision>
  <dcterms:created xsi:type="dcterms:W3CDTF">2017-10-11T10:21:00Z</dcterms:created>
  <dcterms:modified xsi:type="dcterms:W3CDTF">2018-04-08T08:10:08Z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