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75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22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6455" y="2663666"/>
            <a:ext cx="583406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确权平台部署方式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6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确权平台部署方式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行业指标计算场景下的</a:t>
            </a: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0" name="TextBox 14"/>
          <p:cNvSpPr txBox="1"/>
          <p:nvPr/>
        </p:nvSpPr>
        <p:spPr>
          <a:xfrm>
            <a:off x="6839974" y="2186505"/>
            <a:ext cx="4714239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确权可视化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6834299" y="2953838"/>
            <a:ext cx="4707888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确权管理控制系统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9188243" y="2463504"/>
            <a:ext cx="8851" cy="4903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7714287" y="1579543"/>
            <a:ext cx="293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1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1579543"/>
            <a:ext cx="5575300" cy="423046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0682688" y="606955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204493" y="6053631"/>
            <a:ext cx="3048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2"/>
          <p:cNvSpPr txBox="1"/>
          <p:nvPr/>
        </p:nvSpPr>
        <p:spPr>
          <a:xfrm>
            <a:off x="10968248" y="5909286"/>
            <a:ext cx="113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9502748" y="5909286"/>
            <a:ext cx="100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6854076" y="4626294"/>
            <a:ext cx="4765950" cy="42542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54076" y="3958314"/>
            <a:ext cx="4714239" cy="39504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085079" y="4353360"/>
            <a:ext cx="0" cy="24037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733308" y="3748337"/>
            <a:ext cx="5014191" cy="156124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61" name="圆角矩形 60"/>
          <p:cNvSpPr/>
          <p:nvPr/>
        </p:nvSpPr>
        <p:spPr>
          <a:xfrm>
            <a:off x="6719448" y="2019927"/>
            <a:ext cx="5014191" cy="14762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749300"/>
            <a:ext cx="4416646" cy="59817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432520" y="4351334"/>
            <a:ext cx="3407454" cy="78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760224" y="914401"/>
            <a:ext cx="3824476" cy="1768793"/>
            <a:chOff x="760224" y="914400"/>
            <a:chExt cx="3824476" cy="1874961"/>
          </a:xfrm>
        </p:grpSpPr>
        <p:sp>
          <p:nvSpPr>
            <p:cNvPr id="129" name="TextBox 14"/>
            <p:cNvSpPr txBox="1"/>
            <p:nvPr/>
          </p:nvSpPr>
          <p:spPr>
            <a:xfrm>
              <a:off x="1249222" y="1397000"/>
              <a:ext cx="2204903" cy="75140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60224" y="914400"/>
              <a:ext cx="3824476" cy="1874961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41" name="TextBox 15"/>
            <p:cNvSpPr txBox="1"/>
            <p:nvPr/>
          </p:nvSpPr>
          <p:spPr>
            <a:xfrm>
              <a:off x="1249222" y="2304634"/>
              <a:ext cx="2204903" cy="29362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交换系统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507779" y="16390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72979" y="16517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8081" y="1532385"/>
              <a:ext cx="461665" cy="638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恒逸</a:t>
              </a:r>
              <a:endParaRPr lang="zh-CN" altLang="en-US" dirty="0"/>
            </a:p>
          </p:txBody>
        </p:sp>
        <p:sp>
          <p:nvSpPr>
            <p:cNvPr id="92" name="TextBox 15"/>
            <p:cNvSpPr txBox="1"/>
            <p:nvPr/>
          </p:nvSpPr>
          <p:spPr>
            <a:xfrm>
              <a:off x="1249222" y="104733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815109" y="1390995"/>
              <a:ext cx="622575" cy="9577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5109" y="1639057"/>
              <a:ext cx="622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3013420" y="177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48094" y="2036477"/>
              <a:ext cx="1" cy="347966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3035910" y="2018479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62300" y="1615005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73400" y="1551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35300" y="1805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758148" y="4170734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 rot="21341262">
            <a:off x="4773392" y="3860641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747524" y="2857501"/>
            <a:ext cx="3824476" cy="1768793"/>
            <a:chOff x="760224" y="914400"/>
            <a:chExt cx="3824476" cy="1874961"/>
          </a:xfrm>
        </p:grpSpPr>
        <p:sp>
          <p:nvSpPr>
            <p:cNvPr id="157" name="TextBox 14"/>
            <p:cNvSpPr txBox="1"/>
            <p:nvPr/>
          </p:nvSpPr>
          <p:spPr>
            <a:xfrm>
              <a:off x="1249222" y="1397000"/>
              <a:ext cx="2204903" cy="75140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圆角矩形 157"/>
            <p:cNvSpPr/>
            <p:nvPr/>
          </p:nvSpPr>
          <p:spPr>
            <a:xfrm>
              <a:off x="760224" y="914400"/>
              <a:ext cx="3824476" cy="1874961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59" name="TextBox 15"/>
            <p:cNvSpPr txBox="1"/>
            <p:nvPr/>
          </p:nvSpPr>
          <p:spPr>
            <a:xfrm>
              <a:off x="1249222" y="2304634"/>
              <a:ext cx="2204903" cy="29362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r>
                <a:rPr lang="en-US" altLang="zh-CN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TextBox 14"/>
            <p:cNvSpPr txBox="1"/>
            <p:nvPr/>
          </p:nvSpPr>
          <p:spPr>
            <a:xfrm>
              <a:off x="1507779" y="16390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TextBox 14"/>
            <p:cNvSpPr txBox="1"/>
            <p:nvPr/>
          </p:nvSpPr>
          <p:spPr>
            <a:xfrm>
              <a:off x="2472979" y="16517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8081" y="1532384"/>
              <a:ext cx="461665" cy="9107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新凤鸣</a:t>
              </a:r>
              <a:endParaRPr lang="zh-CN" altLang="en-US" dirty="0"/>
            </a:p>
          </p:txBody>
        </p:sp>
        <p:sp>
          <p:nvSpPr>
            <p:cNvPr id="163" name="TextBox 15"/>
            <p:cNvSpPr txBox="1"/>
            <p:nvPr/>
          </p:nvSpPr>
          <p:spPr>
            <a:xfrm>
              <a:off x="1249222" y="104733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圆柱形 163"/>
            <p:cNvSpPr/>
            <p:nvPr/>
          </p:nvSpPr>
          <p:spPr>
            <a:xfrm>
              <a:off x="3815109" y="1390995"/>
              <a:ext cx="622575" cy="9577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5109" y="1639057"/>
              <a:ext cx="622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66" name="直接箭头连接符 165"/>
            <p:cNvCxnSpPr/>
            <p:nvPr/>
          </p:nvCxnSpPr>
          <p:spPr>
            <a:xfrm flipH="1" flipV="1">
              <a:off x="3013420" y="177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2748094" y="2036477"/>
              <a:ext cx="1" cy="347966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 flipH="1" flipV="1">
              <a:off x="3035910" y="2018479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162300" y="1615005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073400" y="1551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35300" y="1805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772924" y="4838701"/>
            <a:ext cx="3824476" cy="1768793"/>
            <a:chOff x="760224" y="914400"/>
            <a:chExt cx="3824476" cy="1874961"/>
          </a:xfrm>
        </p:grpSpPr>
        <p:sp>
          <p:nvSpPr>
            <p:cNvPr id="173" name="TextBox 14"/>
            <p:cNvSpPr txBox="1"/>
            <p:nvPr/>
          </p:nvSpPr>
          <p:spPr>
            <a:xfrm>
              <a:off x="1249222" y="1397000"/>
              <a:ext cx="2204903" cy="75140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760224" y="914400"/>
              <a:ext cx="3824476" cy="1874961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75" name="TextBox 15"/>
            <p:cNvSpPr txBox="1"/>
            <p:nvPr/>
          </p:nvSpPr>
          <p:spPr>
            <a:xfrm>
              <a:off x="1249222" y="2304634"/>
              <a:ext cx="2204903" cy="29362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交换系统（客户端）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507779" y="16390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Box 14"/>
            <p:cNvSpPr txBox="1"/>
            <p:nvPr/>
          </p:nvSpPr>
          <p:spPr>
            <a:xfrm>
              <a:off x="2472979" y="1651757"/>
              <a:ext cx="562931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8081" y="1532385"/>
              <a:ext cx="461665" cy="638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桐昆</a:t>
              </a:r>
              <a:endParaRPr lang="zh-CN" altLang="en-US" dirty="0"/>
            </a:p>
          </p:txBody>
        </p:sp>
        <p:sp>
          <p:nvSpPr>
            <p:cNvPr id="179" name="TextBox 15"/>
            <p:cNvSpPr txBox="1"/>
            <p:nvPr/>
          </p:nvSpPr>
          <p:spPr>
            <a:xfrm>
              <a:off x="1249222" y="104733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圆柱形 179"/>
            <p:cNvSpPr/>
            <p:nvPr/>
          </p:nvSpPr>
          <p:spPr>
            <a:xfrm>
              <a:off x="3815109" y="1390995"/>
              <a:ext cx="622575" cy="9577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815109" y="1639057"/>
              <a:ext cx="622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82" name="直接箭头连接符 181"/>
            <p:cNvCxnSpPr/>
            <p:nvPr/>
          </p:nvCxnSpPr>
          <p:spPr>
            <a:xfrm flipH="1" flipV="1">
              <a:off x="3013420" y="177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2748094" y="2036477"/>
              <a:ext cx="1" cy="347966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 flipH="1" flipV="1">
              <a:off x="3035910" y="2018479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162300" y="1615005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073400" y="1551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35300" y="1805505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6" name="直接箭头连接符 105"/>
          <p:cNvCxnSpPr/>
          <p:nvPr/>
        </p:nvCxnSpPr>
        <p:spPr>
          <a:xfrm flipV="1">
            <a:off x="3390900" y="3988631"/>
            <a:ext cx="3449074" cy="1945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41" idx="3"/>
            <a:endCxn id="39" idx="1"/>
          </p:cNvCxnSpPr>
          <p:nvPr/>
        </p:nvCxnSpPr>
        <p:spPr>
          <a:xfrm>
            <a:off x="3454125" y="2364414"/>
            <a:ext cx="3399951" cy="1791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39" idx="1"/>
            <a:endCxn id="175" idx="3"/>
          </p:cNvCxnSpPr>
          <p:nvPr/>
        </p:nvCxnSpPr>
        <p:spPr>
          <a:xfrm flipH="1">
            <a:off x="3466825" y="4155837"/>
            <a:ext cx="3387251" cy="21328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endCxn id="91" idx="1"/>
          </p:cNvCxnSpPr>
          <p:nvPr/>
        </p:nvCxnSpPr>
        <p:spPr>
          <a:xfrm>
            <a:off x="3463914" y="1975862"/>
            <a:ext cx="3370385" cy="11164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3429000" y="3230837"/>
            <a:ext cx="3405299" cy="2087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3441424" y="3307109"/>
            <a:ext cx="3505476" cy="20925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1652657" y="1975862"/>
            <a:ext cx="0" cy="16433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1654314" y="3906313"/>
            <a:ext cx="0" cy="16433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593359" y="2637067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共享规则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618759" y="4580167"/>
            <a:ext cx="12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共享规则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3327400" y="11704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365500" y="31008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3390900" y="5056665"/>
            <a:ext cx="796308" cy="314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73568" y="749300"/>
            <a:ext cx="66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、恒逸、新凤鸣、桐昆：部署确权平台的三个子系统：数据处理系统、数据交换系统（客户端）和报表系统；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2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平台软件部署说明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136" name="直接箭头连接符 135"/>
          <p:cNvCxnSpPr/>
          <p:nvPr/>
        </p:nvCxnSpPr>
        <p:spPr>
          <a:xfrm flipH="1">
            <a:off x="13997845" y="1858112"/>
            <a:ext cx="2838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98881"/>
              </p:ext>
            </p:extLst>
          </p:nvPr>
        </p:nvGraphicFramePr>
        <p:xfrm>
          <a:off x="353599" y="940466"/>
          <a:ext cx="11480018" cy="2496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6470"/>
                <a:gridCol w="1344931"/>
                <a:gridCol w="2266950"/>
                <a:gridCol w="2819400"/>
                <a:gridCol w="2812267"/>
              </a:tblGrid>
              <a:tr h="515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软件名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发布形态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部署模式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数据处理系统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支持单机或集群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模式，建议集群，集群至少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个节点；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、建议根据业务量的大小选择单机还是集群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交换系统（客户端）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直接集成到数据处理系统的应用程序中，不用单独部署；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个节点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、可以根据业务量决定节点数；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8248" y="3630823"/>
            <a:ext cx="800100" cy="825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71499" y="4050109"/>
            <a:ext cx="673296" cy="586729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2727378" y="3875404"/>
            <a:ext cx="936138" cy="936138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690779" y="3006552"/>
            <a:ext cx="787400" cy="685800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519518" y="2794883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22416" y="3075843"/>
            <a:ext cx="1402104" cy="1402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2291" y="3304303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58263" y="1613160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83086" y="16131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30177" y="25584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谢谢观看！</a:t>
            </a:r>
            <a:endParaRPr kumimoji="1" lang="zh-CN" altLang="en-US" sz="54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6603304" y="8958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7007293" y="14789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6937001" y="6274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5687657" y="384471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114815" y="357633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065293" y="5297534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221</Words>
  <Application>Microsoft Office PowerPoint</Application>
  <PresentationFormat>自定义</PresentationFormat>
  <Paragraphs>63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126</cp:revision>
  <dcterms:created xsi:type="dcterms:W3CDTF">2016-11-22T04:03:45Z</dcterms:created>
  <dcterms:modified xsi:type="dcterms:W3CDTF">2018-05-28T03:45:45Z</dcterms:modified>
</cp:coreProperties>
</file>