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1" r:id="rId4"/>
    <p:sldId id="269" r:id="rId5"/>
    <p:sldId id="270" r:id="rId6"/>
    <p:sldId id="273" r:id="rId7"/>
    <p:sldId id="274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/>
    <p:restoredTop sz="92669"/>
  </p:normalViewPr>
  <p:slideViewPr>
    <p:cSldViewPr snapToGrid="0" snapToObjects="1">
      <p:cViewPr>
        <p:scale>
          <a:sx n="69" d="100"/>
          <a:sy n="69" d="100"/>
        </p:scale>
        <p:origin x="-46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11757" y="2663666"/>
            <a:ext cx="769911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安链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云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数据开放平台竞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品分析</a:t>
            </a:r>
          </a:p>
        </p:txBody>
      </p:sp>
      <p:grpSp>
        <p:nvGrpSpPr>
          <p:cNvPr id="24" name="组 23"/>
          <p:cNvGrpSpPr/>
          <p:nvPr/>
        </p:nvGrpSpPr>
        <p:grpSpPr>
          <a:xfrm>
            <a:off x="1856509" y="3529237"/>
            <a:ext cx="7647709" cy="142218"/>
            <a:chOff x="5306688" y="4171073"/>
            <a:chExt cx="5673012" cy="0"/>
          </a:xfrm>
        </p:grpSpPr>
        <p:cxnSp>
          <p:nvCxnSpPr>
            <p:cNvPr id="16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6355675" cy="48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安链云介绍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52944" y="1124680"/>
            <a:ext cx="10224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安链云是一款由众安信息技术服务有限公司于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日发布的基于区块链和人工智能等技术的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链云在普惠金融和健康生态领域针对性推出了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系列的区块链产品、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系列的数据智能产品、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系列的保险行业应用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。安链云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如下几个基础服务：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数字资产平台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：数字资产的价值流通体系；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数据开放平台：隐私数据协作，安全多方计算的平台，当前处于试应用阶段；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短信服务：快速、稳定的通信服务能力；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物联网平台：安全可靠、智能精准，万物互联；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众安信息技术服务有限公司（以下简称“众安科技”）成立于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日，是由蚂蚁金服、腾讯、中国平安等发起设立的众安保险旗下的全资科技子公司。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635567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数据开放平台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----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  <a:endParaRPr lang="zh-CN" altLang="en-US" sz="2200" b="1" dirty="0" smtClean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1183" y="794629"/>
            <a:ext cx="11496317" cy="38882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医院间病历共享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通过数据开放计算平台，可以整合多家医院的病历数据，在保护隐私、用户授权的前提下，形成个人完整的电子病历查询解决方案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累计风险保额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各家保险公司在不泄露用户投保信息的前提下，合作完成用户累计风险保额的计算，识别风险用户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科学统计与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多家科研机构合作进行科学计算与统计，同时保护原始数据不泄露。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9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635567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数据开放平台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----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关键特性</a:t>
            </a:r>
            <a:endParaRPr lang="zh-CN" altLang="en-US" sz="2200" b="1" dirty="0" smtClean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5684" y="1207807"/>
            <a:ext cx="109282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关键特性：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监管审计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数据开放计算平台的所有数据查询、计算、反馈、计费等过程都通过安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链完成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授权并上链留痕，引入监管者监督管理平台所有的数据交互记录，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可以按照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监管者的要求进行详细的监管审计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数据提供方通过客户端接入数据开放计算平台，所有的原始数据都会通过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完成加密后才会参与数据交互过程，保证了原始数据的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隐私保护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通过智能合约，保证数据脱敏使用，通过安全多方计算的密码学算法在不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各方原始数据的前提下，完成多方的数据联合计算，在确保用户数据隐私 的前提下，进行业务的处理。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0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635567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数据开放平台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----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查询功能</a:t>
            </a:r>
            <a:endParaRPr lang="zh-CN" altLang="en-US" sz="2200" b="1" dirty="0" smtClean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5684" y="794629"/>
            <a:ext cx="9855778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数据链上共享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数据查询场景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7" y="1253833"/>
            <a:ext cx="10467837" cy="243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1327" y="3810001"/>
            <a:ext cx="111328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、监控者制定统一的查询记录的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、查询者在安链云上查询时，设置查询条件比如姓名叫小明，以及发布公钥，公钥用于查询结果的加密；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、查询条件在安链云上进行广播（查询条件应该是明文广播）；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、数据提供者根据查询条件，在本地查询数据；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、查询结果在数据提供客户端用公钥进行加密；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、加密后的结果在链上返回给查询者；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、查询者获取加密结果后，用私钥进行解密，获得查询结果；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5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635567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数据开放平台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----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多方安全计算</a:t>
            </a:r>
            <a:endParaRPr lang="zh-CN" altLang="en-US" sz="2200" b="1" dirty="0" smtClean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7454" y="850139"/>
            <a:ext cx="11219231" cy="12280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多方安全计算：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方安全计算支持复杂的计算脚本的定制，各方可以在不泄露各自原始数据的情况下，得到正确的计算结果，脚本的审核、数据的授权准备以及计算的发起和参与方的反馈均在链上授权完成，计算的中间状态可信、数据源可信，也便于事后的监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审计。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4" y="1884219"/>
            <a:ext cx="10523146" cy="149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685" y="3574474"/>
            <a:ext cx="5732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、当前数据开放平台提供的计算包括：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）公共计算：加法、乘法；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）提供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语法（类似于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语法），用户可以用该语法开发复杂的定制计算脚本；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对于用户定制的计算脚本，需要公布出来，让参与计算的各方进行审核，审核通过后，该脚本才能使用；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监控者制定统一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的用于计算的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、一方发起计算，发起计算时，要在开放平台设定如下条件：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）选择计算脚本；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）选择计算的表名；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）选择计算的属性名，比如投保额；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）选择查询条件，比如姓名为小明；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7722" y="3754584"/>
            <a:ext cx="50123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、发起计算，各方根据查询条件，在本地对数据进行查询，查询结果进行加密处理；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、各方查询到的加密结果交换到数据开放平台，数据开放平台进行计算，并将计算结果反馈到发起方；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7722" y="5513607"/>
            <a:ext cx="501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注：当前各方查询到的数据，在哪里进行聚合运算不清楚，找不到相应资料，只能猜测在数据开放平台进行计算；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1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6355675" cy="48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  <a:endParaRPr lang="zh-CN" altLang="en-US" sz="2200" b="1" dirty="0" smtClean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7454" y="850139"/>
            <a:ext cx="11219231" cy="2932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、数据开放平台使用的关键技术是区块链，但在数据查询和多方计算场景中，区块链如何使用，没有想的特别清楚；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、对于多方计算，提供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语法可以定制计算逻辑以及计算逻辑公开审核等机制可以借鉴；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、多方计算，各方当前好像只查询相应数据，具体聚合结果在哪里计算，没有说明，当前只能猜测在数据开放平台计算；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9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928248" y="3630823"/>
            <a:ext cx="800100" cy="8255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71499" y="4050109"/>
            <a:ext cx="673296" cy="586729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2727378" y="3875404"/>
            <a:ext cx="936138" cy="936138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690779" y="3006552"/>
            <a:ext cx="787400" cy="685800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1519518" y="2794883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22416" y="3075843"/>
            <a:ext cx="1402104" cy="1402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2291" y="3304303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58263" y="1613160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83086" y="16131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30177" y="255849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谢谢观看！</a:t>
            </a:r>
            <a:endParaRPr kumimoji="1" lang="zh-CN" altLang="en-US" sz="54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6603304" y="8958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7007293" y="14789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6937001" y="6274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5687657" y="384471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6114815" y="357633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065293" y="5297534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974</Words>
  <Application>Microsoft Office PowerPoint</Application>
  <PresentationFormat>自定义</PresentationFormat>
  <Paragraphs>80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zhangrucong</cp:lastModifiedBy>
  <cp:revision>95</cp:revision>
  <dcterms:created xsi:type="dcterms:W3CDTF">2016-11-22T04:03:45Z</dcterms:created>
  <dcterms:modified xsi:type="dcterms:W3CDTF">2018-05-02T07:48:21Z</dcterms:modified>
</cp:coreProperties>
</file>