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0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57" d="100"/>
          <a:sy n="57" d="100"/>
        </p:scale>
        <p:origin x="1452" y="10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5FF9-B22B-4495-818F-AC4D6B9300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3E2E7-D250-48FC-960E-E50C699A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93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8AF54-8373-43E0-AC8E-3329ACEB635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5340-F8F5-4C2A-8105-1D944268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972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BB58-6922-40C1-9ED0-918494FCEC9D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93AE-DF7E-4BD8-A0EE-28D728D5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9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0708-B1F0-4B48-851B-E621E5F0D79E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93AE-DF7E-4BD8-A0EE-28D728D5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3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4D9B-98E1-4E88-9E67-A6B1CA57A9A2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93AE-DF7E-4BD8-A0EE-28D728D5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5517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3135"/>
            <a:ext cx="10515600" cy="409382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A4D7-7E9F-4372-9C64-944B8B91DC00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93AE-DF7E-4BD8-A0EE-28D728D5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8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B17A-C671-4BF7-80FA-FCDAFBE3B4AA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93AE-DF7E-4BD8-A0EE-28D728D5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7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8548-F016-4239-8ED2-43183A1820FA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93AE-DF7E-4BD8-A0EE-28D728D5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1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1142-EC29-4B95-BEA3-897456693EBA}" type="datetime1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93AE-DF7E-4BD8-A0EE-28D728D5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2A56-16E9-489C-98D4-F109E4BA5B08}" type="datetime1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93AE-DF7E-4BD8-A0EE-28D728D5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4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B8D0-992D-4B37-9867-9A173A861BA5}" type="datetime1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93AE-DF7E-4BD8-A0EE-28D728D5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9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2ED6-BF13-427C-A2FD-8C3C5DDB1BC5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93AE-DF7E-4BD8-A0EE-28D728D5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0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541C-EC7F-4C95-B726-2163D92FC8AD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93AE-DF7E-4BD8-A0EE-28D728D5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2A03-69AD-4D7C-94A3-6BC93B990119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093AE-DF7E-4BD8-A0EE-28D728D531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981" y="313313"/>
            <a:ext cx="1311009" cy="3636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54112" y="159249"/>
            <a:ext cx="201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By</a:t>
            </a:r>
            <a:r>
              <a:rPr lang="en-GB" baseline="0" dirty="0" smtClean="0"/>
              <a:t> </a:t>
            </a:r>
            <a:r>
              <a:rPr lang="en-GB" dirty="0" smtClean="0"/>
              <a:t>Cold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8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249" y="2728666"/>
            <a:ext cx="12351248" cy="42877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20" y="3343511"/>
            <a:ext cx="11923159" cy="2387600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Arial Black" panose="020B0A04020102020204" pitchFamily="34" charset="0"/>
              </a:rPr>
              <a:t>Making Finance </a:t>
            </a:r>
            <a:r>
              <a:rPr lang="en-GB" b="1" dirty="0">
                <a:latin typeface="Arial Black" panose="020B0A04020102020204" pitchFamily="34" charset="0"/>
              </a:rPr>
              <a:t>M</a:t>
            </a:r>
            <a:r>
              <a:rPr lang="en-GB" b="1" dirty="0" smtClean="0">
                <a:latin typeface="Arial Black" panose="020B0A04020102020204" pitchFamily="34" charset="0"/>
              </a:rPr>
              <a:t>ore </a:t>
            </a:r>
            <a:r>
              <a:rPr lang="en-GB" b="1" dirty="0" smtClean="0">
                <a:latin typeface="Arial Black" panose="020B0A04020102020204" pitchFamily="34" charset="0"/>
              </a:rPr>
              <a:t>Interactive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63353" y="105594"/>
            <a:ext cx="1942671" cy="832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00" y="1437655"/>
            <a:ext cx="6263201" cy="173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9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666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41146 -0.2629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3" y="-131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</p:cBhvr>
                                      <p:by x="21000" y="2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824" y="1012379"/>
            <a:ext cx="9898353" cy="43122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6600" dirty="0"/>
              <a:t>Is </a:t>
            </a:r>
            <a:r>
              <a:rPr lang="en-GB" sz="6600" dirty="0" smtClean="0"/>
              <a:t>finance </a:t>
            </a:r>
            <a:r>
              <a:rPr lang="en-GB" sz="6600" dirty="0"/>
              <a:t>for everyone?</a:t>
            </a:r>
          </a:p>
        </p:txBody>
      </p:sp>
    </p:spTree>
    <p:extLst>
      <p:ext uri="{BB962C8B-B14F-4D97-AF65-F5344CB8AC3E}">
        <p14:creationId xmlns:p14="http://schemas.microsoft.com/office/powerpoint/2010/main" val="6011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61664" cy="6858001"/>
          </a:xfrm>
        </p:spPr>
      </p:pic>
    </p:spTree>
    <p:extLst>
      <p:ext uri="{BB962C8B-B14F-4D97-AF65-F5344CB8AC3E}">
        <p14:creationId xmlns:p14="http://schemas.microsoft.com/office/powerpoint/2010/main" val="29969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96286" y="-494950"/>
            <a:ext cx="13397218" cy="7919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33" y="-46445"/>
            <a:ext cx="5297934" cy="6950890"/>
          </a:xfrm>
        </p:spPr>
      </p:pic>
    </p:spTree>
    <p:extLst>
      <p:ext uri="{BB962C8B-B14F-4D97-AF65-F5344CB8AC3E}">
        <p14:creationId xmlns:p14="http://schemas.microsoft.com/office/powerpoint/2010/main" val="26239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9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Making Finance More Interactive</vt:lpstr>
      <vt:lpstr>Is finance for everyone?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Leandro Catarci</dc:creator>
  <cp:lastModifiedBy>Leandro Catarci</cp:lastModifiedBy>
  <cp:revision>17</cp:revision>
  <dcterms:created xsi:type="dcterms:W3CDTF">2023-03-23T06:24:17Z</dcterms:created>
  <dcterms:modified xsi:type="dcterms:W3CDTF">2023-03-24T09:02:14Z</dcterms:modified>
</cp:coreProperties>
</file>