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672-2BA5-6B09-E7B7-5CD1ABB5D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C24E2-839B-9B87-FF6E-099A1D92C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B2AC5-3CE2-ACA1-39C5-19188E2C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CDE55-F879-B869-ACC1-5E79B6EC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F7588-9F28-2281-CE14-41163BCF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4A0A-7950-D61F-B5A9-D1647E7C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210BD-90BF-E447-4286-842A7B8E8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EE306-63DF-FD0E-0A4D-5EF6F8DA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4433-54E2-C008-1F5E-AFE1858E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C3638-7147-41EA-6D85-D07BABE5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6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9C85F-43A1-634C-5E74-880539047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EA012-5655-6CD8-2481-69BA42DE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9606-C3B3-0074-2A02-6C9287A5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BA2F8-6759-B7FE-D355-8C2432CA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63DE4-A720-4D40-85D2-7D449FAC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2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7E74-E9D6-5A01-E690-F1E88FC6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D076-07D1-D7BE-03CB-A19ED603B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27D3B-BAFB-47FC-881B-8EDE1315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5FE34-4B49-9DBB-42D4-29F69904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71501-2D4E-2F8C-50FC-2E230EE6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6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9684-92EF-F077-A76A-79A2BE8E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69BC5-0E2C-B1F9-6D8F-ED41FB7FD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0E3E5-C23E-2101-8C44-D0D29267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C2EB-A57F-66B6-F4FD-5BA33815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9667B-0EC7-5A3F-D0CF-D69D4B51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E872-3BFB-0372-B164-9BA8D8F3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20A0-3BBE-5ED5-DD2C-A8B0E8999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F1885-DD2C-84B2-3D86-3EBB9B8A6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07841-0C3B-6B9B-088E-B0E06C44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B9C28-A56E-E7BA-FAC9-60B5158B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36E9A-27A1-BB93-06C7-41839AD3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E6C-8403-754A-297A-CF97F898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658B0-40A5-4CD0-EB8B-D259357E4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55728-35A9-530E-D414-C11BFEAAD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11BAD-F4D3-07C9-454C-672A4FB20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1076C-6590-E13B-2117-84E9FFC42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60366-E99F-870D-CF56-C3DE0C15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B51A1-0023-2B0A-915D-2E226932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6BAF1-F8DF-AE07-C23F-0F84ED1E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5BC5-3B8A-8F10-1713-7F2D6AD3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247E3-4DB4-B99A-BE6D-94731FD1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D9DB9-7F96-97A3-D4E0-8449BAAE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7EDCC-C653-F873-7E34-1BCD5C4C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1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004DF-674E-D72D-5933-F15A4816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91BCB-F3FA-8844-4C83-86F3FC9E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17EE9-D1A1-B1A5-7404-3EF26963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6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26EC-7C49-0549-FB21-A4C3B1D3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E0B87-3DDE-3244-7A7E-D7FBB25D0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27D28-9A5D-B5A4-F005-860656BA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7C5CD-A89C-E60E-7344-F955086F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9AC77-29F1-9FFB-8723-4A7DAB7E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F63D-9735-64ED-DC0C-E23C7589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8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FD6B-7D4F-75EE-534E-B5C06D4A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3689D-D9A5-B613-5BA5-B4356C214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BB84E-311F-D9B5-41F4-7F19E6D72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D6315-AC70-79C1-1E55-B7546AA1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79919-5EA0-133C-E305-7472AA29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D620C-95D6-291C-90CA-F4B746C8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3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7F3E2-F93F-790C-6550-3A03D3FF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E957F-0E0B-4E66-BC26-7AC796EE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297-422E-47DD-DC0B-6C3E40EE6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3AC9-27E6-4FDB-A2FC-783371EE660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824B4-AB9C-4515-7148-A578D9D65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AE07-CB05-3C41-8648-D71DDC147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5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A8F13-F631-0BDC-D94A-E9611891281D}"/>
              </a:ext>
            </a:extLst>
          </p:cNvPr>
          <p:cNvSpPr txBox="1"/>
          <p:nvPr/>
        </p:nvSpPr>
        <p:spPr>
          <a:xfrm>
            <a:off x="22692" y="23069"/>
            <a:ext cx="220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Mock Screen 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576C7-7062-2487-9DC7-9B91ED18AC4C}"/>
              </a:ext>
            </a:extLst>
          </p:cNvPr>
          <p:cNvSpPr/>
          <p:nvPr/>
        </p:nvSpPr>
        <p:spPr>
          <a:xfrm>
            <a:off x="0" y="6476301"/>
            <a:ext cx="12192000" cy="381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065EAF-DA40-91ED-9283-ACB6533E2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3" y="6488666"/>
            <a:ext cx="1501680" cy="369332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886F702-D3FE-CA67-5019-55B45683E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48" y="780465"/>
            <a:ext cx="8066146" cy="529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0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A8F13-F631-0BDC-D94A-E9611891281D}"/>
              </a:ext>
            </a:extLst>
          </p:cNvPr>
          <p:cNvSpPr txBox="1"/>
          <p:nvPr/>
        </p:nvSpPr>
        <p:spPr>
          <a:xfrm>
            <a:off x="22692" y="23069"/>
            <a:ext cx="220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Mock Screen Edit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576C7-7062-2487-9DC7-9B91ED18AC4C}"/>
              </a:ext>
            </a:extLst>
          </p:cNvPr>
          <p:cNvSpPr/>
          <p:nvPr/>
        </p:nvSpPr>
        <p:spPr>
          <a:xfrm>
            <a:off x="0" y="6476301"/>
            <a:ext cx="12192000" cy="381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065EAF-DA40-91ED-9283-ACB6533E2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299"/>
            <a:ext cx="1551963" cy="381699"/>
          </a:xfrm>
        </p:spPr>
      </p:pic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72F1DA9-CAB3-7933-9E37-854202501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41" y="752423"/>
            <a:ext cx="7247725" cy="47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Roozemond</dc:creator>
  <cp:lastModifiedBy>Jan Roozemond</cp:lastModifiedBy>
  <cp:revision>11</cp:revision>
  <dcterms:created xsi:type="dcterms:W3CDTF">2022-10-19T07:28:08Z</dcterms:created>
  <dcterms:modified xsi:type="dcterms:W3CDTF">2022-10-26T08:20:55Z</dcterms:modified>
</cp:coreProperties>
</file>