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65" r:id="rId3"/>
  </p:sldIdLst>
  <p:sldSz cx="10240963" cy="23409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2F4"/>
    <a:srgbClr val="1FA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265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72" y="3831103"/>
            <a:ext cx="8704819" cy="8149896"/>
          </a:xfrm>
        </p:spPr>
        <p:txBody>
          <a:bodyPr anchor="b"/>
          <a:lstStyle>
            <a:lvl1pPr algn="ctr"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12295290"/>
            <a:ext cx="7680722" cy="5651821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064" indent="0" algn="ctr">
              <a:buNone/>
              <a:defRPr sz="2240"/>
            </a:lvl2pPr>
            <a:lvl3pPr marL="1024128" indent="0" algn="ctr">
              <a:buNone/>
              <a:defRPr sz="2016"/>
            </a:lvl3pPr>
            <a:lvl4pPr marL="1536192" indent="0" algn="ctr">
              <a:buNone/>
              <a:defRPr sz="1792"/>
            </a:lvl4pPr>
            <a:lvl5pPr marL="2048256" indent="0" algn="ctr">
              <a:buNone/>
              <a:defRPr sz="1792"/>
            </a:lvl5pPr>
            <a:lvl6pPr marL="2560320" indent="0" algn="ctr">
              <a:buNone/>
              <a:defRPr sz="1792"/>
            </a:lvl6pPr>
            <a:lvl7pPr marL="3072384" indent="0" algn="ctr">
              <a:buNone/>
              <a:defRPr sz="1792"/>
            </a:lvl7pPr>
            <a:lvl8pPr marL="3584448" indent="0" algn="ctr">
              <a:buNone/>
              <a:defRPr sz="1792"/>
            </a:lvl8pPr>
            <a:lvl9pPr marL="4096512" indent="0" algn="ctr">
              <a:buNone/>
              <a:defRPr sz="1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90" y="1246327"/>
            <a:ext cx="2208208" cy="19838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7" y="1246327"/>
            <a:ext cx="6496611" cy="19838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3" y="5836069"/>
            <a:ext cx="8832831" cy="9737606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3" y="15665797"/>
            <a:ext cx="8832831" cy="5120777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/>
                </a:solidFill>
              </a:defRPr>
            </a:lvl1pPr>
            <a:lvl2pPr marL="51206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02412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536192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4pPr>
            <a:lvl5pPr marL="2048256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5pPr>
            <a:lvl6pPr marL="256032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6pPr>
            <a:lvl7pPr marL="3072384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7pPr>
            <a:lvl8pPr marL="358444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8pPr>
            <a:lvl9pPr marL="4096512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6231636"/>
            <a:ext cx="4352409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6231636"/>
            <a:ext cx="4352409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246332"/>
            <a:ext cx="8832831" cy="452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1" y="5738525"/>
            <a:ext cx="4332407" cy="2812363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64" indent="0">
              <a:buNone/>
              <a:defRPr sz="2240" b="1"/>
            </a:lvl2pPr>
            <a:lvl3pPr marL="1024128" indent="0">
              <a:buNone/>
              <a:defRPr sz="2016" b="1"/>
            </a:lvl3pPr>
            <a:lvl4pPr marL="1536192" indent="0">
              <a:buNone/>
              <a:defRPr sz="1792" b="1"/>
            </a:lvl4pPr>
            <a:lvl5pPr marL="2048256" indent="0">
              <a:buNone/>
              <a:defRPr sz="1792" b="1"/>
            </a:lvl5pPr>
            <a:lvl6pPr marL="2560320" indent="0">
              <a:buNone/>
              <a:defRPr sz="1792" b="1"/>
            </a:lvl6pPr>
            <a:lvl7pPr marL="3072384" indent="0">
              <a:buNone/>
              <a:defRPr sz="1792" b="1"/>
            </a:lvl7pPr>
            <a:lvl8pPr marL="3584448" indent="0">
              <a:buNone/>
              <a:defRPr sz="1792" b="1"/>
            </a:lvl8pPr>
            <a:lvl9pPr marL="4096512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1" y="8550888"/>
            <a:ext cx="4332407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5738525"/>
            <a:ext cx="4353743" cy="2812363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64" indent="0">
              <a:buNone/>
              <a:defRPr sz="2240" b="1"/>
            </a:lvl2pPr>
            <a:lvl3pPr marL="1024128" indent="0">
              <a:buNone/>
              <a:defRPr sz="2016" b="1"/>
            </a:lvl3pPr>
            <a:lvl4pPr marL="1536192" indent="0">
              <a:buNone/>
              <a:defRPr sz="1792" b="1"/>
            </a:lvl4pPr>
            <a:lvl5pPr marL="2048256" indent="0">
              <a:buNone/>
              <a:defRPr sz="1792" b="1"/>
            </a:lvl5pPr>
            <a:lvl6pPr marL="2560320" indent="0">
              <a:buNone/>
              <a:defRPr sz="1792" b="1"/>
            </a:lvl6pPr>
            <a:lvl7pPr marL="3072384" indent="0">
              <a:buNone/>
              <a:defRPr sz="1792" b="1"/>
            </a:lvl7pPr>
            <a:lvl8pPr marL="3584448" indent="0">
              <a:buNone/>
              <a:defRPr sz="1792" b="1"/>
            </a:lvl8pPr>
            <a:lvl9pPr marL="4096512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8550888"/>
            <a:ext cx="4353743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560618"/>
            <a:ext cx="3302977" cy="5462164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3370507"/>
            <a:ext cx="5184488" cy="16635758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7022783"/>
            <a:ext cx="3302977" cy="13010573"/>
          </a:xfrm>
        </p:spPr>
        <p:txBody>
          <a:bodyPr/>
          <a:lstStyle>
            <a:lvl1pPr marL="0" indent="0">
              <a:buNone/>
              <a:defRPr sz="1792"/>
            </a:lvl1pPr>
            <a:lvl2pPr marL="512064" indent="0">
              <a:buNone/>
              <a:defRPr sz="1568"/>
            </a:lvl2pPr>
            <a:lvl3pPr marL="1024128" indent="0">
              <a:buNone/>
              <a:defRPr sz="1344"/>
            </a:lvl3pPr>
            <a:lvl4pPr marL="1536192" indent="0">
              <a:buNone/>
              <a:defRPr sz="1120"/>
            </a:lvl4pPr>
            <a:lvl5pPr marL="2048256" indent="0">
              <a:buNone/>
              <a:defRPr sz="1120"/>
            </a:lvl5pPr>
            <a:lvl6pPr marL="2560320" indent="0">
              <a:buNone/>
              <a:defRPr sz="1120"/>
            </a:lvl6pPr>
            <a:lvl7pPr marL="3072384" indent="0">
              <a:buNone/>
              <a:defRPr sz="1120"/>
            </a:lvl7pPr>
            <a:lvl8pPr marL="3584448" indent="0">
              <a:buNone/>
              <a:defRPr sz="1120"/>
            </a:lvl8pPr>
            <a:lvl9pPr marL="4096512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560618"/>
            <a:ext cx="3302977" cy="5462164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3370507"/>
            <a:ext cx="5184488" cy="16635758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064" indent="0">
              <a:buNone/>
              <a:defRPr sz="3136"/>
            </a:lvl2pPr>
            <a:lvl3pPr marL="1024128" indent="0">
              <a:buNone/>
              <a:defRPr sz="2688"/>
            </a:lvl3pPr>
            <a:lvl4pPr marL="1536192" indent="0">
              <a:buNone/>
              <a:defRPr sz="2240"/>
            </a:lvl4pPr>
            <a:lvl5pPr marL="2048256" indent="0">
              <a:buNone/>
              <a:defRPr sz="2240"/>
            </a:lvl5pPr>
            <a:lvl6pPr marL="2560320" indent="0">
              <a:buNone/>
              <a:defRPr sz="2240"/>
            </a:lvl6pPr>
            <a:lvl7pPr marL="3072384" indent="0">
              <a:buNone/>
              <a:defRPr sz="2240"/>
            </a:lvl7pPr>
            <a:lvl8pPr marL="3584448" indent="0">
              <a:buNone/>
              <a:defRPr sz="2240"/>
            </a:lvl8pPr>
            <a:lvl9pPr marL="4096512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7022783"/>
            <a:ext cx="3302977" cy="13010573"/>
          </a:xfrm>
        </p:spPr>
        <p:txBody>
          <a:bodyPr/>
          <a:lstStyle>
            <a:lvl1pPr marL="0" indent="0">
              <a:buNone/>
              <a:defRPr sz="1792"/>
            </a:lvl1pPr>
            <a:lvl2pPr marL="512064" indent="0">
              <a:buNone/>
              <a:defRPr sz="1568"/>
            </a:lvl2pPr>
            <a:lvl3pPr marL="1024128" indent="0">
              <a:buNone/>
              <a:defRPr sz="1344"/>
            </a:lvl3pPr>
            <a:lvl4pPr marL="1536192" indent="0">
              <a:buNone/>
              <a:defRPr sz="1120"/>
            </a:lvl4pPr>
            <a:lvl5pPr marL="2048256" indent="0">
              <a:buNone/>
              <a:defRPr sz="1120"/>
            </a:lvl5pPr>
            <a:lvl6pPr marL="2560320" indent="0">
              <a:buNone/>
              <a:defRPr sz="1120"/>
            </a:lvl6pPr>
            <a:lvl7pPr marL="3072384" indent="0">
              <a:buNone/>
              <a:defRPr sz="1120"/>
            </a:lvl7pPr>
            <a:lvl8pPr marL="3584448" indent="0">
              <a:buNone/>
              <a:defRPr sz="1120"/>
            </a:lvl8pPr>
            <a:lvl9pPr marL="4096512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1246332"/>
            <a:ext cx="8832831" cy="452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6231636"/>
            <a:ext cx="8832831" cy="1485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21696935"/>
            <a:ext cx="2304217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21696935"/>
            <a:ext cx="3456325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21696935"/>
            <a:ext cx="2304217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24128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32" indent="-256032" algn="l" defTabSz="1024128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096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224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352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17A85-FBE3-3005-437E-89D1FAA6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10" y="1912816"/>
            <a:ext cx="7078063" cy="8335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46F2C-01E4-524A-3256-9429EF27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89" y="10248354"/>
            <a:ext cx="7049484" cy="6230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EFF0A-B1A9-5863-1247-05D39526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889" y="16478573"/>
            <a:ext cx="7087589" cy="2524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77FB9-C766-2393-7F0A-C5F98889A160}"/>
              </a:ext>
            </a:extLst>
          </p:cNvPr>
          <p:cNvSpPr/>
          <p:nvPr/>
        </p:nvSpPr>
        <p:spPr>
          <a:xfrm>
            <a:off x="1179310" y="17026399"/>
            <a:ext cx="7265370" cy="2524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DC2BA-D76B-2252-AB9E-3AA236F24171}"/>
              </a:ext>
            </a:extLst>
          </p:cNvPr>
          <p:cNvSpPr txBox="1"/>
          <p:nvPr/>
        </p:nvSpPr>
        <p:spPr>
          <a:xfrm>
            <a:off x="209549" y="157136"/>
            <a:ext cx="18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Hoofdpagina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10D9C-3124-EF81-68B2-FD02B4E29315}"/>
              </a:ext>
            </a:extLst>
          </p:cNvPr>
          <p:cNvSpPr/>
          <p:nvPr/>
        </p:nvSpPr>
        <p:spPr>
          <a:xfrm>
            <a:off x="1816100" y="1912816"/>
            <a:ext cx="90170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F9D1C-B873-CFA2-5294-ABECE98F2F3B}"/>
              </a:ext>
            </a:extLst>
          </p:cNvPr>
          <p:cNvSpPr/>
          <p:nvPr/>
        </p:nvSpPr>
        <p:spPr>
          <a:xfrm>
            <a:off x="1816100" y="3008906"/>
            <a:ext cx="2260600" cy="174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EE014-9F4D-0342-FF98-848F3BE9C83C}"/>
              </a:ext>
            </a:extLst>
          </p:cNvPr>
          <p:cNvSpPr/>
          <p:nvPr/>
        </p:nvSpPr>
        <p:spPr>
          <a:xfrm>
            <a:off x="3519783" y="7502800"/>
            <a:ext cx="2017417" cy="156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55E46-D5F0-1981-1738-078914001B3F}"/>
              </a:ext>
            </a:extLst>
          </p:cNvPr>
          <p:cNvSpPr/>
          <p:nvPr/>
        </p:nvSpPr>
        <p:spPr>
          <a:xfrm>
            <a:off x="5860256" y="7502800"/>
            <a:ext cx="2017417" cy="1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1DA9E-93B3-51B3-ACE4-F645EFBA9B91}"/>
              </a:ext>
            </a:extLst>
          </p:cNvPr>
          <p:cNvSpPr/>
          <p:nvPr/>
        </p:nvSpPr>
        <p:spPr>
          <a:xfrm>
            <a:off x="2590800" y="8214733"/>
            <a:ext cx="549283" cy="1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D2EDB-7864-2A69-DF37-FBE5797905EC}"/>
              </a:ext>
            </a:extLst>
          </p:cNvPr>
          <p:cNvSpPr/>
          <p:nvPr/>
        </p:nvSpPr>
        <p:spPr>
          <a:xfrm>
            <a:off x="3570583" y="11271053"/>
            <a:ext cx="3288068" cy="72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33808-52F7-ABF1-CDE7-72E839A7D496}"/>
              </a:ext>
            </a:extLst>
          </p:cNvPr>
          <p:cNvSpPr/>
          <p:nvPr/>
        </p:nvSpPr>
        <p:spPr>
          <a:xfrm>
            <a:off x="3519783" y="12910078"/>
            <a:ext cx="3288068" cy="72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EEE9A-D823-96F8-6A42-5B3CD00A41F7}"/>
              </a:ext>
            </a:extLst>
          </p:cNvPr>
          <p:cNvSpPr/>
          <p:nvPr/>
        </p:nvSpPr>
        <p:spPr>
          <a:xfrm>
            <a:off x="3519783" y="14635947"/>
            <a:ext cx="3288068" cy="72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46C-1296-117E-3057-A27CB1C2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4788-4ADF-4E5A-A405-350B8B02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7D86D-91FB-F4E8-BE5E-3A302556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2" y="889427"/>
            <a:ext cx="7973538" cy="549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60564-7947-DB5B-7DF8-ABCE752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37" y="7104974"/>
            <a:ext cx="7973538" cy="5534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772CD-E6DD-6E82-D732-21EF3B215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37" y="14077481"/>
            <a:ext cx="7944959" cy="6630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88D561-6B36-5B71-619D-11DB0777622E}"/>
              </a:ext>
            </a:extLst>
          </p:cNvPr>
          <p:cNvSpPr/>
          <p:nvPr/>
        </p:nvSpPr>
        <p:spPr>
          <a:xfrm>
            <a:off x="1832413" y="7096531"/>
            <a:ext cx="1380687" cy="59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B393-450D-40EE-0667-DBC1D322118F}"/>
              </a:ext>
            </a:extLst>
          </p:cNvPr>
          <p:cNvSpPr/>
          <p:nvPr/>
        </p:nvSpPr>
        <p:spPr>
          <a:xfrm>
            <a:off x="1718113" y="889427"/>
            <a:ext cx="1380687" cy="59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E4D9D-3BD9-CDCD-3391-80F04C4255E3}"/>
              </a:ext>
            </a:extLst>
          </p:cNvPr>
          <p:cNvSpPr/>
          <p:nvPr/>
        </p:nvSpPr>
        <p:spPr>
          <a:xfrm>
            <a:off x="1543288" y="13979931"/>
            <a:ext cx="1380687" cy="59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52DE0-C8D3-6A08-99A3-0FDAEB2B7A7C}"/>
              </a:ext>
            </a:extLst>
          </p:cNvPr>
          <p:cNvSpPr txBox="1"/>
          <p:nvPr/>
        </p:nvSpPr>
        <p:spPr>
          <a:xfrm>
            <a:off x="209549" y="157136"/>
            <a:ext cx="18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Aanvraag</a:t>
            </a:r>
            <a:r>
              <a:rPr lang="en-US" dirty="0"/>
              <a:t> scherm</a:t>
            </a:r>
          </a:p>
        </p:txBody>
      </p:sp>
    </p:spTree>
    <p:extLst>
      <p:ext uri="{BB962C8B-B14F-4D97-AF65-F5344CB8AC3E}">
        <p14:creationId xmlns:p14="http://schemas.microsoft.com/office/powerpoint/2010/main" val="38989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</cp:lastModifiedBy>
  <cp:revision>13</cp:revision>
  <dcterms:created xsi:type="dcterms:W3CDTF">2022-11-09T13:44:54Z</dcterms:created>
  <dcterms:modified xsi:type="dcterms:W3CDTF">2023-01-25T10:12:08Z</dcterms:modified>
</cp:coreProperties>
</file>