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72-2BA5-6B09-E7B7-5CD1ABB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24E2-839B-9B87-FF6E-099A1D92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2AC5-3CE2-ACA1-39C5-19188E2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E55-F879-B869-ACC1-5E79B6E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7588-9F28-2281-CE14-41163BC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A0A-7950-D61F-B5A9-D1647E7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0BD-90BF-E447-4286-842A7B8E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306-63DF-FD0E-0A4D-5EF6F8D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433-54E2-C008-1F5E-AFE1858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3638-7147-41EA-6D85-D07BABE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C85F-43A1-634C-5E74-8805390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A012-5655-6CD8-2481-69BA42DE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606-C3B3-0074-2A02-6C9287A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2F8-6759-B7FE-D355-8C2432C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DE4-A720-4D40-85D2-7D449FA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E74-E9D6-5A01-E690-F1E88FC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D076-07D1-D7BE-03CB-A19ED603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7D3B-BAFB-47FC-881B-8EDE131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FE34-4B49-9DBB-42D4-29F6990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501-2D4E-2F8C-50FC-2E230E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9684-92EF-F077-A76A-79A2BE8E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BC5-0E2C-B1F9-6D8F-ED41FB7F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E3E5-C23E-2101-8C44-D0D2926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2EB-A57F-66B6-F4FD-5BA3381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667B-0EC7-5A3F-D0CF-D69D4B5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872-3BFB-0372-B164-9BA8D8F3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0A0-3BBE-5ED5-DD2C-A8B0E899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1885-DD2C-84B2-3D86-3EBB9B8A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841-0C3B-6B9B-088E-B0E06C4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28-A56E-E7BA-FAC9-60B5158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E9A-27A1-BB93-06C7-41839AD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E6C-8403-754A-297A-CF97F89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58B0-40A5-4CD0-EB8B-D259357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5728-35A9-530E-D414-C11BFEAA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1BAD-F4D3-07C9-454C-672A4FB2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076C-6590-E13B-2117-84E9FFC4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0366-E99F-870D-CF56-C3DE0C1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A1-0023-2B0A-915D-2E22693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BAF1-F8DF-AE07-C23F-0F84ED1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BC5-3B8A-8F10-1713-7F2D6AD3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7E3-4DB4-B99A-BE6D-94731FD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9DB9-7F96-97A3-D4E0-8449BAA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EDCC-C653-F873-7E34-1BCD5C4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04DF-674E-D72D-5933-F15A481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1BCB-F3FA-8844-4C83-86F3FC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7EE9-D1A1-B1A5-7404-3EF2696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6EC-7C49-0549-FB21-A4C3B1D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B87-3DDE-3244-7A7E-D7FBB2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D28-9A5D-B5A4-F005-860656BA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C5CD-A89C-E60E-7344-F955086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AC77-29F1-9FFB-8723-4A7DAB7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F63D-9735-64ED-DC0C-E23C7589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D6B-7D4F-75EE-534E-B5C06D4A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689D-D9A5-B613-5BA5-B4356C21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84E-311F-D9B5-41F4-7F19E6D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6315-AC70-79C1-1E55-B7546AA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9919-5EA0-133C-E305-7472AA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620C-95D6-291C-90CA-F4B746C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F3E2-F93F-790C-6550-3A03D3FF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957F-0E0B-4E66-BC26-7AC796E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297-422E-47DD-DC0B-6C3E40EE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3AC9-27E6-4FDB-A2FC-783371EE660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4B4-AB9C-4515-7148-A578D9D6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AE07-CB05-3C41-8648-D71DDC14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5BEF9-5292-0CB3-9FE7-B017AC2B6802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15ACB-45F1-E057-8DE7-F4E989B5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CAD805A-9215-0D3B-FF74-64C7A8E7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63" y="564997"/>
            <a:ext cx="8543942" cy="5574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8DA1D-D2EE-9A40-A3FD-042CD010B93F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0075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</cp:lastModifiedBy>
  <cp:revision>11</cp:revision>
  <dcterms:created xsi:type="dcterms:W3CDTF">2022-10-19T07:28:08Z</dcterms:created>
  <dcterms:modified xsi:type="dcterms:W3CDTF">2022-10-21T13:09:46Z</dcterms:modified>
</cp:coreProperties>
</file>