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D672-2BA5-6B09-E7B7-5CD1ABB5D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C24E2-839B-9B87-FF6E-099A1D92C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B2AC5-3CE2-ACA1-39C5-19188E2C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CDE55-F879-B869-ACC1-5E79B6EC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F7588-9F28-2281-CE14-41163BCF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6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4A0A-7950-D61F-B5A9-D1647E7C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210BD-90BF-E447-4286-842A7B8E8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EE306-63DF-FD0E-0A4D-5EF6F8DA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D4433-54E2-C008-1F5E-AFE1858E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C3638-7147-41EA-6D85-D07BABE5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6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9C85F-43A1-634C-5E74-880539047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EA012-5655-6CD8-2481-69BA42DED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99606-C3B3-0074-2A02-6C9287A5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BA2F8-6759-B7FE-D355-8C2432CA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63DE4-A720-4D40-85D2-7D449FAC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2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7E74-E9D6-5A01-E690-F1E88FC6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D076-07D1-D7BE-03CB-A19ED603B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27D3B-BAFB-47FC-881B-8EDE1315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5FE34-4B49-9DBB-42D4-29F69904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71501-2D4E-2F8C-50FC-2E230EE6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6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9684-92EF-F077-A76A-79A2BE8E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69BC5-0E2C-B1F9-6D8F-ED41FB7FD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0E3E5-C23E-2101-8C44-D0D29267B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CC2EB-A57F-66B6-F4FD-5BA338152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9667B-0EC7-5A3F-D0CF-D69D4B51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E872-3BFB-0372-B164-9BA8D8F3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020A0-3BBE-5ED5-DD2C-A8B0E8999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F1885-DD2C-84B2-3D86-3EBB9B8A6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07841-0C3B-6B9B-088E-B0E06C44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B9C28-A56E-E7BA-FAC9-60B5158B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36E9A-27A1-BB93-06C7-41839AD3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4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6E6C-8403-754A-297A-CF97F898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658B0-40A5-4CD0-EB8B-D259357E4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55728-35A9-530E-D414-C11BFEAAD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E11BAD-F4D3-07C9-454C-672A4FB20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1076C-6590-E13B-2117-84E9FFC42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60366-E99F-870D-CF56-C3DE0C15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EB51A1-0023-2B0A-915D-2E226932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96BAF1-F8DF-AE07-C23F-0F84ED1E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5BC5-3B8A-8F10-1713-7F2D6AD3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247E3-4DB4-B99A-BE6D-94731FD1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D9DB9-7F96-97A3-D4E0-8449BAAE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7EDCC-C653-F873-7E34-1BCD5C4C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1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004DF-674E-D72D-5933-F15A4816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91BCB-F3FA-8844-4C83-86F3FC9E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17EE9-D1A1-B1A5-7404-3EF26963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6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26EC-7C49-0549-FB21-A4C3B1D3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E0B87-3DDE-3244-7A7E-D7FBB25D0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27D28-9A5D-B5A4-F005-860656BA2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7C5CD-A89C-E60E-7344-F955086F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9AC77-29F1-9FFB-8723-4A7DAB7E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1F63D-9735-64ED-DC0C-E23C7589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8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FD6B-7D4F-75EE-534E-B5C06D4A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3689D-D9A5-B613-5BA5-B4356C214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BB84E-311F-D9B5-41F4-7F19E6D72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D6315-AC70-79C1-1E55-B7546AA1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79919-5EA0-133C-E305-7472AA29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D620C-95D6-291C-90CA-F4B746C8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3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77F3E2-F93F-790C-6550-3A03D3FF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E957F-0E0B-4E66-BC26-7AC796EE6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8D297-422E-47DD-DC0B-6C3E40EE6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23AC9-27E6-4FDB-A2FC-783371EE66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824B4-AB9C-4515-7148-A578D9D65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EAE07-CB05-3C41-8648-D71DDC147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5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Background pattern&#10;&#10;Description automatically generated">
            <a:extLst>
              <a:ext uri="{FF2B5EF4-FFF2-40B4-BE49-F238E27FC236}">
                <a16:creationId xmlns:a16="http://schemas.microsoft.com/office/drawing/2014/main" id="{5E82541C-12D5-BAE0-CB2B-AC9437B7A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68" y="2913776"/>
            <a:ext cx="810341" cy="88237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91B6027-B1E5-C291-88EA-0FAEF1A578C9}"/>
              </a:ext>
            </a:extLst>
          </p:cNvPr>
          <p:cNvSpPr/>
          <p:nvPr/>
        </p:nvSpPr>
        <p:spPr>
          <a:xfrm>
            <a:off x="2139195" y="1004225"/>
            <a:ext cx="4154863" cy="435476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C5477F-91E0-DC49-131B-5F511BF27046}"/>
              </a:ext>
            </a:extLst>
          </p:cNvPr>
          <p:cNvSpPr/>
          <p:nvPr/>
        </p:nvSpPr>
        <p:spPr>
          <a:xfrm>
            <a:off x="2209656" y="1721841"/>
            <a:ext cx="4014558" cy="3540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Background pattern&#10;&#10;Description automatically generated">
            <a:extLst>
              <a:ext uri="{FF2B5EF4-FFF2-40B4-BE49-F238E27FC236}">
                <a16:creationId xmlns:a16="http://schemas.microsoft.com/office/drawing/2014/main" id="{370F9438-4062-FBB3-3996-C6702B394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687" y="3202528"/>
            <a:ext cx="809764" cy="88174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1EDBBA7-CE25-4CDF-5D82-9ECCB8B5E7A9}"/>
              </a:ext>
            </a:extLst>
          </p:cNvPr>
          <p:cNvSpPr txBox="1"/>
          <p:nvPr/>
        </p:nvSpPr>
        <p:spPr>
          <a:xfrm>
            <a:off x="6621371" y="4103771"/>
            <a:ext cx="1083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.NET WEB API</a:t>
            </a:r>
          </a:p>
        </p:txBody>
      </p:sp>
      <p:pic>
        <p:nvPicPr>
          <p:cNvPr id="37" name="Picture 36" descr="Background pattern&#10;&#10;Description automatically generated">
            <a:extLst>
              <a:ext uri="{FF2B5EF4-FFF2-40B4-BE49-F238E27FC236}">
                <a16:creationId xmlns:a16="http://schemas.microsoft.com/office/drawing/2014/main" id="{FB162E96-1D28-477B-7B6D-757F4A113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203" y="4957305"/>
            <a:ext cx="809764" cy="88174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E9C97B8-86A7-AA54-22DC-55B3EE0F59B7}"/>
              </a:ext>
            </a:extLst>
          </p:cNvPr>
          <p:cNvSpPr txBox="1"/>
          <p:nvPr/>
        </p:nvSpPr>
        <p:spPr>
          <a:xfrm>
            <a:off x="1127520" y="3768093"/>
            <a:ext cx="1046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Administrator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93F17F-4438-B589-3F1D-B2A8E923A723}"/>
              </a:ext>
            </a:extLst>
          </p:cNvPr>
          <p:cNvSpPr txBox="1"/>
          <p:nvPr/>
        </p:nvSpPr>
        <p:spPr>
          <a:xfrm>
            <a:off x="2097674" y="668624"/>
            <a:ext cx="2335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Portal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E443D1-C22C-AC24-DD15-37B659FA060E}"/>
              </a:ext>
            </a:extLst>
          </p:cNvPr>
          <p:cNvSpPr txBox="1"/>
          <p:nvPr/>
        </p:nvSpPr>
        <p:spPr>
          <a:xfrm>
            <a:off x="2235636" y="1707161"/>
            <a:ext cx="2335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Backoffice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68ED9E5-73EF-5A5D-F285-DAC82CB46284}"/>
              </a:ext>
            </a:extLst>
          </p:cNvPr>
          <p:cNvSpPr/>
          <p:nvPr/>
        </p:nvSpPr>
        <p:spPr>
          <a:xfrm>
            <a:off x="2534811" y="3166906"/>
            <a:ext cx="1445445" cy="6207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Transaction type overview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119199E-991F-B323-DE0E-B5CA7974CFA0}"/>
              </a:ext>
            </a:extLst>
          </p:cNvPr>
          <p:cNvSpPr/>
          <p:nvPr/>
        </p:nvSpPr>
        <p:spPr>
          <a:xfrm>
            <a:off x="4191630" y="2027586"/>
            <a:ext cx="1445445" cy="6207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Edit transaction type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084FFFA-41DA-02F6-093C-D92DD4037216}"/>
              </a:ext>
            </a:extLst>
          </p:cNvPr>
          <p:cNvSpPr/>
          <p:nvPr/>
        </p:nvSpPr>
        <p:spPr>
          <a:xfrm>
            <a:off x="4086096" y="4302496"/>
            <a:ext cx="1445445" cy="6207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Create Transaction type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919D7F1-AE6C-9F1E-ED4D-8304E19E2F9D}"/>
              </a:ext>
            </a:extLst>
          </p:cNvPr>
          <p:cNvCxnSpPr>
            <a:cxnSpLocks/>
            <a:stCxn id="49" idx="7"/>
            <a:endCxn id="34" idx="1"/>
          </p:cNvCxnSpPr>
          <p:nvPr/>
        </p:nvCxnSpPr>
        <p:spPr>
          <a:xfrm flipV="1">
            <a:off x="5319860" y="3643400"/>
            <a:ext cx="1337827" cy="750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CC8318-9A64-D28D-993C-905A995188F9}"/>
              </a:ext>
            </a:extLst>
          </p:cNvPr>
          <p:cNvCxnSpPr>
            <a:cxnSpLocks/>
            <a:stCxn id="48" idx="4"/>
            <a:endCxn id="34" idx="1"/>
          </p:cNvCxnSpPr>
          <p:nvPr/>
        </p:nvCxnSpPr>
        <p:spPr>
          <a:xfrm>
            <a:off x="4914353" y="2648371"/>
            <a:ext cx="1743334" cy="995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47E0BCB-A180-7702-41DE-45C7E8E39558}"/>
              </a:ext>
            </a:extLst>
          </p:cNvPr>
          <p:cNvCxnSpPr>
            <a:cxnSpLocks/>
            <a:stCxn id="44" idx="6"/>
            <a:endCxn id="34" idx="1"/>
          </p:cNvCxnSpPr>
          <p:nvPr/>
        </p:nvCxnSpPr>
        <p:spPr>
          <a:xfrm>
            <a:off x="3980256" y="3477299"/>
            <a:ext cx="2677431" cy="16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9BAD60B-DC96-9A50-170B-6F11570A620A}"/>
              </a:ext>
            </a:extLst>
          </p:cNvPr>
          <p:cNvSpPr txBox="1"/>
          <p:nvPr/>
        </p:nvSpPr>
        <p:spPr>
          <a:xfrm>
            <a:off x="5193648" y="3418165"/>
            <a:ext cx="3862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GET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863BFA-9BA6-811F-B3C4-874452C305AA}"/>
              </a:ext>
            </a:extLst>
          </p:cNvPr>
          <p:cNvSpPr txBox="1"/>
          <p:nvPr/>
        </p:nvSpPr>
        <p:spPr>
          <a:xfrm>
            <a:off x="5531541" y="2881284"/>
            <a:ext cx="3993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PUT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E50010-5471-4659-7A1B-93F83A00E6BF}"/>
              </a:ext>
            </a:extLst>
          </p:cNvPr>
          <p:cNvSpPr txBox="1"/>
          <p:nvPr/>
        </p:nvSpPr>
        <p:spPr>
          <a:xfrm>
            <a:off x="5656033" y="4178622"/>
            <a:ext cx="3862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POST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98A5F84-5971-F1AF-9D1A-0C59EAECD9AD}"/>
              </a:ext>
            </a:extLst>
          </p:cNvPr>
          <p:cNvCxnSpPr>
            <a:stCxn id="48" idx="3"/>
            <a:endCxn id="44" idx="7"/>
          </p:cNvCxnSpPr>
          <p:nvPr/>
        </p:nvCxnSpPr>
        <p:spPr>
          <a:xfrm flipH="1">
            <a:off x="3768575" y="2557459"/>
            <a:ext cx="634736" cy="700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2CCFB44-27AF-6AAB-90DB-4EDED1572E6D}"/>
              </a:ext>
            </a:extLst>
          </p:cNvPr>
          <p:cNvSpPr txBox="1"/>
          <p:nvPr/>
        </p:nvSpPr>
        <p:spPr>
          <a:xfrm>
            <a:off x="3996821" y="2887277"/>
            <a:ext cx="811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&lt;&lt;extends&gt;&gt;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31D5D93-7D61-7C2F-4AE1-7A73442CCCFA}"/>
              </a:ext>
            </a:extLst>
          </p:cNvPr>
          <p:cNvCxnSpPr>
            <a:cxnSpLocks/>
            <a:stCxn id="49" idx="1"/>
            <a:endCxn id="44" idx="5"/>
          </p:cNvCxnSpPr>
          <p:nvPr/>
        </p:nvCxnSpPr>
        <p:spPr>
          <a:xfrm flipH="1" flipV="1">
            <a:off x="3768575" y="3696779"/>
            <a:ext cx="529202" cy="69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908A4BC-15D5-4024-4DE3-29EFF085759D}"/>
              </a:ext>
            </a:extLst>
          </p:cNvPr>
          <p:cNvCxnSpPr>
            <a:cxnSpLocks/>
            <a:stCxn id="31" idx="3"/>
            <a:endCxn id="44" idx="1"/>
          </p:cNvCxnSpPr>
          <p:nvPr/>
        </p:nvCxnSpPr>
        <p:spPr>
          <a:xfrm flipV="1">
            <a:off x="2012809" y="3257818"/>
            <a:ext cx="733683" cy="97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4207B05-AB23-3923-6C01-F52EAAE8DA2A}"/>
              </a:ext>
            </a:extLst>
          </p:cNvPr>
          <p:cNvSpPr txBox="1"/>
          <p:nvPr/>
        </p:nvSpPr>
        <p:spPr>
          <a:xfrm>
            <a:off x="4007782" y="3945065"/>
            <a:ext cx="811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&lt;&lt;extends&gt;&gt;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7412A2-7D24-14C2-68B1-657CC58C2CA2}"/>
              </a:ext>
            </a:extLst>
          </p:cNvPr>
          <p:cNvSpPr txBox="1"/>
          <p:nvPr/>
        </p:nvSpPr>
        <p:spPr>
          <a:xfrm>
            <a:off x="10264050" y="5862024"/>
            <a:ext cx="1083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D92DA1-55F5-8705-251B-33D6602E5C5D}"/>
              </a:ext>
            </a:extLst>
          </p:cNvPr>
          <p:cNvSpPr/>
          <p:nvPr/>
        </p:nvSpPr>
        <p:spPr>
          <a:xfrm>
            <a:off x="0" y="6476301"/>
            <a:ext cx="12192000" cy="381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5E3986E-8CB5-8040-6A7F-575019AF9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6299"/>
            <a:ext cx="1551963" cy="3816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55A063B-C35F-63D5-BFAC-E91FE989F387}"/>
              </a:ext>
            </a:extLst>
          </p:cNvPr>
          <p:cNvSpPr txBox="1"/>
          <p:nvPr/>
        </p:nvSpPr>
        <p:spPr>
          <a:xfrm>
            <a:off x="22692" y="23069"/>
            <a:ext cx="220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1454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95BEF9-5292-0CB3-9FE7-B017AC2B6802}"/>
              </a:ext>
            </a:extLst>
          </p:cNvPr>
          <p:cNvSpPr/>
          <p:nvPr/>
        </p:nvSpPr>
        <p:spPr>
          <a:xfrm>
            <a:off x="0" y="6476301"/>
            <a:ext cx="12192000" cy="381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4615ACB-45F1-E057-8DE7-F4E989B5A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6299"/>
            <a:ext cx="1551963" cy="381699"/>
          </a:xfr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07F32D6-281B-566B-C96F-B9B4B4A33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920503"/>
              </p:ext>
            </p:extLst>
          </p:nvPr>
        </p:nvGraphicFramePr>
        <p:xfrm>
          <a:off x="2143498" y="628901"/>
          <a:ext cx="7193449" cy="51511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5325">
                  <a:extLst>
                    <a:ext uri="{9D8B030D-6E8A-4147-A177-3AD203B41FA5}">
                      <a16:colId xmlns:a16="http://schemas.microsoft.com/office/drawing/2014/main" val="3574265852"/>
                    </a:ext>
                  </a:extLst>
                </a:gridCol>
                <a:gridCol w="5888124">
                  <a:extLst>
                    <a:ext uri="{9D8B030D-6E8A-4147-A177-3AD203B41FA5}">
                      <a16:colId xmlns:a16="http://schemas.microsoft.com/office/drawing/2014/main" val="377216467"/>
                    </a:ext>
                  </a:extLst>
                </a:gridCol>
              </a:tblGrid>
              <a:tr h="3458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Use-case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Transaction type overview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313686"/>
                  </a:ext>
                </a:extLst>
              </a:tr>
              <a:tr h="3178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Doel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Ophalen en inzien van transaction type data en het kunnen filteren van de waardes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0825009"/>
                  </a:ext>
                </a:extLst>
              </a:tr>
              <a:tr h="2009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Actoren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Administrator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0686478"/>
                  </a:ext>
                </a:extLst>
              </a:tr>
              <a:tr h="4112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Beschrijving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Als administrator wil ik alle transactie type data uit de database kunnen inzien en filteren of zoeken op verschillende waardes.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9169462"/>
                  </a:ext>
                </a:extLst>
              </a:tr>
              <a:tr h="4518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Voorwaarde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De api op het mobilityconcept domein staat online.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Het transactietype scherm is toegankelijk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4922393"/>
                  </a:ext>
                </a:extLst>
              </a:tr>
              <a:tr h="11285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Process pad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Stap actie</a:t>
                      </a:r>
                      <a:endParaRPr lang="en-US" sz="11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1100">
                          <a:effectLst/>
                        </a:rPr>
                        <a:t>De actor navigeerd naar transactiontypes.</a:t>
                      </a:r>
                      <a:endParaRPr lang="en-US" sz="11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1100">
                          <a:effectLst/>
                        </a:rPr>
                        <a:t>De actor klikt op een kolomtitel om op deze data te filteren</a:t>
                      </a:r>
                      <a:endParaRPr lang="en-US" sz="11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1100">
                          <a:effectLst/>
                        </a:rPr>
                        <a:t>De actor vult tekst in de zoekbalk om data met deze waared te zoeken.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3980308"/>
                  </a:ext>
                </a:extLst>
              </a:tr>
              <a:tr h="4112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Resultaat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De actor ziet alle transaction types en heeft deze kunnen filteren op de gevraagde waarde.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4375759"/>
                  </a:ext>
                </a:extLst>
              </a:tr>
              <a:tr h="18834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Uitzondering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De backend heeft geen connectie kunnen maken met de database.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nl-NL" sz="1100" dirty="0">
                          <a:effectLst/>
                        </a:rPr>
                        <a:t>De tabel word niet gevuld.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De frontend heeft geen connectie kunnen maken met de API.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nl-NL" sz="1100" dirty="0">
                          <a:effectLst/>
                        </a:rPr>
                        <a:t>De tabel word niet gevuld.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Het systeem kan de pagina niet vinden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nl-NL" sz="1100" dirty="0">
                          <a:effectLst/>
                        </a:rPr>
                        <a:t>De gebruiker word terug verwijzen naar het menu.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897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19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95BEF9-5292-0CB3-9FE7-B017AC2B6802}"/>
              </a:ext>
            </a:extLst>
          </p:cNvPr>
          <p:cNvSpPr/>
          <p:nvPr/>
        </p:nvSpPr>
        <p:spPr>
          <a:xfrm>
            <a:off x="0" y="6476301"/>
            <a:ext cx="12192000" cy="381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4615ACB-45F1-E057-8DE7-F4E989B5A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6299"/>
            <a:ext cx="1551963" cy="381699"/>
          </a:xfr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07F32D6-281B-566B-C96F-B9B4B4A33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544268"/>
              </p:ext>
            </p:extLst>
          </p:nvPr>
        </p:nvGraphicFramePr>
        <p:xfrm>
          <a:off x="1984107" y="89279"/>
          <a:ext cx="7193449" cy="60675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5325">
                  <a:extLst>
                    <a:ext uri="{9D8B030D-6E8A-4147-A177-3AD203B41FA5}">
                      <a16:colId xmlns:a16="http://schemas.microsoft.com/office/drawing/2014/main" val="3574265852"/>
                    </a:ext>
                  </a:extLst>
                </a:gridCol>
                <a:gridCol w="5888124">
                  <a:extLst>
                    <a:ext uri="{9D8B030D-6E8A-4147-A177-3AD203B41FA5}">
                      <a16:colId xmlns:a16="http://schemas.microsoft.com/office/drawing/2014/main" val="377216467"/>
                    </a:ext>
                  </a:extLst>
                </a:gridCol>
              </a:tblGrid>
              <a:tr h="3421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Use-case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Edit transaction 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313686"/>
                  </a:ext>
                </a:extLst>
              </a:tr>
              <a:tr h="3144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Doel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Verander waardes van een geselecteerde transactie 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0825009"/>
                  </a:ext>
                </a:extLst>
              </a:tr>
              <a:tr h="1988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Actoren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Administrator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0686478"/>
                  </a:ext>
                </a:extLst>
              </a:tr>
              <a:tr h="4069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Beschrijving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Als administrator wil ik een transactietype kunnen selecteren en de waardes hiervan aanpassen en updaten.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9169462"/>
                  </a:ext>
                </a:extLst>
              </a:tr>
              <a:tr h="4470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Voorwaarde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De api op het mobilityconcept domein staat online.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Het transactietype scherm is toegankelijk</a:t>
                      </a:r>
                      <a:endParaRPr lang="nl-NL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waardes worden weergeven op het transactietype overzicht scherm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4922393"/>
                  </a:ext>
                </a:extLst>
              </a:tr>
              <a:tr h="14247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Process pad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Stap actie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1100" dirty="0">
                          <a:effectLst/>
                        </a:rPr>
                        <a:t>De actor navigeerd naar transactietypes.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1100" dirty="0">
                          <a:effectLst/>
                        </a:rPr>
                        <a:t>De actor klikt op</a:t>
                      </a:r>
                      <a:r>
                        <a:rPr lang="en-US" sz="1100" dirty="0">
                          <a:effectLst/>
                        </a:rPr>
                        <a:t> een rij in de table van transactietypes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1100" dirty="0">
                          <a:effectLst/>
                        </a:rPr>
                        <a:t>De actor word doorgestuurd naar het edit scherm van de geselecteerde transactietype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actor veranderd de waarde van een transactietype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actor slaat de veranderingen op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actor ziet de aanpsasingen in de tabel bij deze transactietype</a:t>
                      </a: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3980308"/>
                  </a:ext>
                </a:extLst>
              </a:tr>
              <a:tr h="4069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Resultaat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De actor heeft de waardes van een transactietype veranderd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4375759"/>
                  </a:ext>
                </a:extLst>
              </a:tr>
              <a:tr h="24408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Uitzondering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De backend heeft geen connectie kunnen maken met de database.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nl-NL" sz="1100" dirty="0">
                          <a:effectLst/>
                        </a:rPr>
                        <a:t>De tabel word niet gevuld.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nl-NL" sz="1100" dirty="0">
                          <a:effectLst/>
                        </a:rPr>
                        <a:t>De data is niet opgeslagen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De frontend heeft geen connectie kunnen maken met de API.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nl-NL" sz="1100" dirty="0">
                          <a:effectLst/>
                        </a:rPr>
                        <a:t>De tabel word niet gevuld.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nl-NL" sz="1100" dirty="0">
                          <a:effectLst/>
                        </a:rPr>
                        <a:t>De data is niet opgestuurd naar de api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Het systeem kan de pagina niet vinden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nl-NL" sz="1100" dirty="0">
                          <a:effectLst/>
                        </a:rPr>
                        <a:t>De gebruiker word terug verwijzen naar het menu.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nl-NL" sz="1100" dirty="0">
                        <a:effectLst/>
                      </a:endParaRP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nl-NL" sz="1100" dirty="0">
                          <a:effectLst/>
                        </a:rPr>
                        <a:t>Een transactietype is niet klikbaar in de tabel</a:t>
                      </a: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nl-NL" sz="1100" dirty="0">
                          <a:effectLst/>
                        </a:rPr>
                        <a:t>Er kan niet naar het edit scherm genavigeerd worden</a:t>
                      </a:r>
                      <a:endParaRPr lang="en-US" sz="11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897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37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95BEF9-5292-0CB3-9FE7-B017AC2B6802}"/>
              </a:ext>
            </a:extLst>
          </p:cNvPr>
          <p:cNvSpPr/>
          <p:nvPr/>
        </p:nvSpPr>
        <p:spPr>
          <a:xfrm>
            <a:off x="0" y="6476301"/>
            <a:ext cx="12192000" cy="381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4615ACB-45F1-E057-8DE7-F4E989B5A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6299"/>
            <a:ext cx="1551963" cy="381699"/>
          </a:xfr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07F32D6-281B-566B-C96F-B9B4B4A33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48307"/>
              </p:ext>
            </p:extLst>
          </p:nvPr>
        </p:nvGraphicFramePr>
        <p:xfrm>
          <a:off x="1984107" y="89279"/>
          <a:ext cx="7193449" cy="5984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5325">
                  <a:extLst>
                    <a:ext uri="{9D8B030D-6E8A-4147-A177-3AD203B41FA5}">
                      <a16:colId xmlns:a16="http://schemas.microsoft.com/office/drawing/2014/main" val="3574265852"/>
                    </a:ext>
                  </a:extLst>
                </a:gridCol>
                <a:gridCol w="5888124">
                  <a:extLst>
                    <a:ext uri="{9D8B030D-6E8A-4147-A177-3AD203B41FA5}">
                      <a16:colId xmlns:a16="http://schemas.microsoft.com/office/drawing/2014/main" val="377216467"/>
                    </a:ext>
                  </a:extLst>
                </a:gridCol>
              </a:tblGrid>
              <a:tr h="3421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Use-case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Create transaction 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313686"/>
                  </a:ext>
                </a:extLst>
              </a:tr>
              <a:tr h="3144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Doel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Maak een nieuw transactietype aan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0825009"/>
                  </a:ext>
                </a:extLst>
              </a:tr>
              <a:tr h="1988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Actoren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Administrator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0686478"/>
                  </a:ext>
                </a:extLst>
              </a:tr>
              <a:tr h="4069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Beschrijving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Als administrator wil ik een nieuw transactietype aan kunnen maken.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9169462"/>
                  </a:ext>
                </a:extLst>
              </a:tr>
              <a:tr h="4470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Voorwaarde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De api op het mobilityconcept domein staat online.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Het transactietype scherm is toegankelijk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4922393"/>
                  </a:ext>
                </a:extLst>
              </a:tr>
              <a:tr h="14247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Process pad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Stap actie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1100" dirty="0">
                          <a:effectLst/>
                        </a:rPr>
                        <a:t>De actor navigeerd naar transactietypes.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1100" dirty="0">
                          <a:effectLst/>
                        </a:rPr>
                        <a:t>De actor klikt op</a:t>
                      </a:r>
                      <a:r>
                        <a:rPr lang="en-US" sz="1100" dirty="0">
                          <a:effectLst/>
                        </a:rPr>
                        <a:t> de knop “nieuw”.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1100" dirty="0">
                          <a:effectLst/>
                        </a:rPr>
                        <a:t>De actor word doorgestuurd naar het create scherm van transactietypes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actor vult de gevraagde waardes is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actor slaat de transactietype op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actor ziet de nieuwe transactietype in de tabel bij deze transactietype</a:t>
                      </a: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3980308"/>
                  </a:ext>
                </a:extLst>
              </a:tr>
              <a:tr h="4069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Resultaat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De actor heeft een nieuwe transactietype toegevoegd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4375759"/>
                  </a:ext>
                </a:extLst>
              </a:tr>
              <a:tr h="24408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Uitzondering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De backend heeft geen connectie kunnen maken met de database.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nl-NL" sz="1100" dirty="0">
                          <a:effectLst/>
                        </a:rPr>
                        <a:t>De tabel word niet gevuld.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nl-NL" sz="1100" dirty="0">
                          <a:effectLst/>
                        </a:rPr>
                        <a:t>De data is niet opgeslagen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De frontend heeft geen connectie kunnen maken met de API.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nl-NL" sz="1100" dirty="0">
                          <a:effectLst/>
                        </a:rPr>
                        <a:t>De tabel word niet gevuld.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nl-NL" sz="1100" dirty="0">
                          <a:effectLst/>
                        </a:rPr>
                        <a:t>De data is niet opgestuurd naar de api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Het systeem kan de pagina niet vinden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nl-NL" sz="1100" dirty="0">
                          <a:effectLst/>
                        </a:rPr>
                        <a:t>De gebruiker word terug verwijzen naar het menu.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nl-NL" sz="1100" dirty="0">
                        <a:effectLst/>
                      </a:endParaRP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nl-NL" sz="1100" dirty="0">
                          <a:effectLst/>
                        </a:rPr>
                        <a:t>De “nieuw” knop werkt niet</a:t>
                      </a: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nl-NL" sz="1100" dirty="0">
                          <a:effectLst/>
                        </a:rPr>
                        <a:t>Er kan niet naar het create scherm genavigeerd worden</a:t>
                      </a:r>
                      <a:endParaRPr lang="en-US" sz="11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897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56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EDC833-C7A6-3602-5198-683B233725E0}"/>
              </a:ext>
            </a:extLst>
          </p:cNvPr>
          <p:cNvSpPr/>
          <p:nvPr/>
        </p:nvSpPr>
        <p:spPr>
          <a:xfrm>
            <a:off x="3083649" y="1837188"/>
            <a:ext cx="1647742" cy="2323749"/>
          </a:xfrm>
          <a:prstGeom prst="rect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744F72-9689-1D90-5478-FF5AD2ED9498}"/>
              </a:ext>
            </a:extLst>
          </p:cNvPr>
          <p:cNvSpPr/>
          <p:nvPr/>
        </p:nvSpPr>
        <p:spPr>
          <a:xfrm>
            <a:off x="3083649" y="1837190"/>
            <a:ext cx="1647742" cy="361356"/>
          </a:xfrm>
          <a:prstGeom prst="rect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Transaction type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EE1ED5-D765-A677-ACC1-3156243A6D3E}"/>
              </a:ext>
            </a:extLst>
          </p:cNvPr>
          <p:cNvSpPr txBox="1"/>
          <p:nvPr/>
        </p:nvSpPr>
        <p:spPr>
          <a:xfrm>
            <a:off x="3171735" y="2198546"/>
            <a:ext cx="17113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&gt; Mothercode</a:t>
            </a:r>
          </a:p>
          <a:p>
            <a:r>
              <a:rPr lang="en-US" sz="1200" dirty="0">
                <a:solidFill>
                  <a:schemeClr val="bg1"/>
                </a:solidFill>
              </a:rPr>
              <a:t>&gt; Description</a:t>
            </a:r>
          </a:p>
          <a:p>
            <a:r>
              <a:rPr lang="en-US" sz="1200" dirty="0">
                <a:solidFill>
                  <a:schemeClr val="bg1"/>
                </a:solidFill>
              </a:rPr>
              <a:t>&gt; Screentype</a:t>
            </a:r>
          </a:p>
          <a:p>
            <a:r>
              <a:rPr lang="en-US" sz="1200" dirty="0">
                <a:solidFill>
                  <a:schemeClr val="bg1"/>
                </a:solidFill>
              </a:rPr>
              <a:t>&gt; Calculationtype</a:t>
            </a:r>
          </a:p>
          <a:p>
            <a:r>
              <a:rPr lang="en-US" sz="1200" dirty="0">
                <a:solidFill>
                  <a:schemeClr val="bg1"/>
                </a:solidFill>
              </a:rPr>
              <a:t>&gt; Fueltype</a:t>
            </a:r>
          </a:p>
          <a:p>
            <a:r>
              <a:rPr lang="en-US" sz="1200" dirty="0">
                <a:solidFill>
                  <a:schemeClr val="bg1"/>
                </a:solidFill>
              </a:rPr>
              <a:t>&gt; TransportMode</a:t>
            </a:r>
          </a:p>
          <a:p>
            <a:r>
              <a:rPr lang="en-US" sz="1200" dirty="0">
                <a:solidFill>
                  <a:schemeClr val="bg1"/>
                </a:solidFill>
              </a:rPr>
              <a:t>&gt; IconCode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584D46-0733-A8C9-9A22-BEF494D3A1E6}"/>
              </a:ext>
            </a:extLst>
          </p:cNvPr>
          <p:cNvSpPr/>
          <p:nvPr/>
        </p:nvSpPr>
        <p:spPr>
          <a:xfrm>
            <a:off x="3083649" y="3707933"/>
            <a:ext cx="1647742" cy="444613"/>
          </a:xfrm>
          <a:prstGeom prst="rect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Create transaction type</a:t>
            </a:r>
          </a:p>
          <a:p>
            <a:r>
              <a:rPr lang="en-US" sz="1200" dirty="0"/>
              <a:t>Edit transaction type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FA8F13-F631-0BDC-D94A-E9611891281D}"/>
              </a:ext>
            </a:extLst>
          </p:cNvPr>
          <p:cNvSpPr txBox="1"/>
          <p:nvPr/>
        </p:nvSpPr>
        <p:spPr>
          <a:xfrm>
            <a:off x="22692" y="23069"/>
            <a:ext cx="220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 Diagram</a:t>
            </a:r>
          </a:p>
        </p:txBody>
      </p:sp>
    </p:spTree>
    <p:extLst>
      <p:ext uri="{BB962C8B-B14F-4D97-AF65-F5344CB8AC3E}">
        <p14:creationId xmlns:p14="http://schemas.microsoft.com/office/powerpoint/2010/main" val="2934907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608</Words>
  <Application>Microsoft Office PowerPoint</Application>
  <PresentationFormat>Widescreen</PresentationFormat>
  <Paragraphs>124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Roozemond</dc:creator>
  <cp:lastModifiedBy>Jan Roozemond</cp:lastModifiedBy>
  <cp:revision>9</cp:revision>
  <dcterms:created xsi:type="dcterms:W3CDTF">2022-10-19T07:28:08Z</dcterms:created>
  <dcterms:modified xsi:type="dcterms:W3CDTF">2022-10-21T13:07:47Z</dcterms:modified>
</cp:coreProperties>
</file>