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B1CCA-E686-81F7-7CC8-7A81DE083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63C7217-E183-7512-63DF-29EF8C2E5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2BE643-48B9-95DE-C689-F133B137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3DD5CB-6D32-9C20-A4B8-71AF5BE3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19D075-F6C1-036E-4586-E69201C7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9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45BE2-81C0-5B7C-8ED8-50410353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AFF243-DBD9-F6FA-E0E2-92808A7FF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22CF38-0B4B-ACDD-6F32-5815F5F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5A4856-5E6E-DF63-5201-B1F49334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8D98CE-2A46-B8AD-D9EB-602DCFA7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486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6068A66-0DD5-B021-071F-00DD59402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264B713-5EA9-8F41-4157-EC6D7EFA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3D23D7-F39D-B425-E44E-E41AC521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8513D4-26A7-B49B-43A2-60469D13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A580EB-5F77-6237-0742-BE2939E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0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F97CE-5A4E-1EBD-F2E6-34A0341F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A8B2B3-0594-31E7-876E-B7278E0E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FA783C-029F-6360-D8E4-B6784F11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570567-B219-793F-4652-21B66A51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61E2A8-ADEB-3F3E-9329-9D3A29C8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974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80C86-6A8B-BD95-366C-E2BBD21F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D2182E-FD97-C819-6FBF-A3A57F8D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AD2CB7-EC39-4828-0FE0-9DFBD2C3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771F7F-3CE3-465D-8BC4-6CC9C87C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B153C8-54C9-65A8-A5D5-0563BD85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589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3BDBD-6D5E-9B6B-2409-EE44DA91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2E2BF2-D94F-EBC8-1DFC-0FA085610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CBC0DD0-5A59-3309-64B4-CD038D9E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9FFCE0-E668-5766-7154-84F42A08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92048E-F7A4-624E-E59A-11337E48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336B116-1646-3720-791F-3EA17658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71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C7D5E-1D77-9D55-473E-5063D95B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AB93C00-7E30-F874-8BDC-A449FF14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8B8BC3-11B4-3145-4745-8CFB4B115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1700540-CBA4-9903-9D18-F9761AC29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ED66ACD-67C6-6A7E-A617-A5E462BBB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8BD2532-911B-0187-F9BF-DD581350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227B5D1-9670-366F-C146-F964FF0F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0BD50DE-544E-F250-A007-BE71FD95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43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9D7F1-A784-062C-5E22-129CB4AA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F3F964A-B61E-E010-31FE-D9A0FBA2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EA8F0B9-C110-6D6F-7209-6FB6954C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945DB6-FCF2-0DCA-E441-2F5FCA6D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3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37229D9-959C-B7F8-5B4C-6C608C0B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E4FE829-3713-BD2F-0275-8BA47C04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89252A4-EC3E-C3C2-91EE-95E138B0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49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49DB9-AAF9-54FD-F249-FADC6958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41496B-D985-D98A-6AED-219CE063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C24BF68-8E84-6FDC-9732-9853E6ED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785C6D-64CE-DF5C-E3ED-E0D42448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DD67FEE-1AB3-758C-F9F0-E8B89CCC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D62222-5046-276E-007E-CA0653BD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334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E334-B73C-A824-10D5-392B03F4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AA14EAA-DAF2-37D4-0857-ED0007F7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4C0C795-E860-F2BB-B6D3-EFC3A05C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1635BB8-9182-E060-B9A2-44FABE92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EF9C22A-0CDD-53AB-39FB-C0F775B4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5E4DE6-0326-C7CB-346B-F5C9A967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8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C0938A4-F067-D616-7762-5DDF8CFF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3390FFE-3728-AD14-9996-254880CF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317BF-D8BC-6E69-3895-320C10E4F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300-B3B1-42FD-B064-F541877CDC5D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42BDBD-07C6-CCC9-5A77-D4E81A137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E824FD-0728-E12D-55F2-49163EB5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B7BB-025E-4AF6-A6F9-7D5C44088AE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6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7A87F09A-A12C-8866-17C7-81A5B9C6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852128"/>
            <a:ext cx="751627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3B55FE4-10E1-60C7-7A45-6704AE12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02" y="30015"/>
            <a:ext cx="5286302" cy="65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103BCF3-C4CB-8455-4646-E8A39B9C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17" y="250605"/>
            <a:ext cx="7642746" cy="65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Abildtrup</dc:creator>
  <cp:lastModifiedBy>Simon Abildtrup</cp:lastModifiedBy>
  <cp:revision>1</cp:revision>
  <dcterms:created xsi:type="dcterms:W3CDTF">2025-03-27T17:11:10Z</dcterms:created>
  <dcterms:modified xsi:type="dcterms:W3CDTF">2025-03-27T17:11:56Z</dcterms:modified>
</cp:coreProperties>
</file>