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0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9687-3DB2-4AC0-8879-D1C0297BE3C0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6DB4-E37C-48C2-BFA9-3DF56D23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trans="12000" grainSize="61"/>
                    </a14:imgEffect>
                    <a14:imgEffect>
                      <a14:colorTemperature colorTemp="8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9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1</cp:revision>
  <dcterms:created xsi:type="dcterms:W3CDTF">2013-08-25T21:37:04Z</dcterms:created>
  <dcterms:modified xsi:type="dcterms:W3CDTF">2013-08-25T21:44:17Z</dcterms:modified>
</cp:coreProperties>
</file>