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B30C2-3E17-02B6-5A58-06A75D626E07}" v="364" dt="2024-10-07T19:39:5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1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9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2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6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24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F5A90C-04C5-B917-97B7-FECF0823E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Sinners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Konzultace 3 – business analýza</a:t>
            </a:r>
            <a:endParaRPr lang="cs-CZ" sz="18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051560-19AB-65EA-5A44-24A66FD79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507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64301A-ACB1-3AC5-7534-F9F4E020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923" y="129231"/>
            <a:ext cx="9238434" cy="857559"/>
          </a:xfrm>
        </p:spPr>
        <p:txBody>
          <a:bodyPr/>
          <a:lstStyle/>
          <a:p>
            <a:r>
              <a:rPr lang="cs-CZ" dirty="0"/>
              <a:t>Business </a:t>
            </a:r>
            <a:r>
              <a:rPr lang="cs-CZ" dirty="0" err="1"/>
              <a:t>requirements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C7CEED-B13D-07C8-A12B-04D05E7D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AB6C-F3F4-4FD7-A97A-6574818D9F80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927E7F-DFB2-1E14-0597-DC4E8C81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35002D-81AE-BB98-A47F-07C4F74F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Obrázek 6" descr="Obsah obrázku text, diagram, Plán, schématické&#10;&#10;Popis se vygeneroval automaticky.">
            <a:extLst>
              <a:ext uri="{FF2B5EF4-FFF2-40B4-BE49-F238E27FC236}">
                <a16:creationId xmlns:a16="http://schemas.microsoft.com/office/drawing/2014/main" id="{D6F82D8C-D4D5-F6D9-00AE-D6E3903D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8" y="0"/>
            <a:ext cx="496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9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A83AD-2E40-80DA-67D0-567CF8C1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64659"/>
            <a:ext cx="9238434" cy="857559"/>
          </a:xfrm>
        </p:spPr>
        <p:txBody>
          <a:bodyPr/>
          <a:lstStyle/>
          <a:p>
            <a:r>
              <a:rPr lang="cs-CZ" sz="4000" dirty="0"/>
              <a:t>Čas strávený na projektu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F690AD6-C93D-D5E3-B9AB-5AADC554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1A3F-AACE-4B4D-9720-C70A576730E5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589DE4-3306-2721-3745-E6F798E4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253B51-24FF-85DD-3BA1-905D4364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6B533F-111C-0A5D-E42C-CC81DCBE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83445"/>
            <a:ext cx="9238434" cy="857559"/>
          </a:xfrm>
        </p:spPr>
        <p:txBody>
          <a:bodyPr/>
          <a:lstStyle/>
          <a:p>
            <a:r>
              <a:rPr lang="cs-CZ" sz="1800" dirty="0"/>
              <a:t>Kateřina </a:t>
            </a:r>
            <a:r>
              <a:rPr lang="cs-CZ" sz="1800" err="1"/>
              <a:t>Fryšarová</a:t>
            </a:r>
            <a:endParaRPr lang="cs-CZ" sz="180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1F6B3E-060D-E5A6-2B3D-3C75B52A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E914-1D7B-48C5-8601-0AA46830F52A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FD8D12-5A4F-152C-3F9F-C0D81BB0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23CEDC-93FA-E42D-913C-5AACD81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  <p:pic>
        <p:nvPicPr>
          <p:cNvPr id="7" name="Obrázek 6" descr="Obsah obrázku snímek obrazovky, text, software, diagram&#10;&#10;Popis se vygeneroval automaticky.">
            <a:extLst>
              <a:ext uri="{FF2B5EF4-FFF2-40B4-BE49-F238E27FC236}">
                <a16:creationId xmlns:a16="http://schemas.microsoft.com/office/drawing/2014/main" id="{BEFD30C9-3B0A-3793-2D75-9BF51E67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86" y="1147338"/>
            <a:ext cx="10767786" cy="53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8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E8F06-E6BE-A042-10DA-BE2BE670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dirty="0"/>
              <a:t>Pokrok na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E3443A-D854-2A13-D3EA-C34AAEF3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69C00A-0376-D2E8-DA25-5F35A101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7B9-528A-4782-8C48-66DCCC044D07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FBEA2D-7768-671F-7536-F7D212F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59F5A1-3049-AEA9-BA4D-20BA04AA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D4CE81-4082-72FB-CE6D-0B22A14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377391"/>
            <a:ext cx="9238434" cy="847120"/>
          </a:xfrm>
        </p:spPr>
        <p:txBody>
          <a:bodyPr/>
          <a:lstStyle/>
          <a:p>
            <a:r>
              <a:rPr lang="cs-CZ" dirty="0"/>
              <a:t>Business cíle</a:t>
            </a:r>
          </a:p>
        </p:txBody>
      </p:sp>
      <p:pic>
        <p:nvPicPr>
          <p:cNvPr id="7" name="Zástupný obsah 6" descr="Obsah obrázku text, snímek obrazovky, Písmo, Obdélník&#10;&#10;Popis se vygeneroval automaticky.">
            <a:extLst>
              <a:ext uri="{FF2B5EF4-FFF2-40B4-BE49-F238E27FC236}">
                <a16:creationId xmlns:a16="http://schemas.microsoft.com/office/drawing/2014/main" id="{DA6655FA-B23A-C406-8816-140CFAF20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6" y="1388301"/>
            <a:ext cx="2814945" cy="4812082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82D406-50CA-001D-40DF-DB5E6912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CEB5-C4E8-404B-BDC1-48AF6607E28B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F4D388B-CD9E-86BC-3D82-66B0039C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E41ACB-261B-DFB0-373A-852BCF65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24B0712-AC18-C00F-EE3D-435A62CEDD09}"/>
              </a:ext>
            </a:extLst>
          </p:cNvPr>
          <p:cNvSpPr txBox="1"/>
          <p:nvPr/>
        </p:nvSpPr>
        <p:spPr>
          <a:xfrm>
            <a:off x="741123" y="1169095"/>
            <a:ext cx="2223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latin typeface="Consolas"/>
                <a:cs typeface="Calibri"/>
              </a:rPr>
              <a:t>Hlavní BG: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BDD69EF-7B82-1CD6-878F-F16F142390DD}"/>
              </a:ext>
            </a:extLst>
          </p:cNvPr>
          <p:cNvSpPr txBox="1"/>
          <p:nvPr/>
        </p:nvSpPr>
        <p:spPr>
          <a:xfrm>
            <a:off x="3538601" y="1169094"/>
            <a:ext cx="22233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latin typeface="Consolas"/>
              </a:rPr>
              <a:t>Dílčí BG:</a:t>
            </a:r>
          </a:p>
        </p:txBody>
      </p:sp>
      <p:pic>
        <p:nvPicPr>
          <p:cNvPr id="10" name="Obrázek 9" descr="Obsah obrázku text, snímek obrazovky, řada/pruh, Paralelní&#10;&#10;Popis se vygeneroval automaticky.">
            <a:extLst>
              <a:ext uri="{FF2B5EF4-FFF2-40B4-BE49-F238E27FC236}">
                <a16:creationId xmlns:a16="http://schemas.microsoft.com/office/drawing/2014/main" id="{477547D0-25E3-EF74-BD04-7E4C0D200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343" y="2835"/>
            <a:ext cx="6886172" cy="69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4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64EEC8-D935-68B9-9BF9-3EEC9906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923" y="174588"/>
            <a:ext cx="9238434" cy="857559"/>
          </a:xfrm>
        </p:spPr>
        <p:txBody>
          <a:bodyPr/>
          <a:lstStyle/>
          <a:p>
            <a:r>
              <a:rPr lang="cs-CZ" dirty="0"/>
              <a:t>Zdůvodnění ekonomické smysluplnosti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483A8C-9973-D382-7D26-FA152111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923" y="1315358"/>
            <a:ext cx="9238434" cy="4780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latin typeface="Consolas"/>
              </a:rPr>
              <a:t>Náklady</a:t>
            </a:r>
          </a:p>
          <a:p>
            <a:r>
              <a:rPr lang="cs-CZ">
                <a:latin typeface="Consolas"/>
              </a:rPr>
              <a:t>Přínosy</a:t>
            </a:r>
            <a:endParaRPr lang="cs-CZ" dirty="0">
              <a:latin typeface="Consolas"/>
            </a:endParaRPr>
          </a:p>
          <a:p>
            <a:r>
              <a:rPr lang="cs-CZ" dirty="0">
                <a:latin typeface="Consolas"/>
              </a:rPr>
              <a:t>Jednotkové náklady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B90698-03FA-A0B5-C4D2-76C2C3B6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7833-23A1-4B9B-B9BE-08EDAF74053A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A6FC91-9A39-F4DE-23B4-D1AD6DA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F24B6F-D65D-CCBD-2570-F4006633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652C6-9F02-ED39-D0C8-3B780868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88" y="151741"/>
            <a:ext cx="4365397" cy="3068299"/>
          </a:xfrm>
        </p:spPr>
        <p:txBody>
          <a:bodyPr/>
          <a:lstStyle/>
          <a:p>
            <a:r>
              <a:rPr lang="cs-CZ" dirty="0"/>
              <a:t>Business </a:t>
            </a:r>
            <a:r>
              <a:rPr lang="cs-CZ" dirty="0" err="1"/>
              <a:t>domain</a:t>
            </a:r>
            <a:r>
              <a:rPr lang="cs-CZ" dirty="0"/>
              <a:t> model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533301-F8CC-BD42-08F6-D9396EFF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D830-AA9E-46A5-9233-9FD3282CF44C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227BFA-4708-D0C4-AA81-16524CFA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A38F56-5A86-0264-325F-76BAE14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pic>
        <p:nvPicPr>
          <p:cNvPr id="10" name="Obrázek 9" descr="Obsah obrázku diagram, Plán, text, Technický výkres&#10;&#10;Popis se vygeneroval automaticky.">
            <a:extLst>
              <a:ext uri="{FF2B5EF4-FFF2-40B4-BE49-F238E27FC236}">
                <a16:creationId xmlns:a16="http://schemas.microsoft.com/office/drawing/2014/main" id="{419A5045-F13E-30BF-2356-CAC915A9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511" y="0"/>
            <a:ext cx="7297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3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F528F2-6EBF-07A0-EA77-DAC2EC1B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95" y="455802"/>
            <a:ext cx="9238434" cy="857559"/>
          </a:xfrm>
        </p:spPr>
        <p:txBody>
          <a:bodyPr/>
          <a:lstStyle/>
          <a:p>
            <a:r>
              <a:rPr lang="cs-CZ" dirty="0"/>
              <a:t>Business proces model </a:t>
            </a:r>
            <a:br>
              <a:rPr lang="cs-CZ" dirty="0"/>
            </a:br>
            <a:r>
              <a:rPr lang="cs-CZ" dirty="0" err="1"/>
              <a:t>customer</a:t>
            </a:r>
            <a:r>
              <a:rPr lang="cs-CZ" dirty="0"/>
              <a:t> - club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2DAB09-F85F-63F7-7DE9-9E2014CC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189F-485A-4F6D-95B1-21D92D53163C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0B3482-D242-7A59-F2A5-64040301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627B5E-AD2B-C0FB-FB06-E7DA2C2D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Obrázek 6" descr="Obsah obrázku text, diagram, snímek obrazovky, Plán&#10;&#10;Popis se vygeneroval automaticky.">
            <a:extLst>
              <a:ext uri="{FF2B5EF4-FFF2-40B4-BE49-F238E27FC236}">
                <a16:creationId xmlns:a16="http://schemas.microsoft.com/office/drawing/2014/main" id="{CDDEE453-8A29-8F37-478D-0CC9BC86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28"/>
            <a:ext cx="12192000" cy="53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D2BF93-0176-2740-83C5-5AC927B2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Business proces model</a:t>
            </a:r>
            <a:br>
              <a:rPr lang="cs-CZ" dirty="0"/>
            </a:br>
            <a:r>
              <a:rPr lang="cs-CZ" dirty="0"/>
              <a:t>performer</a:t>
            </a:r>
          </a:p>
        </p:txBody>
      </p:sp>
      <p:pic>
        <p:nvPicPr>
          <p:cNvPr id="7" name="Zástupný obsah 6" descr="Obsah obrázku diagram, text, Plán, řada/pruh&#10;&#10;Popis se vygeneroval automaticky.">
            <a:extLst>
              <a:ext uri="{FF2B5EF4-FFF2-40B4-BE49-F238E27FC236}">
                <a16:creationId xmlns:a16="http://schemas.microsoft.com/office/drawing/2014/main" id="{4CF2CF7C-6433-50AE-769F-A7DF09709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3035" y="0"/>
            <a:ext cx="4784494" cy="6857999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A9E3CB-FDC7-1D6B-737F-B4AFDECA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771F-76D8-4639-9454-A24DD794609E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062F42-590F-AFBA-1D59-644C4653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C6A692-FCA3-7A9C-F872-0C346918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3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51291-FB16-B9C4-9D27-8CE80941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80" y="374159"/>
            <a:ext cx="2371363" cy="3188916"/>
          </a:xfrm>
        </p:spPr>
        <p:txBody>
          <a:bodyPr/>
          <a:lstStyle/>
          <a:p>
            <a:r>
              <a:rPr lang="cs-CZ" dirty="0"/>
              <a:t>Business proces model</a:t>
            </a:r>
            <a:br>
              <a:rPr lang="cs-CZ" dirty="0"/>
            </a:br>
            <a:br>
              <a:rPr lang="cs-CZ" dirty="0"/>
            </a:br>
            <a:r>
              <a:rPr lang="cs-CZ" dirty="0" err="1"/>
              <a:t>customer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F47117-EF78-7C04-AF5A-E6538C3D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1D1D-D537-4453-A4C5-B6FF34139575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5911ED-6A70-CAE7-E098-D2C7C660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0931DE-AD0C-F589-7504-BFF9337D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7" name="Obrázek 6" descr="Obsah obrázku text, diagram, Plán, řada/pruh&#10;&#10;Popis se vygeneroval automaticky.">
            <a:extLst>
              <a:ext uri="{FF2B5EF4-FFF2-40B4-BE49-F238E27FC236}">
                <a16:creationId xmlns:a16="http://schemas.microsoft.com/office/drawing/2014/main" id="{0231795B-2F8E-F820-D1FF-4D9CACEE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98" y="0"/>
            <a:ext cx="929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53A1F-BF08-228C-74DC-C5B56162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80" y="854945"/>
            <a:ext cx="9238434" cy="857559"/>
          </a:xfrm>
        </p:spPr>
        <p:txBody>
          <a:bodyPr/>
          <a:lstStyle/>
          <a:p>
            <a:r>
              <a:rPr lang="cs-CZ" dirty="0"/>
              <a:t>Business proces model</a:t>
            </a:r>
            <a:br>
              <a:rPr lang="cs-CZ" dirty="0"/>
            </a:br>
            <a:r>
              <a:rPr lang="cs-CZ" dirty="0"/>
              <a:t>club management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54FAE9-A462-5729-0BE8-9AF71BCF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77D0-5401-4776-8D3B-9EEBDDF45FCE}" type="datetime1">
              <a:t>10/7/2024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07D900-6FA2-DA84-BDB0-CFD4DD8D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54EDE8-E3D5-9082-0CD9-9D06A7B3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Obrázek 6" descr="Obsah obrázku text, diagram, snímek obrazovky, Plán&#10;&#10;Popis se vygeneroval automaticky.">
            <a:extLst>
              <a:ext uri="{FF2B5EF4-FFF2-40B4-BE49-F238E27FC236}">
                <a16:creationId xmlns:a16="http://schemas.microsoft.com/office/drawing/2014/main" id="{D3C24E2B-F960-29C4-1669-A8281486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051" y="0"/>
            <a:ext cx="5764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2535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Širokoúhlá obrazovka</PresentationFormat>
  <Paragraphs>0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PortalVTI</vt:lpstr>
      <vt:lpstr>Sinners  Konzultace 3 – business analýza</vt:lpstr>
      <vt:lpstr>Pokrok na projektu</vt:lpstr>
      <vt:lpstr>Business cíle</vt:lpstr>
      <vt:lpstr>Zdůvodnění ekonomické smysluplnosti</vt:lpstr>
      <vt:lpstr>Business domain model</vt:lpstr>
      <vt:lpstr>Business proces model  customer - club</vt:lpstr>
      <vt:lpstr>Business proces model performer</vt:lpstr>
      <vt:lpstr>Business proces model  customer</vt:lpstr>
      <vt:lpstr>Business proces model club management</vt:lpstr>
      <vt:lpstr>Business requirements</vt:lpstr>
      <vt:lpstr>Čas strávený na projektu</vt:lpstr>
      <vt:lpstr>Kateřina Fryšarová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114</cp:revision>
  <dcterms:created xsi:type="dcterms:W3CDTF">2013-07-15T20:26:40Z</dcterms:created>
  <dcterms:modified xsi:type="dcterms:W3CDTF">2024-10-07T19:40:13Z</dcterms:modified>
</cp:coreProperties>
</file>