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3DDF4-1EB3-4DD6-B73B-F5DED32B6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AF4CEF2-CF2F-4AE3-911B-9B660ED36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9714FD-B37F-40A6-AC96-A9516D92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D56A29-815B-4B32-9ADD-F2378994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995697-28D3-4333-98AA-BAA3D0A8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760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8D5F8-8EAC-43CF-8D02-0835A98F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D2F69F5-DE37-4233-891B-90E65E2D3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6F2545-01A3-45F5-BD79-5403B418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FC4E8D-FDD9-4F37-A5BE-A4802EFB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AEC790-AEAA-41E0-941D-9E1E88DF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932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C194F20-0FDC-4CEB-A3B0-5E23600F3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5CF78C8-D5BB-484D-9627-C94B8A80B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2CCF1C-23F1-48F8-91CB-224275AF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80068D-405F-43E9-B867-A78DA229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837A92-5D7A-4CEC-ACCD-C54666AF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23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1C01D-6F1D-4973-9AA8-5D16EC43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652AEA-BA31-407B-B53D-8CD08C34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F9F153-6423-4CB1-AA66-AD56B834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834C6B-7C7A-4BEA-8911-E5F712BA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EC3F6B-239E-4C58-A9AA-C18F1DB0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495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9E144-93DC-4D5A-ACAA-B0384BF9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5C21E04-6F8C-409C-AE36-97DF41D3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6C15E2-EABE-4F8E-95E7-AFE2DBA9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AD7818-8E14-4022-B8DA-5CAFA329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BC08F0-1AE3-49FF-A3AA-60C98C91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005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EC588-6814-4669-9FCA-791B07C4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E8496D-8E6B-43F1-91FF-8DC5AA761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0274D72-EF78-47D4-818C-0C941CDE9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7A1805C-4444-431E-B25E-D3D9328B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1FC400A-3770-4ADF-9DAB-643DD4AD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F029A8A-8BA5-447C-8FD9-A1877953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448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E3BF9-B4A0-4CB8-8125-8F999B02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14DC3-3FAA-4649-81E3-A4919F27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714BB72-F5F8-481C-BAB0-6B68DFA5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48D9BD1-86B1-46CF-9658-942234277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39608C-C0E8-497D-8974-FFF74D672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ED9F122-E8FE-4962-8797-74F9D4DB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EB4F1E9-D176-4CBE-83DD-B0B86D7D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A498BF4-5453-4038-BF49-6E7FEBB2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870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300B4-44DF-4DA8-BC86-564031FA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C914988-B9BC-427B-9EB5-86E0F1C5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9B0DC6C-E33F-4983-A0EF-718D3E0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D04E764-CED2-4BF3-AE60-2D504D40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524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E312825-1749-4DBE-B0B4-1E7ABAEE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FA8B2A2-B161-4B5D-A7CD-A32D7A4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F17384-1F55-4EC6-82AD-FF571184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489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2D6DD-9910-44A2-B275-B67C84E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16D8DB-CE22-43F7-B5EA-5E46C782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B3AC5-52C2-4CD0-B77A-756C60563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5D2365B-44EB-4F86-971F-44536C82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70CFA0-189C-4D0B-8E67-1E36E91A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AE5E25-ED83-4544-AA3B-78003847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995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69538-027F-4A03-8CA5-71272C62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195DBE2-21E2-4805-A469-C1597C868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B1BD59-B93F-4328-9FE8-9D617638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5A576C4-D942-48E0-9595-BF76D0F0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0402A20-B1C3-4A58-8A64-F55CCA5C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B0EF8C9-1C21-480B-B51E-13011777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533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DB64866-7C36-484B-9DFA-13927244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CBD1ED1-49D9-4A6A-B51E-A1CD4406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655031-7922-4CF1-A9FE-E26ACB8BE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62223D-AB01-4A60-8B1E-3345EC1CF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B12FC3F-A719-4F1E-81B9-06927384D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894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8767FD7D-42AF-4C79-A316-694AA8445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0"/>
            <a:ext cx="13716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9AF52A-DFEF-4ECE-A0B7-9D762EB2B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67C98C1-3623-4E2C-B5F9-677551737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Carter one" panose="03080802040405060005" pitchFamily="66" charset="0"/>
              </a:rPr>
              <a:t>We are #1</a:t>
            </a:r>
          </a:p>
          <a:p>
            <a:r>
              <a:rPr lang="en-US" sz="3000" dirty="0">
                <a:latin typeface="Carter one" panose="03080802040405060005" pitchFamily="66" charset="0"/>
              </a:rPr>
              <a:t>Final presentation</a:t>
            </a:r>
            <a:endParaRPr lang="LID4096" sz="3000" dirty="0">
              <a:latin typeface="Carter one" panose="030808020404050600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0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49039-10B8-4EF7-A5DD-3A12505D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DBFEC7-C99D-4A18-A877-32D554F2C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71925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Breedbeeld</PresentationFormat>
  <Paragraphs>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Carter One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Tamara Hooijmans</dc:creator>
  <cp:lastModifiedBy>Tamara Hooijmans</cp:lastModifiedBy>
  <cp:revision>2</cp:revision>
  <dcterms:created xsi:type="dcterms:W3CDTF">2019-09-18T10:18:43Z</dcterms:created>
  <dcterms:modified xsi:type="dcterms:W3CDTF">2019-09-18T10:57:37Z</dcterms:modified>
</cp:coreProperties>
</file>