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61" r:id="rId6"/>
    <p:sldId id="266" r:id="rId7"/>
    <p:sldId id="265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50D7-91A5-42B9-8C9A-385F5F8E78C3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E311-2E3A-48F1-8488-475CA9E3D5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5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 nice graphic here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slides of concept art/our art style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00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the git document that’s earlier it’s the programming that’s the answer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5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Boat shoots trash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9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week sprint backlog, what are we planning on doing next week</a:t>
            </a:r>
            <a:r>
              <a:rPr lang="en-US"/>
              <a:t>?(nice quick fire list)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proper roles here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briefly go over what the organization is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4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show the research we did into what to make and how we arrived at the conclusion of making a mobile game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I go over what the game actually is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3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good we are at planning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5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bit where I go over the process of making the wireframes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0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Moodboard</a:t>
            </a:r>
            <a:r>
              <a:rPr lang="en-US" dirty="0"/>
              <a:t> and possibly iterations?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7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our style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E311-2E3A-48F1-8488-475CA9E3D5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4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A379F-198F-47E0-9EFF-179DED33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D79760-598A-4E2C-B4B7-A7117EFF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16F796-5BB6-49FA-B164-7483146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FDF08B-F45D-4A3F-8158-5A5205D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C929C1-8A37-4E3B-8ABE-44BD3BE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578B1-8DB3-4FE0-924E-75CC111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74F993-E51E-43A2-AFE6-078D994D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5F623F-2677-444C-A0B9-33F27C06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475EEF-5357-49C2-B0DF-D2E8656D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098A3D-A814-45DD-9801-E578E1F5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7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0D7541-2C20-40DE-9BB5-0F12C1FF8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1B3E8D3-933E-4CD7-9939-B43AF243A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5B1B5-D8F8-46D6-A0EC-EEF8D66F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8A7E2-F73C-42BA-BE17-48A472F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4F514A-E8CB-49C3-A6FB-FD04C0A8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5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01243-7572-4A4C-B314-2950C8C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24816-4465-43D6-973D-0D0F8AEC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ED655-B305-45C5-9226-0996E43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DA3D89-24CD-4E8F-B3A8-2339BF4C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A2D90-7A80-443D-B850-D0E4B848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7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F4A3-9A75-4C37-BE7E-0D37C256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F1517A-713A-434C-8B34-25B588D4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0634B6-1D0F-4121-97ED-A125B14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1FAAE4-1709-4B00-8741-7FD49E4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0C2F7F-B912-4E22-9DD8-89C0A142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7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A9F65-4656-42A1-A6F6-5247F024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08B69C-FF78-4138-B263-7FD2ACED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7B5C92-425E-4E4A-A492-D0824385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16899B-599C-4A17-8BBE-4653CF95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925485-B554-45BD-B630-9965235F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E27A51-6A42-430E-B9CE-D03025F5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0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93493-293B-4B9E-895A-5BC39972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2DA00C-284A-417B-B9EF-750A29EE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BF46AC-04AA-4418-9FBE-BF83B1E6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57ECF9-B988-4937-935D-A8CFCC14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AF5189-C3DF-4E31-A3CC-0D159A3A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3704FC0-BE5E-465C-9729-3EA430DC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F27E42E-DC36-4D22-8E91-A1E6D745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378BF-18B1-4CC5-AFD3-6362FD3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6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00922-EE73-42CB-BA01-ACE588FA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BF3183A-02F1-4DBC-A237-D60FA58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60B2B1-9770-4B75-9122-8D961C6B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07A7828-27BF-4471-B695-F9211E3D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33B761-1FE2-44D5-A226-D9917FF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C3E725-D654-46A3-A00D-EA16407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17051-45EE-4EDF-905F-ADD17447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52125-9720-4074-B39B-9DB5A4C2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7D7091-9B28-498B-BE19-06063C35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99A9E5-FFE4-445A-81FE-FE406704B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206FDC-28F8-4518-B32F-6A09571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71EE25-7D3A-4664-998A-545CBAA7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788436-3DC0-401D-AF09-1B25A8B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C65E0-1B2F-4CB0-998F-6BC8C94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5DE6AB-1B7A-4409-A194-A074888C2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96672C-3E59-41FC-B823-2EE4514E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9C4B64-5DD2-4E25-869B-C67F660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8ACD7-EC17-4856-8C2A-7DAA3E5C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FF34AF-F10D-4519-9FFD-12474A0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89FD6D-1AAD-4CAC-A3EB-180D0A5F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314BF5-9F69-464F-AA38-56301A47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810013-2906-4B6A-9255-89B11ADE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0325-074E-44E2-914C-AB4E5B1CF655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00B8-F59F-4F14-AE17-6BB657F4F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DB5293-927D-4020-B425-E9AF2DE1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33FB-4C55-4468-BB83-AA1AB4F5F7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C88C8-B5FB-4D59-AEC8-E213BB7D8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060"/>
            <a:ext cx="9144000" cy="10686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are #1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B03908-3DD3-4468-9869-8F80EA940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Sprint Review Project Hope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3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46E86-88FF-49A3-A35E-5DBB04A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168058-30A4-4F3D-998A-8E91A730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8DA87-F312-42F8-91B2-0B40754D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4C3F8A-103E-4054-B3A7-14A1E5EA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</a:t>
            </a:r>
            <a:r>
              <a:rPr lang="en-US" dirty="0" err="1"/>
              <a:t>glyn</a:t>
            </a:r>
            <a:r>
              <a:rPr lang="en-US" dirty="0"/>
              <a:t> do this week(doesn’t actually have to be presented by Glyn)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66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41D1-D842-466B-9D07-26D825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slide(gif/video?)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C51B7B-37EA-4057-B543-092206AE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6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A706D-1495-4689-91B2-0105D2C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9EFEF-1060-4606-83F1-C8315AB1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E493F-AEBE-4D43-BE60-C5EA09D8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612D3D-5651-41B2-A8C6-A89E8F8B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 O’Connor			Artist</a:t>
            </a:r>
          </a:p>
          <a:p>
            <a:r>
              <a:rPr lang="en-US" dirty="0"/>
              <a:t>Tamara </a:t>
            </a:r>
            <a:r>
              <a:rPr lang="en-US" dirty="0" err="1"/>
              <a:t>Hooijmans</a:t>
            </a:r>
            <a:r>
              <a:rPr lang="en-US" dirty="0"/>
              <a:t>		Artist</a:t>
            </a:r>
          </a:p>
          <a:p>
            <a:r>
              <a:rPr lang="en-US" dirty="0"/>
              <a:t>Humam Abud Allah		Artist</a:t>
            </a:r>
          </a:p>
          <a:p>
            <a:r>
              <a:rPr lang="en-US" dirty="0"/>
              <a:t>Olivier de Haan			Designer</a:t>
            </a:r>
          </a:p>
          <a:p>
            <a:r>
              <a:rPr lang="en-US" dirty="0"/>
              <a:t>Rick Oosthof			Designer</a:t>
            </a:r>
          </a:p>
          <a:p>
            <a:r>
              <a:rPr lang="en-US" dirty="0"/>
              <a:t>Glyn </a:t>
            </a:r>
            <a:r>
              <a:rPr lang="en-US" dirty="0" err="1"/>
              <a:t>Leine</a:t>
            </a:r>
            <a:r>
              <a:rPr lang="en-US" dirty="0"/>
              <a:t>				Engineer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fbeeldingsresultaat voor ocean cleanup">
            <a:extLst>
              <a:ext uri="{FF2B5EF4-FFF2-40B4-BE49-F238E27FC236}">
                <a16:creationId xmlns:a16="http://schemas.microsoft.com/office/drawing/2014/main" id="{2A338B4A-8A5D-48F5-A01C-64EEF79C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50E34B-567D-427A-8312-E0E4EEB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98440-BEF6-4E64-A65C-939C2F23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32" name="Picture 8" descr="Afbeeldingsresultaat voor ocean cleanup logo">
            <a:extLst>
              <a:ext uri="{FF2B5EF4-FFF2-40B4-BE49-F238E27FC236}">
                <a16:creationId xmlns:a16="http://schemas.microsoft.com/office/drawing/2014/main" id="{36D036E5-EA75-4DE0-90B5-13F81666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1343102"/>
            <a:ext cx="9782175" cy="37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5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5C663-37D2-48C6-995D-350474AF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69BE5E-55CA-465F-BA17-2E669BF3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3A42-D7C3-4A82-8955-E949E450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883B27-C7F6-410F-87EA-2B7BB495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07E2329-7FB5-4DA0-9BB0-6E3E8B036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2477291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D24F-DA43-429F-87BD-C9482434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Mention about all the planning documents we have?(GDD/Asset lists/</a:t>
            </a:r>
            <a:r>
              <a:rPr lang="en-US" dirty="0" err="1"/>
              <a:t>trello</a:t>
            </a:r>
            <a:r>
              <a:rPr lang="en-US" dirty="0"/>
              <a:t>/git)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B985FD-54EB-415E-A191-02AB371F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explain </a:t>
            </a:r>
            <a:r>
              <a:rPr lang="en-US" dirty="0" err="1"/>
              <a:t>theyre</a:t>
            </a:r>
            <a:r>
              <a:rPr lang="en-US" dirty="0"/>
              <a:t> living breathing documents that will keep getting edited during the project they’d eat that shit up </a:t>
            </a:r>
            <a:r>
              <a:rPr lang="en-US" dirty="0" err="1"/>
              <a:t>ya</a:t>
            </a:r>
            <a:r>
              <a:rPr lang="en-US" dirty="0"/>
              <a:t> dig</a:t>
            </a:r>
          </a:p>
          <a:p>
            <a:r>
              <a:rPr lang="en-US" dirty="0"/>
              <a:t>Also a natural place to mention </a:t>
            </a:r>
            <a:r>
              <a:rPr lang="en-US" dirty="0" err="1"/>
              <a:t>trello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sourcetree</a:t>
            </a:r>
            <a:r>
              <a:rPr lang="en-US" dirty="0"/>
              <a:t>/discord/</a:t>
            </a:r>
            <a:r>
              <a:rPr lang="en-US" dirty="0" err="1"/>
              <a:t>whatsapp</a:t>
            </a:r>
            <a:r>
              <a:rPr lang="en-GB" dirty="0"/>
              <a:t> but at the start after the team section is also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8FA2B-9EF4-40A1-A428-BC9D3F0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Wireframe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C7F3F-C983-40AF-A325-29E0EBB6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7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1E82-D8E9-48D8-AA2E-E00D34A7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Moodboard</a:t>
            </a:r>
            <a:r>
              <a:rPr lang="en-US" dirty="0"/>
              <a:t>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F16F8F-EDDD-47C2-BF01-A484955D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D6EC4-674B-4668-BEA3-F4BFB0C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 Section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1BF49-8E88-4D6D-987E-CCBC52B4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787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7">
      <a:dk1>
        <a:srgbClr val="FFFFFF"/>
      </a:dk1>
      <a:lt1>
        <a:sysClr val="window" lastClr="FFFFFF"/>
      </a:lt1>
      <a:dk2>
        <a:srgbClr val="36A1D4"/>
      </a:dk2>
      <a:lt2>
        <a:srgbClr val="36A1D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259</Words>
  <Application>Microsoft Office PowerPoint</Application>
  <PresentationFormat>Breedbeeld</PresentationFormat>
  <Paragraphs>48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We are #1</vt:lpstr>
      <vt:lpstr>The Team</vt:lpstr>
      <vt:lpstr>PowerPoint-presentatie</vt:lpstr>
      <vt:lpstr>Research Section</vt:lpstr>
      <vt:lpstr>Game Section</vt:lpstr>
      <vt:lpstr>Mention about all the planning documents we have?(GDD/Asset lists/trello/git)</vt:lpstr>
      <vt:lpstr>UI Wireframe Section</vt:lpstr>
      <vt:lpstr>Moodboard Section</vt:lpstr>
      <vt:lpstr>Stylesheet Section</vt:lpstr>
      <vt:lpstr>Concept Art Section</vt:lpstr>
      <vt:lpstr>Engineer Section</vt:lpstr>
      <vt:lpstr>Demo slide(gif/video?)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#1</dc:title>
  <dc:creator>Rick Oosthof</dc:creator>
  <cp:lastModifiedBy>Rick Oosthof</cp:lastModifiedBy>
  <cp:revision>4</cp:revision>
  <dcterms:created xsi:type="dcterms:W3CDTF">2019-09-05T07:20:08Z</dcterms:created>
  <dcterms:modified xsi:type="dcterms:W3CDTF">2019-09-05T08:02:46Z</dcterms:modified>
</cp:coreProperties>
</file>