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3" r:id="rId3"/>
    <p:sldId id="264" r:id="rId4"/>
    <p:sldId id="267" r:id="rId5"/>
    <p:sldId id="261" r:id="rId6"/>
    <p:sldId id="265" r:id="rId7"/>
    <p:sldId id="266" r:id="rId8"/>
    <p:sldId id="258" r:id="rId9"/>
    <p:sldId id="25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C11834BF-9C75-4C8E-80C3-0EAB2CC21F47}"/>
              </a:ext>
            </a:extLst>
          </p:cNvPr>
          <p:cNvSpPr/>
          <p:nvPr/>
        </p:nvSpPr>
        <p:spPr>
          <a:xfrm>
            <a:off x="231142" y="243843"/>
            <a:ext cx="11724637" cy="6377940"/>
          </a:xfrm>
          <a:prstGeom prst="rect">
            <a:avLst/>
          </a:prstGeom>
          <a:solidFill>
            <a:srgbClr val="81B54C"/>
          </a:solidFill>
          <a:ln w="12701" cap="flat">
            <a:solidFill>
              <a:srgbClr val="FFFFFF"/>
            </a:solidFill>
            <a:prstDash val="solid"/>
            <a:miter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B1033E9D-98DD-41E3-8E55-0FAC8F4A37BC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109981" y="882377"/>
            <a:ext cx="9966960" cy="2926080"/>
          </a:xfrm>
        </p:spPr>
        <p:txBody>
          <a:bodyPr anchor="b" anchorCtr="1"/>
          <a:lstStyle>
            <a:lvl1pPr algn="ctr">
              <a:lnSpc>
                <a:spcPct val="85000"/>
              </a:lnSpc>
              <a:defRPr sz="7200" b="1" cap="all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0A11ED6B-9427-4109-8734-FC92E03D566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709525" y="3869631"/>
            <a:ext cx="8767861" cy="1388168"/>
          </a:xfrm>
        </p:spPr>
        <p:txBody>
          <a:bodyPr anchorCtr="1"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A0E3745-1D67-4A13-8859-929B5E58697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fld id="{D115597F-6A46-48EC-8B18-AAAECF9D2186}" type="datetime1">
              <a:rPr lang="en-IE"/>
              <a:pPr lvl="0"/>
              <a:t>14/05/2020</a:t>
            </a:fld>
            <a:endParaRPr lang="en-IE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0FAB741-8837-428E-88C1-9655B9AEB6E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endParaRPr lang="en-IE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BFF2465-7CF6-4505-9D34-A976F82224D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fld id="{2B10C01A-995B-4602-B049-A903764AEA12}" type="slidenum">
              <a:t>‹#›</a:t>
            </a:fld>
            <a:endParaRPr lang="en-IE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665C5EE-5DAB-4D37-BFEB-694CE0BDA50B}"/>
              </a:ext>
            </a:extLst>
          </p:cNvPr>
          <p:cNvCxnSpPr/>
          <p:nvPr/>
        </p:nvCxnSpPr>
        <p:spPr>
          <a:xfrm>
            <a:off x="1978661" y="3733796"/>
            <a:ext cx="8229600" cy="0"/>
          </a:xfrm>
          <a:prstGeom prst="straightConnector1">
            <a:avLst/>
          </a:prstGeom>
          <a:noFill/>
          <a:ln w="10003" cap="flat">
            <a:solidFill>
              <a:srgbClr val="FFFFFF"/>
            </a:solidFill>
            <a:prstDash val="solid"/>
            <a:miter/>
          </a:ln>
        </p:spPr>
      </p:cxnSp>
    </p:spTree>
    <p:extLst>
      <p:ext uri="{BB962C8B-B14F-4D97-AF65-F5344CB8AC3E}">
        <p14:creationId xmlns:p14="http://schemas.microsoft.com/office/powerpoint/2010/main" val="3756197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2F39B-144C-4AA5-8B30-FEC92A73142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12350A-CDCC-4319-8A84-C967C4E735B9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5834FB-CA9A-42F4-8EE2-4E3F17431D8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19A9D0E-B481-4426-955F-485E29248796}" type="datetime1">
              <a:rPr lang="en-IE"/>
              <a:pPr lvl="0"/>
              <a:t>14/05/2020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38F396-D427-4D19-9392-9F7C068FF06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61C574-5363-4F8E-9F82-C833489A29A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58F5CE3-74B2-4865-B9AC-EEDA4CCDF6C0}" type="slidenum"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22125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8B743F-7F7C-41A1-86B8-1C6C973A7CC2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724903" y="761996"/>
            <a:ext cx="2324103" cy="5410203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72F12A-D5EB-4569-BC92-5F4E16DAA6A7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1143000" y="761996"/>
            <a:ext cx="7429500" cy="5410203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419ED5-B5D3-41DD-B3C6-998B58A0EEB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718EFB9-2CF5-40CA-B560-CF4A351BBB26}" type="datetime1">
              <a:rPr lang="en-IE"/>
              <a:pPr lvl="0"/>
              <a:t>14/05/2020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EB4537-866C-491F-8DDC-CAD61EE26C2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1AF27E-7C4F-4956-8629-791529AD621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F5C605C-CFEF-4487-B1D0-2CCBBA2C4C99}" type="slidenum"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05959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79766-58C7-4A1F-9939-295288FCF16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77A93-B7E6-4C6B-AB98-D0E8FF3FC6D3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336516-7DE7-4ADB-B778-948070FDF0B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91601A5-86C9-476A-8010-7BD5050E71E4}" type="datetime1">
              <a:rPr lang="en-IE"/>
              <a:pPr lvl="0"/>
              <a:t>14/05/2020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7805B9-5477-4788-AF36-F7D47FD7B9D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36238F-F71F-4EDF-9389-0E607E457B3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26D3935-97A6-4D20-A53B-591A490688CA}" type="slidenum"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1470926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00261-2BA2-4778-BB65-45B5933C56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06424" y="1173577"/>
            <a:ext cx="9966960" cy="2926080"/>
          </a:xfrm>
        </p:spPr>
        <p:txBody>
          <a:bodyPr anchor="b" anchorCtr="1">
            <a:noAutofit/>
          </a:bodyPr>
          <a:lstStyle>
            <a:lvl1pPr algn="ctr">
              <a:lnSpc>
                <a:spcPct val="85000"/>
              </a:lnSpc>
              <a:defRPr sz="7200" cap="all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CEB0B-BA77-4FA0-A97E-F6E8D6C4166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709928" y="4154521"/>
            <a:ext cx="8769096" cy="1363809"/>
          </a:xfrm>
        </p:spPr>
        <p:txBody>
          <a:bodyPr anchorCtr="1"/>
          <a:lstStyle>
            <a:lvl1pPr marL="0" indent="0" algn="ctr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DC140-1E99-4930-8F79-C09423F1AD2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7712C29-48DD-4CFA-9DCA-333989AD58DE}" type="datetime1">
              <a:rPr lang="en-IE"/>
              <a:pPr lvl="0"/>
              <a:t>14/05/2020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319A0E-0674-49D7-9F81-5EFBD738DEE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F6B76D-EEB5-439C-8B26-E3AAF4D2456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7A5BCF2-447D-4E8B-9945-DCF2CC3702C7}" type="slidenum">
              <a:t>‹#›</a:t>
            </a:fld>
            <a:endParaRPr lang="en-IE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85416F9-5EE5-4B0C-B689-F645E779C463}"/>
              </a:ext>
            </a:extLst>
          </p:cNvPr>
          <p:cNvCxnSpPr/>
          <p:nvPr/>
        </p:nvCxnSpPr>
        <p:spPr>
          <a:xfrm>
            <a:off x="1981203" y="4020406"/>
            <a:ext cx="8229600" cy="0"/>
          </a:xfrm>
          <a:prstGeom prst="straightConnector1">
            <a:avLst/>
          </a:prstGeom>
          <a:noFill/>
          <a:ln w="10003" cap="flat">
            <a:solidFill>
              <a:srgbClr val="81B54C"/>
            </a:solidFill>
            <a:prstDash val="solid"/>
            <a:miter/>
          </a:ln>
        </p:spPr>
      </p:cxnSp>
    </p:spTree>
    <p:extLst>
      <p:ext uri="{BB962C8B-B14F-4D97-AF65-F5344CB8AC3E}">
        <p14:creationId xmlns:p14="http://schemas.microsoft.com/office/powerpoint/2010/main" val="37703911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FF2B5EF4-FFF2-40B4-BE49-F238E27FC236}">
                <a16:creationId xmlns:a16="http://schemas.microsoft.com/office/drawing/2014/main" id="{48B9ACC6-FF01-413D-9B95-8A0F05B500B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6BF09-EB45-40EA-9D18-F4CE6BD587C4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143000" y="2057400"/>
            <a:ext cx="4754880" cy="402336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59FD1B-4324-44CA-B2E0-F849F0C72DD0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267608" y="2057400"/>
            <a:ext cx="4754880" cy="402336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14FCCF-95D7-482F-B210-3F649A4C0F2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70CF3C3-8035-4756-954C-8C2BADE49652}" type="datetime1">
              <a:rPr lang="en-IE"/>
              <a:pPr lvl="0"/>
              <a:t>14/05/2020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75390F-9C8B-4E33-9D40-1292C6A8285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51AC7C-34ED-4157-AF33-67F96A71407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9B2B1DA-E307-4B3D-8D1A-7813910498A4}" type="slidenum"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18406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9">
            <a:extLst>
              <a:ext uri="{FF2B5EF4-FFF2-40B4-BE49-F238E27FC236}">
                <a16:creationId xmlns:a16="http://schemas.microsoft.com/office/drawing/2014/main" id="{CAADAA03-520B-46EF-8457-4DBD635C899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C922D8-A702-4C00-B1AB-6303A8D2F77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BE0D28-6762-433F-B7F5-F5B33656A5AF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1143000" y="2721482"/>
            <a:ext cx="4754880" cy="338328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5F8D6A-D451-4082-B524-DF7091F62ACC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269172" y="1999033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3C8877-7ECE-47EE-837A-AE18A3D3731D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269172" y="2719325"/>
            <a:ext cx="4754880" cy="338328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476561-D7B5-4E2A-8BA3-0574455E2F6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366AA2C-8F4B-453B-B292-4535344B1AA8}" type="datetime1">
              <a:rPr lang="en-IE"/>
              <a:pPr lvl="0"/>
              <a:t>14/05/2020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4F36F6-696D-4D65-8769-807621B1D78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A4C330-0004-4498-9031-694C1A164AE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F23366B-C7C8-42C8-A79C-D453B62FF805}" type="slidenum"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12787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19CF3-2434-4721-8E69-747D2F3E9DC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DE008C-FD73-4441-A156-B6ECEFFD746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EED765D-5ECB-4E3F-B664-4E863D362C20}" type="datetime1">
              <a:rPr lang="en-IE"/>
              <a:pPr lvl="0"/>
              <a:t>14/05/2020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A1A2E3-668F-4EDE-AE92-CCBDEBFEBB8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587A52-44CB-42FB-9D18-258BA164235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09790D3-13B5-4852-98A0-BFB678F3B724}" type="slidenum"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01446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59DF3A-8B6A-449E-97A0-03D53E64A3C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4FAD17C-BF22-4004-9817-E3FC28B10158}" type="datetime1">
              <a:rPr lang="en-IE"/>
              <a:pPr lvl="0"/>
              <a:t>14/05/2020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5AE176-4E41-4B36-875E-B961238252C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EDD07B-0E65-488E-9AA4-3C1C99B5691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2510415-EDC3-4EB4-A05F-A20D4478FCD2}" type="slidenum"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42507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5B7D5-9881-4ED5-BAF4-C8917849DB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1BB34-6921-4F39-AFEB-38D99EA7C88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852160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1FDA94-D315-4E58-83C6-B2C02AB60A2C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1143000" y="2834640"/>
            <a:ext cx="3931920" cy="301752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8D8085-0ED2-40E8-88A5-5AF04AF5807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E9F6133-DF04-453D-9332-3C46F910D90D}" type="datetime1">
              <a:rPr lang="en-IE"/>
              <a:pPr lvl="0"/>
              <a:t>14/05/2020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DF38D9-EFB2-40A6-B81C-6F5A1CC21F0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DE69C8-C045-430D-8563-C43653F90F7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49607B5-46C9-4D20-BB26-CC91A39E2E6F}" type="slidenum"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53445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1720F-E4E4-43B8-ABDD-7E231C64FEC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6BC794-ACB6-4813-B6C8-CEF8993E20E8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413248" y="1069848"/>
            <a:ext cx="6099048" cy="4800600"/>
          </a:xfrm>
        </p:spPr>
        <p:txBody>
          <a:bodyPr lIns="274320" tIns="182880"/>
          <a:lstStyle>
            <a:lvl1pPr marL="0" indent="0">
              <a:buNone/>
              <a:defRPr sz="28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87F8C5-89D5-4F20-AD82-A0D46BCE05D6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1143000" y="2834640"/>
            <a:ext cx="3931920" cy="288036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7EF999-FA0A-4038-A2CE-4DEBA7164BE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CC958CB-6CBC-4425-9826-54283837BB86}" type="datetime1">
              <a:rPr lang="en-IE"/>
              <a:pPr lvl="0"/>
              <a:t>14/05/2020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BD99BC-E113-4B34-962D-46CE8BBE740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18A37F-C42E-4092-B33D-6192E3DFD59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08D4332-DDB3-4D6B-9AC6-26B1EB68512E}" type="slidenum"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84550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06B9DAFC-0430-4B34-9A56-56C648147C28}"/>
              </a:ext>
            </a:extLst>
          </p:cNvPr>
          <p:cNvSpPr/>
          <p:nvPr/>
        </p:nvSpPr>
        <p:spPr>
          <a:xfrm>
            <a:off x="231142" y="243843"/>
            <a:ext cx="11724637" cy="637794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08D7B35B-B42B-4151-A074-BCFE5284280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43000" y="609603"/>
            <a:ext cx="9875520" cy="135635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E9561E01-ABA7-4F80-B4C0-4B94A46126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143000" y="2057400"/>
            <a:ext cx="9872868" cy="403860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64ECFED-6F18-491E-90A3-C9350072D250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1143000" y="6223827"/>
            <a:ext cx="2329077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IE" sz="1200" b="0" i="0" u="none" strike="noStrike" kern="1200" cap="none" spc="0" baseline="0">
                <a:solidFill>
                  <a:srgbClr val="81B54C"/>
                </a:solidFill>
                <a:uFillTx/>
                <a:latin typeface="Corbel"/>
              </a:defRPr>
            </a:lvl1pPr>
          </a:lstStyle>
          <a:p>
            <a:pPr lvl="0"/>
            <a:fld id="{5BA1C666-6587-4C73-BE42-76C543EA362C}" type="datetime1">
              <a:rPr lang="en-IE"/>
              <a:pPr lvl="0"/>
              <a:t>14/05/2020</a:t>
            </a:fld>
            <a:endParaRPr lang="en-IE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D94ED6A-9BB6-4C46-A680-4D7AEE58B373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949147" y="6223827"/>
            <a:ext cx="4717773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IE" sz="1200" b="0" i="0" u="none" strike="noStrike" kern="1200" cap="none" spc="0" baseline="0">
                <a:solidFill>
                  <a:srgbClr val="81B54C"/>
                </a:solidFill>
                <a:uFillTx/>
                <a:latin typeface="Corbel"/>
              </a:defRPr>
            </a:lvl1pPr>
          </a:lstStyle>
          <a:p>
            <a:pPr lvl="0"/>
            <a:endParaRPr lang="en-IE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8D91637-C64C-46FB-9305-00FD9B68CEFE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9329531" y="6223827"/>
            <a:ext cx="1706215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IE" sz="1200" b="0" i="0" u="none" strike="noStrike" kern="1200" cap="none" spc="0" baseline="0">
                <a:solidFill>
                  <a:srgbClr val="81B54C"/>
                </a:solidFill>
                <a:uFillTx/>
                <a:latin typeface="Corbel"/>
              </a:defRPr>
            </a:lvl1pPr>
          </a:lstStyle>
          <a:p>
            <a:pPr lvl="0"/>
            <a:fld id="{A6BF9C90-277F-4ADD-90AA-1A40F81786F2}" type="slidenum"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200" cap="none" spc="0" baseline="0">
          <a:solidFill>
            <a:srgbClr val="81B54C"/>
          </a:solidFill>
          <a:uFillTx/>
          <a:latin typeface="Corbel"/>
        </a:defRPr>
      </a:lvl1pPr>
    </p:titleStyle>
    <p:bodyStyle>
      <a:lvl1pPr marL="228600" marR="0" lvl="0" indent="-182880" algn="l" defTabSz="914400" rtl="0" fontAlgn="auto" hangingPunct="1">
        <a:lnSpc>
          <a:spcPct val="90000"/>
        </a:lnSpc>
        <a:spcBef>
          <a:spcPts val="1400"/>
        </a:spcBef>
        <a:spcAft>
          <a:spcPts val="0"/>
        </a:spcAft>
        <a:buClr>
          <a:srgbClr val="81B54C"/>
        </a:buClr>
        <a:buSzPct val="80000"/>
        <a:buFont typeface="Corbel" pitchFamily="34"/>
        <a:buChar char="•"/>
        <a:tabLst/>
        <a:defRPr lang="en-US" sz="2200" b="0" i="0" u="none" strike="noStrike" kern="1200" cap="none" spc="0" baseline="0">
          <a:solidFill>
            <a:srgbClr val="81B54C"/>
          </a:solidFill>
          <a:uFillTx/>
          <a:latin typeface="Corbel"/>
        </a:defRPr>
      </a:lvl1pPr>
      <a:lvl2pPr marL="457200" marR="0" lvl="1" indent="-182880" algn="l" defTabSz="914400" rtl="0" fontAlgn="auto" hangingPunct="1">
        <a:lnSpc>
          <a:spcPct val="90000"/>
        </a:lnSpc>
        <a:spcBef>
          <a:spcPts val="200"/>
        </a:spcBef>
        <a:spcAft>
          <a:spcPts val="400"/>
        </a:spcAft>
        <a:buClr>
          <a:srgbClr val="81B54C"/>
        </a:buClr>
        <a:buSzPct val="80000"/>
        <a:buFont typeface="Corbel" pitchFamily="34"/>
        <a:buChar char="•"/>
        <a:tabLst/>
        <a:defRPr lang="en-US" sz="2000" b="0" i="0" u="none" strike="noStrike" kern="1200" cap="none" spc="0" baseline="0">
          <a:solidFill>
            <a:srgbClr val="81B54C"/>
          </a:solidFill>
          <a:uFillTx/>
          <a:latin typeface="Corbel"/>
        </a:defRPr>
      </a:lvl2pPr>
      <a:lvl3pPr marL="731520" marR="0" lvl="2" indent="-182880" algn="l" defTabSz="914400" rtl="0" fontAlgn="auto" hangingPunct="1">
        <a:lnSpc>
          <a:spcPct val="90000"/>
        </a:lnSpc>
        <a:spcBef>
          <a:spcPts val="200"/>
        </a:spcBef>
        <a:spcAft>
          <a:spcPts val="400"/>
        </a:spcAft>
        <a:buClr>
          <a:srgbClr val="81B54C"/>
        </a:buClr>
        <a:buSzPct val="80000"/>
        <a:buFont typeface="Corbel" pitchFamily="34"/>
        <a:buChar char="•"/>
        <a:tabLst/>
        <a:defRPr lang="en-US" sz="1800" b="0" i="0" u="none" strike="noStrike" kern="1200" cap="none" spc="0" baseline="0">
          <a:solidFill>
            <a:srgbClr val="81B54C"/>
          </a:solidFill>
          <a:uFillTx/>
          <a:latin typeface="Corbel"/>
        </a:defRPr>
      </a:lvl3pPr>
      <a:lvl4pPr marL="1005840" marR="0" lvl="3" indent="-182880" algn="l" defTabSz="914400" rtl="0" fontAlgn="auto" hangingPunct="1">
        <a:lnSpc>
          <a:spcPct val="90000"/>
        </a:lnSpc>
        <a:spcBef>
          <a:spcPts val="200"/>
        </a:spcBef>
        <a:spcAft>
          <a:spcPts val="400"/>
        </a:spcAft>
        <a:buClr>
          <a:srgbClr val="81B54C"/>
        </a:buClr>
        <a:buSzPct val="80000"/>
        <a:buFont typeface="Corbel" pitchFamily="34"/>
        <a:buChar char="•"/>
        <a:tabLst/>
        <a:defRPr lang="en-US" sz="1600" b="0" i="0" u="none" strike="noStrike" kern="1200" cap="none" spc="0" baseline="0">
          <a:solidFill>
            <a:srgbClr val="81B54C"/>
          </a:solidFill>
          <a:uFillTx/>
          <a:latin typeface="Corbel"/>
        </a:defRPr>
      </a:lvl4pPr>
      <a:lvl5pPr marL="1280160" marR="0" lvl="4" indent="-182880" algn="l" defTabSz="914400" rtl="0" fontAlgn="auto" hangingPunct="1">
        <a:lnSpc>
          <a:spcPct val="90000"/>
        </a:lnSpc>
        <a:spcBef>
          <a:spcPts val="200"/>
        </a:spcBef>
        <a:spcAft>
          <a:spcPts val="400"/>
        </a:spcAft>
        <a:buClr>
          <a:srgbClr val="81B54C"/>
        </a:buClr>
        <a:buSzPct val="80000"/>
        <a:buFont typeface="Corbel" pitchFamily="34"/>
        <a:buChar char="•"/>
        <a:tabLst/>
        <a:defRPr lang="en-US" sz="1600" b="0" i="0" u="none" strike="noStrike" kern="1200" cap="none" spc="0" baseline="0">
          <a:solidFill>
            <a:srgbClr val="81B54C"/>
          </a:solidFill>
          <a:uFillTx/>
          <a:latin typeface="Corbel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lynleine.github.io/Project-Showoff/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>
            <a:extLst>
              <a:ext uri="{FF2B5EF4-FFF2-40B4-BE49-F238E27FC236}">
                <a16:creationId xmlns:a16="http://schemas.microsoft.com/office/drawing/2014/main" id="{F616802B-8AEF-42E5-86CB-533C0CAFF6F4}"/>
              </a:ext>
            </a:extLst>
          </p:cNvPr>
          <p:cNvSpPr>
            <a:spLocks noMove="1" noResize="1"/>
          </p:cNvSpPr>
          <p:nvPr/>
        </p:nvSpPr>
        <p:spPr>
          <a:xfrm>
            <a:off x="231142" y="243843"/>
            <a:ext cx="11724637" cy="637794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Rectangle 16">
            <a:extLst>
              <a:ext uri="{FF2B5EF4-FFF2-40B4-BE49-F238E27FC236}">
                <a16:creationId xmlns:a16="http://schemas.microsoft.com/office/drawing/2014/main" id="{EF455A52-1528-412B-B203-0DC612DA91FA}"/>
              </a:ext>
            </a:extLst>
          </p:cNvPr>
          <p:cNvSpPr>
            <a:spLocks noMove="1" noResize="1"/>
          </p:cNvSpPr>
          <p:nvPr/>
        </p:nvSpPr>
        <p:spPr>
          <a:xfrm>
            <a:off x="231142" y="243843"/>
            <a:ext cx="11724637" cy="6377940"/>
          </a:xfrm>
          <a:prstGeom prst="rect">
            <a:avLst/>
          </a:prstGeom>
          <a:solidFill>
            <a:srgbClr val="81B54C"/>
          </a:solidFill>
          <a:ln w="12701" cap="flat">
            <a:solidFill>
              <a:srgbClr val="FFFFFF"/>
            </a:solidFill>
            <a:prstDash val="solid"/>
            <a:miter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cxnSp>
        <p:nvCxnSpPr>
          <p:cNvPr id="4" name="Straight Connector 18">
            <a:extLst>
              <a:ext uri="{FF2B5EF4-FFF2-40B4-BE49-F238E27FC236}">
                <a16:creationId xmlns:a16="http://schemas.microsoft.com/office/drawing/2014/main" id="{7BCA4735-39FC-4BC0-9F9D-3E217C779095}"/>
              </a:ext>
            </a:extLst>
          </p:cNvPr>
          <p:cNvCxnSpPr>
            <a:cxnSpLocks noMove="1" noResize="1"/>
          </p:cNvCxnSpPr>
          <p:nvPr/>
        </p:nvCxnSpPr>
        <p:spPr>
          <a:xfrm>
            <a:off x="1978661" y="3733796"/>
            <a:ext cx="8229600" cy="0"/>
          </a:xfrm>
          <a:prstGeom prst="straightConnector1">
            <a:avLst/>
          </a:prstGeom>
          <a:noFill/>
          <a:ln w="10003" cap="flat">
            <a:solidFill>
              <a:srgbClr val="FFFFFF"/>
            </a:solidFill>
            <a:prstDash val="solid"/>
            <a:miter/>
          </a:ln>
        </p:spPr>
      </p:cxnSp>
      <p:sp>
        <p:nvSpPr>
          <p:cNvPr id="5" name="Rectangle 20">
            <a:extLst>
              <a:ext uri="{FF2B5EF4-FFF2-40B4-BE49-F238E27FC236}">
                <a16:creationId xmlns:a16="http://schemas.microsoft.com/office/drawing/2014/main" id="{D2DBF7FE-EF79-4DDD-A028-7CC95E8C4E80}"/>
              </a:ext>
            </a:extLst>
          </p:cNvPr>
          <p:cNvSpPr>
            <a:spLocks noMove="1" noResize="1"/>
          </p:cNvSpPr>
          <p:nvPr/>
        </p:nvSpPr>
        <p:spPr>
          <a:xfrm>
            <a:off x="231142" y="243843"/>
            <a:ext cx="11724637" cy="6377940"/>
          </a:xfrm>
          <a:prstGeom prst="rect">
            <a:avLst/>
          </a:prstGeom>
          <a:solidFill>
            <a:srgbClr val="94C067"/>
          </a:solidFill>
          <a:ln w="12701" cap="flat">
            <a:solidFill>
              <a:srgbClr val="FFFFFF"/>
            </a:solidFill>
            <a:prstDash val="solid"/>
            <a:miter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pic>
        <p:nvPicPr>
          <p:cNvPr id="19" name="Picture 18" descr="A picture containing umbrella&#10;&#10;Description automatically generated">
            <a:extLst>
              <a:ext uri="{FF2B5EF4-FFF2-40B4-BE49-F238E27FC236}">
                <a16:creationId xmlns:a16="http://schemas.microsoft.com/office/drawing/2014/main" id="{F9ABDEF3-7E4F-450C-B4DD-848FE561132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434" y="0"/>
            <a:ext cx="6858000" cy="68580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27FD198F-B4F4-4D35-A5C5-C11DA6482D1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09981" y="882377"/>
            <a:ext cx="9966960" cy="2926080"/>
          </a:xfrm>
        </p:spPr>
        <p:txBody>
          <a:bodyPr anchor="b" anchorCtr="1"/>
          <a:lstStyle/>
          <a:p>
            <a:pPr lvl="0" algn="ctr">
              <a:lnSpc>
                <a:spcPct val="85000"/>
              </a:lnSpc>
            </a:pPr>
            <a:r>
              <a:rPr lang="en-US" sz="7200" b="1" cap="all" dirty="0" err="1">
                <a:solidFill>
                  <a:srgbClr val="FFFFFF"/>
                </a:solidFill>
                <a:latin typeface="Bamboo Brisk" pitchFamily="50"/>
              </a:rPr>
              <a:t>Threa</a:t>
            </a:r>
            <a:endParaRPr lang="en-US" sz="7200" b="1" cap="all" dirty="0">
              <a:solidFill>
                <a:srgbClr val="FFFFFF"/>
              </a:solidFill>
              <a:latin typeface="Bamboo Brisk" pitchFamily="50"/>
            </a:endParaRP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F52C5963-CEB7-4570-9DC7-1B9821BD30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7" name="Straight Connector 22">
            <a:extLst>
              <a:ext uri="{FF2B5EF4-FFF2-40B4-BE49-F238E27FC236}">
                <a16:creationId xmlns:a16="http://schemas.microsoft.com/office/drawing/2014/main" id="{76C1652B-5FA2-4943-970B-BA1D759452E1}"/>
              </a:ext>
            </a:extLst>
          </p:cNvPr>
          <p:cNvCxnSpPr>
            <a:cxnSpLocks noMove="1" noResize="1"/>
          </p:cNvCxnSpPr>
          <p:nvPr/>
        </p:nvCxnSpPr>
        <p:spPr>
          <a:xfrm>
            <a:off x="1978661" y="3733796"/>
            <a:ext cx="8229600" cy="0"/>
          </a:xfrm>
          <a:prstGeom prst="straightConnector1">
            <a:avLst/>
          </a:prstGeom>
          <a:noFill/>
          <a:ln w="10003" cap="flat">
            <a:solidFill>
              <a:srgbClr val="FFFFFF"/>
            </a:solidFill>
            <a:prstDash val="solid"/>
            <a:miter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0DF87D9-5849-44BF-A462-617C2F249128}"/>
              </a:ext>
            </a:extLst>
          </p:cNvPr>
          <p:cNvSpPr/>
          <p:nvPr/>
        </p:nvSpPr>
        <p:spPr>
          <a:xfrm>
            <a:off x="396240" y="382055"/>
            <a:ext cx="3509548" cy="609389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238E62-A7ED-44E1-A23D-05EA9BB6173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94360" y="640263"/>
            <a:ext cx="3822192" cy="1344975"/>
          </a:xfrm>
        </p:spPr>
        <p:txBody>
          <a:bodyPr>
            <a:normAutofit/>
          </a:bodyPr>
          <a:lstStyle/>
          <a:p>
            <a:pPr lvl="0"/>
            <a:r>
              <a:rPr lang="en-IE" sz="3600" dirty="0">
                <a:solidFill>
                  <a:schemeClr val="bg1"/>
                </a:solidFill>
                <a:latin typeface="Bamboo Brisk" pitchFamily="50"/>
              </a:rPr>
              <a:t>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C5900-4A69-4B83-A068-C37D5027AB9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93610" y="2121763"/>
            <a:ext cx="3822192" cy="3773010"/>
          </a:xfrm>
        </p:spPr>
        <p:txBody>
          <a:bodyPr>
            <a:normAutofit/>
          </a:bodyPr>
          <a:lstStyle/>
          <a:p>
            <a:pPr lvl="0"/>
            <a:r>
              <a:rPr lang="en-IE" sz="2000" b="1" dirty="0">
                <a:solidFill>
                  <a:schemeClr val="bg1"/>
                </a:solidFill>
                <a:latin typeface="Bamboo Brisk" pitchFamily="50"/>
                <a:ea typeface="Tahoma" pitchFamily="34"/>
                <a:cs typeface="Tahoma" pitchFamily="34"/>
              </a:rPr>
              <a:t>Excel File</a:t>
            </a:r>
          </a:p>
          <a:p>
            <a:pPr lvl="0"/>
            <a:r>
              <a:rPr lang="en-IE" sz="2000" b="1" dirty="0">
                <a:solidFill>
                  <a:schemeClr val="bg1"/>
                </a:solidFill>
                <a:latin typeface="Bamboo Brisk" pitchFamily="50"/>
                <a:ea typeface="Tahoma" pitchFamily="34"/>
                <a:cs typeface="Tahoma" pitchFamily="34"/>
              </a:rPr>
              <a:t>Planning till week eight</a:t>
            </a:r>
          </a:p>
          <a:p>
            <a:pPr lvl="0"/>
            <a:r>
              <a:rPr lang="en-IE" sz="2000" b="1" dirty="0">
                <a:solidFill>
                  <a:schemeClr val="bg1"/>
                </a:solidFill>
                <a:latin typeface="Bamboo Brisk" pitchFamily="50"/>
                <a:ea typeface="Tahoma" pitchFamily="34"/>
                <a:cs typeface="Tahoma" pitchFamily="34"/>
              </a:rPr>
              <a:t>Lots of room for polish and eventualities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47E5810-E769-4E0C-9171-8AF94B8C6E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5720984"/>
              </p:ext>
            </p:extLst>
          </p:nvPr>
        </p:nvGraphicFramePr>
        <p:xfrm>
          <a:off x="5110716" y="2802961"/>
          <a:ext cx="6596655" cy="1096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8398">
                  <a:extLst>
                    <a:ext uri="{9D8B030D-6E8A-4147-A177-3AD203B41FA5}">
                      <a16:colId xmlns:a16="http://schemas.microsoft.com/office/drawing/2014/main" val="2436037432"/>
                    </a:ext>
                  </a:extLst>
                </a:gridCol>
                <a:gridCol w="1457233">
                  <a:extLst>
                    <a:ext uri="{9D8B030D-6E8A-4147-A177-3AD203B41FA5}">
                      <a16:colId xmlns:a16="http://schemas.microsoft.com/office/drawing/2014/main" val="4002716242"/>
                    </a:ext>
                  </a:extLst>
                </a:gridCol>
                <a:gridCol w="1457233">
                  <a:extLst>
                    <a:ext uri="{9D8B030D-6E8A-4147-A177-3AD203B41FA5}">
                      <a16:colId xmlns:a16="http://schemas.microsoft.com/office/drawing/2014/main" val="921354052"/>
                    </a:ext>
                  </a:extLst>
                </a:gridCol>
                <a:gridCol w="726558">
                  <a:extLst>
                    <a:ext uri="{9D8B030D-6E8A-4147-A177-3AD203B41FA5}">
                      <a16:colId xmlns:a16="http://schemas.microsoft.com/office/drawing/2014/main" val="32634549"/>
                    </a:ext>
                  </a:extLst>
                </a:gridCol>
                <a:gridCol w="1457233">
                  <a:extLst>
                    <a:ext uri="{9D8B030D-6E8A-4147-A177-3AD203B41FA5}">
                      <a16:colId xmlns:a16="http://schemas.microsoft.com/office/drawing/2014/main" val="847054485"/>
                    </a:ext>
                  </a:extLst>
                </a:gridCol>
              </a:tblGrid>
              <a:tr h="1096630">
                <a:tc>
                  <a:txBody>
                    <a:bodyPr/>
                    <a:lstStyle/>
                    <a:p>
                      <a:r>
                        <a:rPr lang="en-US" sz="2900"/>
                        <a:t>Name</a:t>
                      </a:r>
                    </a:p>
                  </a:txBody>
                  <a:tcPr marL="148193" marR="148193" marT="74097" marB="74097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900" dirty="0"/>
                        <a:t>Week 1</a:t>
                      </a:r>
                    </a:p>
                  </a:txBody>
                  <a:tcPr marL="148193" marR="148193" marT="74097" marB="74097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900"/>
                        <a:t>Week 2</a:t>
                      </a:r>
                    </a:p>
                  </a:txBody>
                  <a:tcPr marL="148193" marR="148193" marT="74097" marB="74097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900"/>
                        <a:t>~</a:t>
                      </a:r>
                    </a:p>
                  </a:txBody>
                  <a:tcPr marL="148193" marR="148193" marT="74097" marB="74097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900" dirty="0"/>
                        <a:t>Week 8</a:t>
                      </a:r>
                    </a:p>
                  </a:txBody>
                  <a:tcPr marL="148193" marR="148193" marT="74097" marB="74097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46801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ABBE0-F34B-41CA-AA4A-85C9D9DC2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mboo Brisk" pitchFamily="50" charset="0"/>
              </a:rPr>
              <a:t>Art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04871-845A-47C5-9EA3-A33482D1B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Bamboo Brisk" pitchFamily="50" charset="0"/>
              </a:rPr>
              <a:t>Bro just chuck this slide full of art bro like shit</a:t>
            </a:r>
          </a:p>
        </p:txBody>
      </p:sp>
      <p:pic>
        <p:nvPicPr>
          <p:cNvPr id="4" name="Picture 3" descr="A picture containing umbrella&#10;&#10;Description automatically generated">
            <a:extLst>
              <a:ext uri="{FF2B5EF4-FFF2-40B4-BE49-F238E27FC236}">
                <a16:creationId xmlns:a16="http://schemas.microsoft.com/office/drawing/2014/main" id="{15245C54-D18A-43C1-BDB5-B11D213490E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1440" y="384596"/>
            <a:ext cx="5640284" cy="564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52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ABBE0-F34B-41CA-AA4A-85C9D9DC2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mboo Brisk" pitchFamily="50" charset="0"/>
              </a:rPr>
              <a:t>Art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04871-845A-47C5-9EA3-A33482D1B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dirty="0">
                <a:latin typeface="Bamboo Brisk" pitchFamily="50" charset="0"/>
              </a:rPr>
              <a:t>This slide should be a video of the animations</a:t>
            </a:r>
          </a:p>
        </p:txBody>
      </p:sp>
    </p:spTree>
    <p:extLst>
      <p:ext uri="{BB962C8B-B14F-4D97-AF65-F5344CB8AC3E}">
        <p14:creationId xmlns:p14="http://schemas.microsoft.com/office/powerpoint/2010/main" val="2026694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44FB0-85E6-41D0-8A09-787413DAFA7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>
                <a:latin typeface="Bamboo Brisk" pitchFamily="50"/>
              </a:rPr>
              <a:t>Technical development</a:t>
            </a:r>
            <a:endParaRPr lang="en-IE" dirty="0">
              <a:latin typeface="Bamboo Brisk" pitchFamily="5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495E016-795D-4ADC-8742-C5323B6210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Bamboo Brisk" pitchFamily="50" charset="0"/>
              </a:rPr>
              <a:t>Glyn went </a:t>
            </a:r>
            <a:r>
              <a:rPr lang="en-US" dirty="0" err="1">
                <a:latin typeface="Bamboo Brisk" pitchFamily="50" charset="0"/>
              </a:rPr>
              <a:t>vrooooom</a:t>
            </a:r>
            <a:endParaRPr lang="en-US" dirty="0">
              <a:latin typeface="Bamboo Brisk" pitchFamily="50" charset="0"/>
            </a:endParaRPr>
          </a:p>
          <a:p>
            <a:r>
              <a:rPr lang="en-US" dirty="0">
                <a:latin typeface="Bamboo Brisk" pitchFamily="50" charset="0"/>
              </a:rPr>
              <a:t>Glyn’s latest video goes here</a:t>
            </a:r>
          </a:p>
          <a:p>
            <a:r>
              <a:rPr lang="en-US" dirty="0">
                <a:latin typeface="Bamboo Brisk" pitchFamily="50" charset="0"/>
              </a:rPr>
              <a:t>“we’ll link the web demo at the end”</a:t>
            </a:r>
          </a:p>
        </p:txBody>
      </p:sp>
      <p:pic>
        <p:nvPicPr>
          <p:cNvPr id="7" name="Picture 6" descr="A picture containing umbrella&#10;&#10;Description automatically generated">
            <a:extLst>
              <a:ext uri="{FF2B5EF4-FFF2-40B4-BE49-F238E27FC236}">
                <a16:creationId xmlns:a16="http://schemas.microsoft.com/office/drawing/2014/main" id="{E054DAE2-54F7-41F4-B8C6-8F87CA671A8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1804" y="0"/>
            <a:ext cx="6858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81C16-778A-4033-9ED3-4AA1CB2DC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mboo Brisk" pitchFamily="50" charset="0"/>
              </a:rPr>
              <a:t>Narrative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87B5F-8E3B-4BB2-93A0-4B7658311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Bamboo Brisk" pitchFamily="50" charset="0"/>
              </a:rPr>
              <a:t>Gameplay explanation, how does this teach the kids?</a:t>
            </a:r>
          </a:p>
          <a:p>
            <a:r>
              <a:rPr lang="en-US" dirty="0">
                <a:latin typeface="Bamboo Brisk" pitchFamily="50" charset="0"/>
              </a:rPr>
              <a:t>Place building get rewarded with visual additions</a:t>
            </a:r>
          </a:p>
          <a:p>
            <a:r>
              <a:rPr lang="en-US" dirty="0">
                <a:latin typeface="Bamboo Brisk" pitchFamily="50" charset="0"/>
              </a:rPr>
              <a:t>Planet starts getting polluted, can kid figure it out?</a:t>
            </a:r>
          </a:p>
          <a:p>
            <a:r>
              <a:rPr lang="en-US" dirty="0">
                <a:latin typeface="Bamboo Brisk" pitchFamily="50" charset="0"/>
              </a:rPr>
              <a:t>Not entirely on their own, newscaster helps some with figuring out the effects of each building</a:t>
            </a:r>
          </a:p>
        </p:txBody>
      </p:sp>
    </p:spTree>
    <p:extLst>
      <p:ext uri="{BB962C8B-B14F-4D97-AF65-F5344CB8AC3E}">
        <p14:creationId xmlns:p14="http://schemas.microsoft.com/office/powerpoint/2010/main" val="3677276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049A4-C5CA-458C-B3D6-54A6535CE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mboo Brisk" pitchFamily="50" charset="0"/>
              </a:rPr>
              <a:t>Testing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DF882-BCD8-4CF4-887A-6FEA9D87C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Bamboo Brisk" pitchFamily="50" charset="0"/>
              </a:rPr>
              <a:t>Olivier tested some kids</a:t>
            </a:r>
          </a:p>
        </p:txBody>
      </p:sp>
    </p:spTree>
    <p:extLst>
      <p:ext uri="{BB962C8B-B14F-4D97-AF65-F5344CB8AC3E}">
        <p14:creationId xmlns:p14="http://schemas.microsoft.com/office/powerpoint/2010/main" val="4256959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0E055-6821-4E2D-816D-DA2121FADBD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>
                <a:latin typeface="Bamboo Brisk" pitchFamily="50"/>
              </a:rPr>
              <a:t>Demo</a:t>
            </a:r>
            <a:endParaRPr lang="en-IE" dirty="0">
              <a:latin typeface="Bamboo Brisk" pitchFamily="5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90F33-C521-4569-BA13-5B6778A17CE9}"/>
              </a:ext>
            </a:extLst>
          </p:cNvPr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IE">
                <a:latin typeface="Tahoma" pitchFamily="34"/>
                <a:ea typeface="Tahoma" pitchFamily="34"/>
                <a:cs typeface="Tahoma" pitchFamily="34"/>
                <a:hlinkClick r:id="rId2"/>
              </a:rPr>
              <a:t>https://glynleine.github.io/Project-Showoff/</a:t>
            </a:r>
            <a:endParaRPr lang="en-IE">
              <a:latin typeface="Tahoma" pitchFamily="34"/>
              <a:ea typeface="Tahoma" pitchFamily="34"/>
              <a:cs typeface="Tahoma" pitchFamily="3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BCB7F-39C4-4CB8-9AB9-2BA69AE9A4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82597" y="3424348"/>
            <a:ext cx="9426806" cy="1424410"/>
          </a:xfrm>
        </p:spPr>
        <p:txBody>
          <a:bodyPr vert="horz" lIns="91440" tIns="45720" rIns="91440" bIns="45720" rtlCol="0" anchor="b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5400" dirty="0">
                <a:solidFill>
                  <a:schemeClr val="accent6"/>
                </a:solidFill>
                <a:latin typeface="Bamboo Brisk" pitchFamily="50" charset="0"/>
                <a:ea typeface="+mj-ea"/>
                <a:cs typeface="+mj-cs"/>
              </a:rPr>
              <a:t>Questions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61A7AA-7C7C-4F25-A86E-02DEA84A884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382597" y="5121033"/>
            <a:ext cx="9426806" cy="564199"/>
          </a:xfrm>
        </p:spPr>
        <p:txBody>
          <a:bodyPr vert="horz" lIns="91440" tIns="45720" rIns="91440" bIns="45720" rtlCol="0">
            <a:normAutofit/>
          </a:bodyPr>
          <a:lstStyle/>
          <a:p>
            <a:pPr lvl="0">
              <a:spcBef>
                <a:spcPts val="1000"/>
              </a:spcBef>
            </a:pPr>
            <a:r>
              <a:rPr lang="en-US" b="1" dirty="0">
                <a:solidFill>
                  <a:schemeClr val="accent6"/>
                </a:solidFill>
                <a:latin typeface="Bamboo Brisk" pitchFamily="50" charset="0"/>
                <a:ea typeface="+mn-ea"/>
                <a:cs typeface="+mn-cs"/>
              </a:rPr>
              <a:t>Thank you for listening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83846B8-FC7F-4964-BC53-086E1A6552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181600" y="1330490"/>
            <a:ext cx="1828800" cy="1828800"/>
          </a:xfrm>
          <a:custGeom>
            <a:avLst/>
            <a:gdLst/>
            <a:ahLst/>
            <a:cxnLst/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135</Words>
  <Application>Microsoft Office PowerPoint</Application>
  <PresentationFormat>Widescreen</PresentationFormat>
  <Paragraphs>29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Bamboo Brisk</vt:lpstr>
      <vt:lpstr>Calibri</vt:lpstr>
      <vt:lpstr>Corbel</vt:lpstr>
      <vt:lpstr>Tahoma</vt:lpstr>
      <vt:lpstr>Basis</vt:lpstr>
      <vt:lpstr>Threa</vt:lpstr>
      <vt:lpstr>Planning</vt:lpstr>
      <vt:lpstr>Art progress</vt:lpstr>
      <vt:lpstr>Art progress</vt:lpstr>
      <vt:lpstr>Technical development</vt:lpstr>
      <vt:lpstr>Narrative Development</vt:lpstr>
      <vt:lpstr>Testing </vt:lpstr>
      <vt:lpstr>Demo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Threa</dc:title>
  <dc:creator>Rick Oosthof</dc:creator>
  <cp:lastModifiedBy>Rick Oosthof</cp:lastModifiedBy>
  <cp:revision>2</cp:revision>
  <dcterms:created xsi:type="dcterms:W3CDTF">2020-05-14T11:50:31Z</dcterms:created>
  <dcterms:modified xsi:type="dcterms:W3CDTF">2020-05-14T11:56:14Z</dcterms:modified>
</cp:coreProperties>
</file>