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hwzg7ors/project-lift-of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5A738C36-0F09-40FA-8B2E-138844389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52432"/>
          </a:xfrm>
        </p:spPr>
        <p:txBody>
          <a:bodyPr>
            <a:normAutofit/>
          </a:bodyPr>
          <a:lstStyle/>
          <a:p>
            <a:r>
              <a:rPr lang="en-GB" dirty="0"/>
              <a:t>Tight Pickle Productions</a:t>
            </a:r>
            <a:endParaRPr lang="en-NL" dirty="0"/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6605DAEF-E372-459A-A3B5-40ACDAE8EC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82" r="4569" b="1"/>
          <a:stretch/>
        </p:blipFill>
        <p:spPr>
          <a:xfrm>
            <a:off x="1169349" y="695008"/>
            <a:ext cx="9845346" cy="352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23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E616A2-3362-4BF9-850D-8AD89A705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Rob O’Connor</a:t>
            </a:r>
            <a:endParaRPr lang="en-NL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4D083EA-F002-4683-A212-5697CD9E8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Art stuff</a:t>
            </a:r>
          </a:p>
          <a:p>
            <a:r>
              <a:rPr lang="en-GB" dirty="0">
                <a:solidFill>
                  <a:schemeClr val="tx1"/>
                </a:solidFill>
              </a:rPr>
              <a:t>Filming and editing the trailer</a:t>
            </a:r>
          </a:p>
          <a:p>
            <a:r>
              <a:rPr lang="en-GB" dirty="0">
                <a:solidFill>
                  <a:schemeClr val="tx1"/>
                </a:solidFill>
              </a:rPr>
              <a:t>Scrum Master</a:t>
            </a:r>
          </a:p>
          <a:p>
            <a:r>
              <a:rPr lang="en-GB" dirty="0">
                <a:solidFill>
                  <a:schemeClr val="tx1"/>
                </a:solidFill>
              </a:rPr>
              <a:t>Animation</a:t>
            </a:r>
          </a:p>
          <a:p>
            <a:r>
              <a:rPr lang="en-GB" dirty="0">
                <a:solidFill>
                  <a:schemeClr val="tx1"/>
                </a:solidFill>
              </a:rPr>
              <a:t>Pictures</a:t>
            </a:r>
          </a:p>
          <a:p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328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AA4E2F-F350-418E-81E7-93B92EEB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GB" sz="3600"/>
              <a:t>Georgi Statev</a:t>
            </a:r>
            <a:endParaRPr lang="en-NL" sz="3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3A0AE5-A26F-4077-9A96-1D5A245EE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GB" dirty="0"/>
              <a:t>Art stuff</a:t>
            </a:r>
          </a:p>
          <a:p>
            <a:r>
              <a:rPr lang="en-GB" dirty="0" err="1"/>
              <a:t>Tilesheets</a:t>
            </a:r>
            <a:endParaRPr lang="en-GB" dirty="0"/>
          </a:p>
          <a:p>
            <a:r>
              <a:rPr lang="en-GB" dirty="0"/>
              <a:t>Animation</a:t>
            </a:r>
          </a:p>
          <a:p>
            <a:r>
              <a:rPr lang="en-GB" dirty="0"/>
              <a:t>Poster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54114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B59341-CA71-45AD-9110-D77D6226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Teamwork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A55C4F-101C-4784-9271-4526962A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Reflection</a:t>
            </a:r>
          </a:p>
          <a:p>
            <a:endParaRPr lang="en-GB" dirty="0"/>
          </a:p>
          <a:p>
            <a:r>
              <a:rPr lang="en-GB" dirty="0"/>
              <a:t>Communication could be better</a:t>
            </a:r>
          </a:p>
          <a:p>
            <a:endParaRPr lang="en-GB" dirty="0"/>
          </a:p>
          <a:p>
            <a:r>
              <a:rPr lang="en-GB" dirty="0"/>
              <a:t>Be at school on time</a:t>
            </a:r>
          </a:p>
          <a:p>
            <a:endParaRPr lang="en-GB" dirty="0"/>
          </a:p>
          <a:p>
            <a:r>
              <a:rPr lang="en-GB" dirty="0"/>
              <a:t>Peer assessment</a:t>
            </a:r>
          </a:p>
          <a:p>
            <a:endParaRPr lang="en-GB" dirty="0"/>
          </a:p>
          <a:p>
            <a:r>
              <a:rPr lang="en-GB" dirty="0"/>
              <a:t>Roles (examples)</a:t>
            </a:r>
          </a:p>
        </p:txBody>
      </p:sp>
    </p:spTree>
    <p:extLst>
      <p:ext uri="{BB962C8B-B14F-4D97-AF65-F5344CB8AC3E}">
        <p14:creationId xmlns:p14="http://schemas.microsoft.com/office/powerpoint/2010/main" val="248716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93FC3-5889-46EE-A3DA-6AF18CCEA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617" y="965196"/>
            <a:ext cx="3137262" cy="26331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Questions?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3A46EEB-10AB-4E52-AF22-A848AE925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2" descr="Related image">
            <a:extLst>
              <a:ext uri="{FF2B5EF4-FFF2-40B4-BE49-F238E27FC236}">
                <a16:creationId xmlns:a16="http://schemas.microsoft.com/office/drawing/2014/main" id="{10530653-2B83-410B-933C-277FED946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5" b="-3"/>
          <a:stretch/>
        </p:blipFill>
        <p:spPr bwMode="auto">
          <a:xfrm>
            <a:off x="1380489" y="1438360"/>
            <a:ext cx="5562032" cy="383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88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A89BF-855D-45BF-A0DC-F242674F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Trailer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72A92F-3FCB-427B-A084-A65F8136D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3236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156FA2-2AA0-4171-9A81-4DA7C09E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game itself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A3B145-3167-40AB-9E76-2CA4E5003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0601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B61AC-92B6-4C5E-BD86-B707546B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Play test results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9ADC2E-BDAF-4FAF-B0A5-8C33DE9DF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Feedback</a:t>
            </a:r>
          </a:p>
          <a:p>
            <a:endParaRPr lang="en-GB" dirty="0"/>
          </a:p>
          <a:p>
            <a:r>
              <a:rPr lang="en-GB" dirty="0"/>
              <a:t>Negative / positive</a:t>
            </a:r>
          </a:p>
          <a:p>
            <a:endParaRPr lang="en-GB" dirty="0"/>
          </a:p>
          <a:p>
            <a:r>
              <a:rPr lang="en-GB" dirty="0"/>
              <a:t>Improvements</a:t>
            </a:r>
          </a:p>
          <a:p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4221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52BD1-E06A-47C8-A0C8-E9F12B93C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r>
              <a:rPr lang="en-GB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Cost Calculations</a:t>
            </a:r>
            <a:endParaRPr lang="en-NL">
              <a:ln>
                <a:solidFill>
                  <a:srgbClr val="404040">
                    <a:alpha val="10000"/>
                  </a:srgbClr>
                </a:solidFill>
              </a:ln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7" name="Tijdelijke aanduiding voor inhoud 3">
            <a:extLst>
              <a:ext uri="{FF2B5EF4-FFF2-40B4-BE49-F238E27FC236}">
                <a16:creationId xmlns:a16="http://schemas.microsoft.com/office/drawing/2014/main" id="{115DB8FC-5EF5-467C-9DE3-A528EE8ED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13" y="515163"/>
            <a:ext cx="4223803" cy="582767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EEBB82-F82F-4DDE-8E39-75DEBCF4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828801"/>
            <a:ext cx="5844760" cy="3866048"/>
          </a:xfrm>
        </p:spPr>
        <p:txBody>
          <a:bodyPr anchor="ctr">
            <a:normAutofit/>
          </a:bodyPr>
          <a:lstStyle/>
          <a:p>
            <a:pPr>
              <a:buClr>
                <a:srgbClr val="0079FF"/>
              </a:buClr>
            </a:pPr>
            <a:r>
              <a:rPr lang="en-US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Hours put in</a:t>
            </a:r>
          </a:p>
          <a:p>
            <a:pPr>
              <a:buClr>
                <a:srgbClr val="0079FF"/>
              </a:buClr>
            </a:pPr>
            <a:endParaRPr lang="en-US">
              <a:ln>
                <a:solidFill>
                  <a:srgbClr val="404040">
                    <a:alpha val="10000"/>
                  </a:srgbClr>
                </a:solidFill>
              </a:ln>
            </a:endParaRPr>
          </a:p>
          <a:p>
            <a:pPr>
              <a:buClr>
                <a:srgbClr val="0079FF"/>
              </a:buClr>
            </a:pPr>
            <a:r>
              <a:rPr lang="en-US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Costs</a:t>
            </a:r>
          </a:p>
          <a:p>
            <a:pPr>
              <a:buClr>
                <a:srgbClr val="0079FF"/>
              </a:buClr>
            </a:pPr>
            <a:endParaRPr lang="en-US">
              <a:ln>
                <a:solidFill>
                  <a:srgbClr val="404040">
                    <a:alpha val="10000"/>
                  </a:srgbClr>
                </a:solidFill>
              </a:ln>
            </a:endParaRPr>
          </a:p>
          <a:p>
            <a:pPr>
              <a:buClr>
                <a:srgbClr val="0079FF"/>
              </a:buClr>
            </a:pPr>
            <a:r>
              <a:rPr lang="en-US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Arcade casing</a:t>
            </a:r>
          </a:p>
          <a:p>
            <a:pPr>
              <a:buClr>
                <a:srgbClr val="0079FF"/>
              </a:buClr>
            </a:pPr>
            <a:endParaRPr lang="en-US">
              <a:ln>
                <a:solidFill>
                  <a:srgbClr val="404040">
                    <a:alpha val="10000"/>
                  </a:srgbClr>
                </a:solidFill>
              </a:ln>
            </a:endParaRPr>
          </a:p>
          <a:p>
            <a:pPr>
              <a:buClr>
                <a:srgbClr val="0079FF"/>
              </a:buClr>
            </a:pPr>
            <a:r>
              <a:rPr lang="en-US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Profits </a:t>
            </a:r>
          </a:p>
        </p:txBody>
      </p:sp>
    </p:spTree>
    <p:extLst>
      <p:ext uri="{BB962C8B-B14F-4D97-AF65-F5344CB8AC3E}">
        <p14:creationId xmlns:p14="http://schemas.microsoft.com/office/powerpoint/2010/main" val="189778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AB1788-D74B-45A4-A138-82B1BCACE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Trello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BC7519-E8AE-481D-84E2-B20FA3C2A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https://trello.com/b/hwzg7ors/project-lift-off</a:t>
            </a:r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3300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2B5472-8EEA-4F15-87DD-D8545FE7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GB" sz="3600"/>
              <a:t>Glynn Leine (engineer)</a:t>
            </a:r>
            <a:endParaRPr lang="en-NL" sz="36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E9DA61-CB0C-4828-9FBF-CA48F24FC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GB" dirty="0"/>
              <a:t>Everything that has to do with coding</a:t>
            </a:r>
          </a:p>
          <a:p>
            <a:r>
              <a:rPr lang="en-GB" dirty="0"/>
              <a:t>Arduino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7678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3EB7BF-E2A7-418D-AE49-26A059C4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GB"/>
              <a:t>Dominique de Graaff (designer)</a:t>
            </a:r>
            <a:endParaRPr lang="en-NL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FBB472-66EE-4A4A-8A3A-0119C23A7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PowerPoint presentations</a:t>
            </a:r>
          </a:p>
          <a:p>
            <a:r>
              <a:rPr lang="en-GB" dirty="0">
                <a:solidFill>
                  <a:schemeClr val="tx1"/>
                </a:solidFill>
              </a:rPr>
              <a:t>Website</a:t>
            </a:r>
          </a:p>
          <a:p>
            <a:r>
              <a:rPr lang="en-GB" dirty="0">
                <a:solidFill>
                  <a:schemeClr val="tx1"/>
                </a:solidFill>
              </a:rPr>
              <a:t>Game and trailer synopsis</a:t>
            </a:r>
          </a:p>
          <a:p>
            <a:r>
              <a:rPr lang="en-GB" dirty="0">
                <a:solidFill>
                  <a:schemeClr val="tx1"/>
                </a:solidFill>
              </a:rPr>
              <a:t>Create the design for the speaker and light output</a:t>
            </a:r>
          </a:p>
          <a:p>
            <a:r>
              <a:rPr lang="en-GB" dirty="0">
                <a:solidFill>
                  <a:schemeClr val="tx1"/>
                </a:solidFill>
              </a:rPr>
              <a:t>Laser cut the board (</a:t>
            </a:r>
            <a:r>
              <a:rPr lang="en-GB" dirty="0" err="1">
                <a:solidFill>
                  <a:schemeClr val="tx1"/>
                </a:solidFill>
              </a:rPr>
              <a:t>CaseDesign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  <a:p>
            <a:r>
              <a:rPr lang="en-GB" dirty="0">
                <a:solidFill>
                  <a:schemeClr val="tx1"/>
                </a:solidFill>
              </a:rPr>
              <a:t>Playtest </a:t>
            </a:r>
          </a:p>
          <a:p>
            <a:r>
              <a:rPr lang="en-GB" dirty="0" err="1">
                <a:solidFill>
                  <a:schemeClr val="tx1"/>
                </a:solidFill>
              </a:rPr>
              <a:t>GameDesign</a:t>
            </a:r>
            <a:endParaRPr lang="en-GB" dirty="0">
              <a:solidFill>
                <a:schemeClr val="tx1"/>
              </a:solidFill>
            </a:endParaRPr>
          </a:p>
          <a:p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65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F2CC8E-F80D-4F37-8B5D-144FB99C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GB" sz="3600"/>
              <a:t>Rick Oosthof </a:t>
            </a:r>
            <a:endParaRPr lang="en-NL" sz="3600"/>
          </a:p>
        </p:txBody>
      </p: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9640DC-A8D9-4832-AA85-FA00A2BA4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GB" dirty="0"/>
              <a:t>Create the controller</a:t>
            </a:r>
          </a:p>
          <a:p>
            <a:r>
              <a:rPr lang="en-GB" dirty="0"/>
              <a:t>Level Design</a:t>
            </a:r>
          </a:p>
          <a:p>
            <a:r>
              <a:rPr lang="en-GB" dirty="0"/>
              <a:t>Electrical </a:t>
            </a:r>
            <a:r>
              <a:rPr lang="en-GB" dirty="0" err="1"/>
              <a:t>Enginenering</a:t>
            </a:r>
            <a:endParaRPr lang="en-GB" dirty="0"/>
          </a:p>
          <a:p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52613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isteen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128</Words>
  <Application>Microsoft Office PowerPoint</Application>
  <PresentationFormat>Breedbeeld</PresentationFormat>
  <Paragraphs>56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Calisto MT</vt:lpstr>
      <vt:lpstr>Trebuchet MS</vt:lpstr>
      <vt:lpstr>Wingdings 2</vt:lpstr>
      <vt:lpstr>Leisteen</vt:lpstr>
      <vt:lpstr>PowerPoint-presentatie</vt:lpstr>
      <vt:lpstr>Trailer</vt:lpstr>
      <vt:lpstr>The game itself</vt:lpstr>
      <vt:lpstr>Play test results</vt:lpstr>
      <vt:lpstr>Cost Calculations</vt:lpstr>
      <vt:lpstr>Trello</vt:lpstr>
      <vt:lpstr>Glynn Leine (engineer)</vt:lpstr>
      <vt:lpstr>Dominique de Graaff (designer)</vt:lpstr>
      <vt:lpstr>Rick Oosthof </vt:lpstr>
      <vt:lpstr>Rob O’Connor</vt:lpstr>
      <vt:lpstr>Georgi Statev</vt:lpstr>
      <vt:lpstr>Teamwork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Dominique de Graaff</dc:creator>
  <cp:lastModifiedBy>Dominique de Graaff</cp:lastModifiedBy>
  <cp:revision>1</cp:revision>
  <dcterms:created xsi:type="dcterms:W3CDTF">2019-02-28T13:00:26Z</dcterms:created>
  <dcterms:modified xsi:type="dcterms:W3CDTF">2019-02-28T13:04:22Z</dcterms:modified>
</cp:coreProperties>
</file>