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3" r:id="rId6"/>
    <p:sldId id="259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BA2A-3B3F-44E7-86FA-94BC109E2568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93E66-DEA8-4E8F-9363-186D98DB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9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e.steampowered.com/app/636100/Tesla_vs_Lovecraft/" TargetMode="External"/><Relationship Id="rId13" Type="http://schemas.openxmlformats.org/officeDocument/2006/relationships/hyperlink" Target="https://en.wikipedia.org/wiki/Gauntlet_(1985_video_game)" TargetMode="External"/><Relationship Id="rId3" Type="http://schemas.openxmlformats.org/officeDocument/2006/relationships/hyperlink" Target="https://www.merriam-webster.com/dictionary/arcade%20game" TargetMode="External"/><Relationship Id="rId7" Type="http://schemas.openxmlformats.org/officeDocument/2006/relationships/hyperlink" Target="https://store.steampowered.com/app/242680/Nuclear_Throne/" TargetMode="External"/><Relationship Id="rId12" Type="http://schemas.openxmlformats.org/officeDocument/2006/relationships/hyperlink" Target="https://en.wikipedia.org/wiki/Berzerk_(video_gam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ore.steampowered.com/app/311690/Enter_the_Gungeon/" TargetMode="External"/><Relationship Id="rId11" Type="http://schemas.openxmlformats.org/officeDocument/2006/relationships/hyperlink" Target="https://store.steampowered.com/app/394970/DEADBOLT/" TargetMode="External"/><Relationship Id="rId5" Type="http://schemas.openxmlformats.org/officeDocument/2006/relationships/hyperlink" Target="https://store.steampowered.com/app/860660/To_Hell_with_Hell/" TargetMode="External"/><Relationship Id="rId10" Type="http://schemas.openxmlformats.org/officeDocument/2006/relationships/hyperlink" Target="https://store.steampowered.com/app/404540/Nex_Machina/" TargetMode="External"/><Relationship Id="rId4" Type="http://schemas.openxmlformats.org/officeDocument/2006/relationships/hyperlink" Target="https://www.techopedia.com/definition/1903/arcade-game" TargetMode="External"/><Relationship Id="rId9" Type="http://schemas.openxmlformats.org/officeDocument/2006/relationships/hyperlink" Target="https://store.steampowered.com/app/400450/NeuroVoider/" TargetMode="External"/><Relationship Id="rId14" Type="http://schemas.openxmlformats.org/officeDocument/2006/relationships/hyperlink" Target="https://en.wikipedia.org/wiki/Wizard_of_Wo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Arcade Game. (2018). In Merriam-Webster’s online dictionary. Retrieved from 	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https://www.merriam-webster.com/dictionary/arcade%20game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Arcade Game. In Techopedia. Retrieved from 	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https://www.techopedia.com/definition/1903/arcade-game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Hell with Hell.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https://store.steampowered.com/app/860660/To_Hell_with_Hell/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Gungeon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https://store.steampowered.com/app/311690/Enter_the_Gungeon/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Nuclear Throne.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https://store.steampowered.com/app/242680/Nuclear_Throne/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Tesla vs Lovecraft.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https://store.steampowered.com/app/636100/Tesla_vs_Lovecraft/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Voider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https://store.steampowered.com/app/400450/NeuroVoider/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Machina.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https://store.steampowered.com/app/404540/Nex_Machina/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Deadbolt.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https://store.steampowered.com/app/394970/DEADBOLT/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Berzerk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</a:p>
          <a:p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https://en.wikipedia.org/wiki/Berzerk_(video_game)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Gauntlet. Retrieved from</a:t>
            </a: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https://en.wikipedia.org/wiki/Gauntlet_(1985_video_game)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Wizard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https://en.wikipedia.org/wiki/Wizard_of_Wor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93E66-DEA8-4E8F-9363-186D98DB96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5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3D46C-DD23-4091-893F-323E98A8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MugShot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7B082B-2992-4622-ADE7-BF59A00F0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Tight Pickle Productions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99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D0D8F-F0BA-48B7-A0B8-DB51FCB4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n-GB" dirty="0"/>
              <a:t>Team introduction</a:t>
            </a:r>
            <a:br>
              <a:rPr lang="en-GB" dirty="0"/>
            </a:br>
            <a:r>
              <a:rPr lang="en-GB" dirty="0"/>
              <a:t>Tight Pickle Productions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465318-727D-4DF7-8210-A8DCB1D9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Rob  O’Connor (Artist)</a:t>
            </a:r>
          </a:p>
          <a:p>
            <a:endParaRPr lang="en-GB" dirty="0"/>
          </a:p>
          <a:p>
            <a:r>
              <a:rPr lang="en-GB" dirty="0"/>
              <a:t>Georgi </a:t>
            </a:r>
            <a:r>
              <a:rPr lang="en-GB" dirty="0" err="1"/>
              <a:t>Statev</a:t>
            </a:r>
            <a:r>
              <a:rPr lang="en-GB" dirty="0"/>
              <a:t> (Artist)</a:t>
            </a:r>
          </a:p>
          <a:p>
            <a:endParaRPr lang="en-GB" dirty="0"/>
          </a:p>
          <a:p>
            <a:r>
              <a:rPr lang="en-GB" dirty="0"/>
              <a:t>Rick </a:t>
            </a:r>
            <a:r>
              <a:rPr lang="en-GB" dirty="0" err="1"/>
              <a:t>Oosthof</a:t>
            </a:r>
            <a:r>
              <a:rPr lang="en-GB" dirty="0"/>
              <a:t> (Designer)</a:t>
            </a:r>
          </a:p>
          <a:p>
            <a:endParaRPr lang="en-GB" dirty="0"/>
          </a:p>
          <a:p>
            <a:r>
              <a:rPr lang="en-GB" dirty="0"/>
              <a:t>Dominique de Graaff (Designer)</a:t>
            </a:r>
          </a:p>
          <a:p>
            <a:endParaRPr lang="en-GB" dirty="0"/>
          </a:p>
          <a:p>
            <a:r>
              <a:rPr lang="en-GB" dirty="0"/>
              <a:t>Glyn </a:t>
            </a:r>
            <a:r>
              <a:rPr lang="en-GB" dirty="0" err="1"/>
              <a:t>Leine</a:t>
            </a:r>
            <a:r>
              <a:rPr lang="en-GB" dirty="0"/>
              <a:t> (Engineer)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147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978D4-1017-4D14-89A1-5CE45A81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Concept </a:t>
            </a:r>
            <a:r>
              <a:rPr lang="en-GB" dirty="0" err="1"/>
              <a:t>Discription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50CF8-9571-4711-A7FB-EBF4796D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Target Group</a:t>
            </a:r>
          </a:p>
          <a:p>
            <a:endParaRPr lang="en-GB" dirty="0"/>
          </a:p>
          <a:p>
            <a:r>
              <a:rPr lang="en-GB" dirty="0"/>
              <a:t>Synopsis</a:t>
            </a:r>
          </a:p>
          <a:p>
            <a:endParaRPr lang="en-GB" dirty="0"/>
          </a:p>
          <a:p>
            <a:r>
              <a:rPr lang="en-GB" dirty="0"/>
              <a:t>Main goals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1330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1B13-B3E3-4374-A9F2-C242D42D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One- Pager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8C5D65-39CF-43C1-B872-C232FEC3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What is an Arcade Game?</a:t>
            </a:r>
          </a:p>
          <a:p>
            <a:endParaRPr lang="en-GB" dirty="0"/>
          </a:p>
          <a:p>
            <a:r>
              <a:rPr lang="en-GB" dirty="0"/>
              <a:t>Value Proposition:</a:t>
            </a:r>
            <a:br>
              <a:rPr lang="en-GB" dirty="0"/>
            </a:br>
            <a:r>
              <a:rPr lang="en-GB" dirty="0"/>
              <a:t>Shoot the brute, get the girl.</a:t>
            </a:r>
          </a:p>
          <a:p>
            <a:endParaRPr lang="en-GB" dirty="0"/>
          </a:p>
          <a:p>
            <a:r>
              <a:rPr lang="en-US" dirty="0"/>
              <a:t>C</a:t>
            </a:r>
            <a:r>
              <a:rPr lang="en-GB" dirty="0" err="1"/>
              <a:t>ompetitor</a:t>
            </a:r>
            <a:r>
              <a:rPr lang="en-GB" dirty="0"/>
              <a:t> Analysis</a:t>
            </a:r>
          </a:p>
        </p:txBody>
      </p:sp>
      <p:pic>
        <p:nvPicPr>
          <p:cNvPr id="2050" name="Picture 2" descr="Afbeeldingsresultaat voor arcade">
            <a:extLst>
              <a:ext uri="{FF2B5EF4-FFF2-40B4-BE49-F238E27FC236}">
                <a16:creationId xmlns:a16="http://schemas.microsoft.com/office/drawing/2014/main" id="{D9AD0946-14B2-410F-A0FB-6449F778E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34" y="0"/>
            <a:ext cx="4095565" cy="255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fbeeldingsresultaat voor save the world get the girl">
            <a:extLst>
              <a:ext uri="{FF2B5EF4-FFF2-40B4-BE49-F238E27FC236}">
                <a16:creationId xmlns:a16="http://schemas.microsoft.com/office/drawing/2014/main" id="{0A417CA5-1B7F-4DFE-BA02-CDCC80D3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34" y="2559728"/>
            <a:ext cx="4095566" cy="40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6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820E-D319-452A-A272-CCCD8BFC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0" y="1128408"/>
            <a:ext cx="2947482" cy="4601183"/>
          </a:xfrm>
        </p:spPr>
        <p:txBody>
          <a:bodyPr/>
          <a:lstStyle/>
          <a:p>
            <a:r>
              <a:rPr lang="en-GB" dirty="0"/>
              <a:t>References</a:t>
            </a:r>
            <a:endParaRPr lang="en-NL" dirty="0"/>
          </a:p>
        </p:txBody>
      </p:sp>
      <p:pic>
        <p:nvPicPr>
          <p:cNvPr id="1026" name="Picture 2" descr="Afbeeldingsresultaat voor to hell with hell">
            <a:extLst>
              <a:ext uri="{FF2B5EF4-FFF2-40B4-BE49-F238E27FC236}">
                <a16:creationId xmlns:a16="http://schemas.microsoft.com/office/drawing/2014/main" id="{5FDB5C4C-46C5-40E6-92CF-2ACB7198D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4381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relateerde afbeelding">
            <a:extLst>
              <a:ext uri="{FF2B5EF4-FFF2-40B4-BE49-F238E27FC236}">
                <a16:creationId xmlns:a16="http://schemas.microsoft.com/office/drawing/2014/main" id="{DB5BA9C4-9BA5-4742-8997-9533B48F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53" y="-51481"/>
            <a:ext cx="4226344" cy="21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Nuclear Throne">
            <a:extLst>
              <a:ext uri="{FF2B5EF4-FFF2-40B4-BE49-F238E27FC236}">
                <a16:creationId xmlns:a16="http://schemas.microsoft.com/office/drawing/2014/main" id="{E5DFF861-BEFD-4FB5-BBF4-10C31451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60" y="2056481"/>
            <a:ext cx="4363730" cy="250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beeldingsresultaat voor neurovoider">
            <a:extLst>
              <a:ext uri="{FF2B5EF4-FFF2-40B4-BE49-F238E27FC236}">
                <a16:creationId xmlns:a16="http://schemas.microsoft.com/office/drawing/2014/main" id="{A2825482-468A-4113-AEA7-168F34E5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848" y="4558704"/>
            <a:ext cx="2290152" cy="229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fbeeldingsresultaat voor nex machina">
            <a:extLst>
              <a:ext uri="{FF2B5EF4-FFF2-40B4-BE49-F238E27FC236}">
                <a16:creationId xmlns:a16="http://schemas.microsoft.com/office/drawing/2014/main" id="{F97B7EBB-22E3-4C83-9354-AA7F09E1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4521038"/>
            <a:ext cx="4139634" cy="232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fbeeldingsresultaat voor deadbolt game">
            <a:extLst>
              <a:ext uri="{FF2B5EF4-FFF2-40B4-BE49-F238E27FC236}">
                <a16:creationId xmlns:a16="http://schemas.microsoft.com/office/drawing/2014/main" id="{96557521-E3B9-41A8-8554-19D83753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29" y="4424483"/>
            <a:ext cx="4309996" cy="242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berzerk game">
            <a:extLst>
              <a:ext uri="{FF2B5EF4-FFF2-40B4-BE49-F238E27FC236}">
                <a16:creationId xmlns:a16="http://schemas.microsoft.com/office/drawing/2014/main" id="{A5E5B032-51EE-4562-95F9-9B35D12AC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61" y="-16959"/>
            <a:ext cx="2095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fbeeldingsresultaat voor gauntlet arcade game">
            <a:extLst>
              <a:ext uri="{FF2B5EF4-FFF2-40B4-BE49-F238E27FC236}">
                <a16:creationId xmlns:a16="http://schemas.microsoft.com/office/drawing/2014/main" id="{927DC5F6-C595-47A8-A184-CDF3BC27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61" y="1768313"/>
            <a:ext cx="21145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fbeeldingsresultaat voor wizard of wor">
            <a:extLst>
              <a:ext uri="{FF2B5EF4-FFF2-40B4-BE49-F238E27FC236}">
                <a16:creationId xmlns:a16="http://schemas.microsoft.com/office/drawing/2014/main" id="{F4FCAE8C-EED3-4FB9-9A72-CBFE61E8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4905"/>
            <a:ext cx="2619376" cy="196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beeldingsresultaat voor Tesla v Lovecraft">
            <a:extLst>
              <a:ext uri="{FF2B5EF4-FFF2-40B4-BE49-F238E27FC236}">
                <a16:creationId xmlns:a16="http://schemas.microsoft.com/office/drawing/2014/main" id="{61ADE621-F197-43AE-8E31-EDD431427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29" y="2047875"/>
            <a:ext cx="5261859" cy="245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8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Afbeeldingsresultaat voor enter the gungeon">
            <a:extLst>
              <a:ext uri="{FF2B5EF4-FFF2-40B4-BE49-F238E27FC236}">
                <a16:creationId xmlns:a16="http://schemas.microsoft.com/office/drawing/2014/main" id="{C42E0A57-8719-44C8-BB5E-DE9497D0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3362325"/>
            <a:ext cx="6973063" cy="34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F207A9-54B2-43A6-80E1-6B4358C7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</a:t>
            </a:r>
            <a:endParaRPr lang="en-NL" dirty="0"/>
          </a:p>
        </p:txBody>
      </p:sp>
      <p:pic>
        <p:nvPicPr>
          <p:cNvPr id="2050" name="Picture 2" descr="Afbeeldingsresultaat voor godfather">
            <a:extLst>
              <a:ext uri="{FF2B5EF4-FFF2-40B4-BE49-F238E27FC236}">
                <a16:creationId xmlns:a16="http://schemas.microsoft.com/office/drawing/2014/main" id="{817BE7C9-5054-45DB-A2B6-29183EA7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0"/>
            <a:ext cx="34766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beeldingsresultaat voor gunpoint">
            <a:extLst>
              <a:ext uri="{FF2B5EF4-FFF2-40B4-BE49-F238E27FC236}">
                <a16:creationId xmlns:a16="http://schemas.microsoft.com/office/drawing/2014/main" id="{6D53871F-A496-4EA2-A7BB-43F02BEB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29" y="5136113"/>
            <a:ext cx="3671671" cy="17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beeldingsresultaat voor hotline miami">
            <a:extLst>
              <a:ext uri="{FF2B5EF4-FFF2-40B4-BE49-F238E27FC236}">
                <a16:creationId xmlns:a16="http://schemas.microsoft.com/office/drawing/2014/main" id="{D5031BEC-1FC4-4D00-9CFD-1AD714F6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0"/>
            <a:ext cx="58674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fbeeldingsresultaat voor mafia">
            <a:extLst>
              <a:ext uri="{FF2B5EF4-FFF2-40B4-BE49-F238E27FC236}">
                <a16:creationId xmlns:a16="http://schemas.microsoft.com/office/drawing/2014/main" id="{F402EB0F-AF3F-4787-846C-F91CDED0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19" y="-12742"/>
            <a:ext cx="2857094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07E6D-6E14-4191-AE19-E01FF96B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Moodboards</a:t>
            </a:r>
            <a:endParaRPr lang="en-NL" dirty="0"/>
          </a:p>
        </p:txBody>
      </p:sp>
      <p:pic>
        <p:nvPicPr>
          <p:cNvPr id="1026" name="Picture 2" descr="https://cdn.discordapp.com/attachments/544542627752837145/544962831087435777/color_palette.jpg">
            <a:extLst>
              <a:ext uri="{FF2B5EF4-FFF2-40B4-BE49-F238E27FC236}">
                <a16:creationId xmlns:a16="http://schemas.microsoft.com/office/drawing/2014/main" id="{B9032EC9-A8DA-4D16-B97B-36369A7D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544542627752837145/544964013411532840/moodboard.jpg">
            <a:extLst>
              <a:ext uri="{FF2B5EF4-FFF2-40B4-BE49-F238E27FC236}">
                <a16:creationId xmlns:a16="http://schemas.microsoft.com/office/drawing/2014/main" id="{CE6EC485-2F7E-4100-B541-938A5DEC8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1" y="751207"/>
            <a:ext cx="5346441" cy="53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27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351C-4F45-4CBE-8B4E-715AC0C8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FB6F-E3A1-434C-99E3-6662782F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</a:t>
            </a:r>
            <a:r>
              <a:rPr lang="en-US"/>
              <a:t>Moodboard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D48C1-9DDA-4A9F-A397-19CB0FAE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539644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100</TotalTime>
  <Words>72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Frame</vt:lpstr>
      <vt:lpstr>MugShot</vt:lpstr>
      <vt:lpstr>Team introduction Tight Pickle Productions</vt:lpstr>
      <vt:lpstr>Concept Discription</vt:lpstr>
      <vt:lpstr>One- Pager</vt:lpstr>
      <vt:lpstr>References</vt:lpstr>
      <vt:lpstr>Inspiration</vt:lpstr>
      <vt:lpstr>Moodboards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MugShot</dc:title>
  <dc:creator>Dominique de Graaff</dc:creator>
  <cp:lastModifiedBy>Windows-gebruiker</cp:lastModifiedBy>
  <cp:revision>10</cp:revision>
  <dcterms:created xsi:type="dcterms:W3CDTF">2019-02-12T11:25:53Z</dcterms:created>
  <dcterms:modified xsi:type="dcterms:W3CDTF">2019-02-13T08:59:45Z</dcterms:modified>
</cp:coreProperties>
</file>