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A738C36-0F09-40FA-8B2E-138844389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52432"/>
          </a:xfrm>
        </p:spPr>
        <p:txBody>
          <a:bodyPr>
            <a:normAutofit/>
          </a:bodyPr>
          <a:lstStyle/>
          <a:p>
            <a:r>
              <a:rPr lang="en-GB" dirty="0"/>
              <a:t>Tight Pickle Productions</a:t>
            </a:r>
            <a:endParaRPr lang="en-NL" dirty="0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605DAEF-E372-459A-A3B5-40ACDAE8EC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2" r="4569" b="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2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F2CC8E-F80D-4F37-8B5D-144FB99C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Rick Oosthof </a:t>
            </a:r>
            <a:endParaRPr lang="en-NL" sz="3600"/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9640DC-A8D9-4832-AA85-FA00A2BA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GB"/>
              <a:t>Create the controller</a:t>
            </a:r>
          </a:p>
          <a:p>
            <a:r>
              <a:rPr lang="en-GB"/>
              <a:t>Level Design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5261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616A2-3362-4BF9-850D-8AD89A70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Rob O’Connor</a:t>
            </a:r>
            <a:endParaRPr lang="en-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D083EA-F002-4683-A212-5697CD9E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Art stuff</a:t>
            </a:r>
          </a:p>
          <a:p>
            <a:r>
              <a:rPr lang="en-GB" dirty="0">
                <a:solidFill>
                  <a:schemeClr val="tx1"/>
                </a:solidFill>
              </a:rPr>
              <a:t>Filming and editing the trailer</a:t>
            </a:r>
          </a:p>
          <a:p>
            <a:r>
              <a:rPr lang="en-GB" dirty="0">
                <a:solidFill>
                  <a:schemeClr val="tx1"/>
                </a:solidFill>
              </a:rPr>
              <a:t>Scrum Master</a:t>
            </a:r>
          </a:p>
          <a:p>
            <a:r>
              <a:rPr lang="en-GB" dirty="0">
                <a:solidFill>
                  <a:schemeClr val="tx1"/>
                </a:solidFill>
              </a:rPr>
              <a:t>Animation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2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AA4E2F-F350-418E-81E7-93B92EEB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Georgi Statev</a:t>
            </a:r>
            <a:endParaRPr lang="en-NL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3A0AE5-A26F-4077-9A96-1D5A245E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GB" dirty="0"/>
              <a:t>Art stuff</a:t>
            </a:r>
          </a:p>
          <a:p>
            <a:r>
              <a:rPr lang="en-GB" dirty="0"/>
              <a:t>Tiles</a:t>
            </a:r>
          </a:p>
          <a:p>
            <a:r>
              <a:rPr lang="en-GB" dirty="0"/>
              <a:t>animation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5411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59341-CA71-45AD-9110-D77D6226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Teamwork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55C4F-101C-4784-9271-4526962A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  <a:p>
            <a:endParaRPr lang="en-GB" dirty="0"/>
          </a:p>
          <a:p>
            <a:r>
              <a:rPr lang="en-GB" dirty="0"/>
              <a:t>Communication could be better</a:t>
            </a:r>
          </a:p>
          <a:p>
            <a:endParaRPr lang="en-GB" dirty="0"/>
          </a:p>
          <a:p>
            <a:r>
              <a:rPr lang="en-GB" dirty="0"/>
              <a:t>Be at school on time</a:t>
            </a:r>
          </a:p>
          <a:p>
            <a:endParaRPr lang="en-GB" dirty="0"/>
          </a:p>
          <a:p>
            <a:r>
              <a:rPr lang="en-GB" dirty="0"/>
              <a:t>Peer assessment</a:t>
            </a:r>
          </a:p>
          <a:p>
            <a:endParaRPr lang="en-GB" dirty="0"/>
          </a:p>
          <a:p>
            <a:r>
              <a:rPr lang="en-GB" dirty="0"/>
              <a:t>Roles (examples)</a:t>
            </a:r>
          </a:p>
        </p:txBody>
      </p:sp>
    </p:spTree>
    <p:extLst>
      <p:ext uri="{BB962C8B-B14F-4D97-AF65-F5344CB8AC3E}">
        <p14:creationId xmlns:p14="http://schemas.microsoft.com/office/powerpoint/2010/main" val="24871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FC3-5889-46EE-A3DA-6AF18CCE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Questions?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3A46EEB-10AB-4E52-AF22-A848AE925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2" descr="Related image">
            <a:extLst>
              <a:ext uri="{FF2B5EF4-FFF2-40B4-BE49-F238E27FC236}">
                <a16:creationId xmlns:a16="http://schemas.microsoft.com/office/drawing/2014/main" id="{10530653-2B83-410B-933C-277FED946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5" b="-3"/>
          <a:stretch/>
        </p:blipFill>
        <p:spPr bwMode="auto">
          <a:xfrm>
            <a:off x="1380489" y="1438360"/>
            <a:ext cx="5562032" cy="38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8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A89BF-855D-45BF-A0DC-F242674F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Trailer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72A92F-3FCB-427B-A084-A65F8136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236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F67D8-6AB5-4A13-8BB8-61F1D27C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Poster/ Case Design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B60690-1019-4BE7-B5BE-AFF5E7F0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770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56FA2-2AA0-4171-9A81-4DA7C09E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 itself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A3B145-3167-40AB-9E76-2CA4E500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0601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B61AC-92B6-4C5E-BD86-B707546B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 test results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9ADC2E-BDAF-4FAF-B0A5-8C33DE9DF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  <a:p>
            <a:endParaRPr lang="en-GB" dirty="0"/>
          </a:p>
          <a:p>
            <a:r>
              <a:rPr lang="en-GB" dirty="0"/>
              <a:t>Negative / positive</a:t>
            </a:r>
          </a:p>
          <a:p>
            <a:endParaRPr lang="en-GB" dirty="0"/>
          </a:p>
          <a:p>
            <a:r>
              <a:rPr lang="en-GB" dirty="0"/>
              <a:t>Improvements</a:t>
            </a:r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4221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52BD1-E06A-47C8-A0C8-E9F12B93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Calculations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EF9BEF-F010-4440-9ED8-76A7688C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778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B1788-D74B-45A4-A138-82B1BCAC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Trello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BC7519-E8AE-481D-84E2-B20FA3C2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300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2B5472-8EEA-4F15-87DD-D8545FE7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Glynn Leine (engineer)</a:t>
            </a:r>
            <a:endParaRPr lang="en-NL" sz="3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E9DA61-CB0C-4828-9FBF-CA48F24F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GB"/>
              <a:t>Everything that has to do with coding</a:t>
            </a:r>
          </a:p>
          <a:p>
            <a:r>
              <a:rPr lang="en-GB"/>
              <a:t>Arduino </a:t>
            </a:r>
            <a:r>
              <a:rPr lang="en-GB" err="1"/>
              <a:t>Leanardo</a:t>
            </a:r>
            <a:endParaRPr lang="en-GB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678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3EB7BF-E2A7-418D-AE49-26A059C4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GB"/>
              <a:t>Dominique de Graaff (designer)</a:t>
            </a:r>
            <a:endParaRPr lang="en-N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FBB472-66EE-4A4A-8A3A-0119C23A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PowerPoint presentations</a:t>
            </a:r>
          </a:p>
          <a:p>
            <a:r>
              <a:rPr lang="en-GB" dirty="0">
                <a:solidFill>
                  <a:schemeClr val="tx1"/>
                </a:solidFill>
              </a:rPr>
              <a:t>Website</a:t>
            </a:r>
          </a:p>
          <a:p>
            <a:r>
              <a:rPr lang="en-GB" dirty="0">
                <a:solidFill>
                  <a:schemeClr val="tx1"/>
                </a:solidFill>
              </a:rPr>
              <a:t>Game and trailer synopsis</a:t>
            </a:r>
          </a:p>
          <a:p>
            <a:r>
              <a:rPr lang="en-GB" dirty="0">
                <a:solidFill>
                  <a:schemeClr val="tx1"/>
                </a:solidFill>
              </a:rPr>
              <a:t>Create the design for the speaker and light output</a:t>
            </a:r>
          </a:p>
          <a:p>
            <a:r>
              <a:rPr lang="en-GB" dirty="0">
                <a:solidFill>
                  <a:schemeClr val="tx1"/>
                </a:solidFill>
              </a:rPr>
              <a:t>Laser cut the board</a:t>
            </a:r>
          </a:p>
          <a:p>
            <a:r>
              <a:rPr lang="en-GB">
                <a:solidFill>
                  <a:schemeClr val="tx1"/>
                </a:solidFill>
              </a:rPr>
              <a:t>Playtest </a:t>
            </a:r>
            <a:endParaRPr lang="en-GB" dirty="0">
              <a:solidFill>
                <a:schemeClr val="tx1"/>
              </a:solidFill>
            </a:endParaRPr>
          </a:p>
          <a:p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5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107</Words>
  <Application>Microsoft Office PowerPoint</Application>
  <PresentationFormat>Breedbeeld</PresentationFormat>
  <Paragraphs>45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Calisto MT</vt:lpstr>
      <vt:lpstr>Trebuchet MS</vt:lpstr>
      <vt:lpstr>Wingdings 2</vt:lpstr>
      <vt:lpstr>Leisteen</vt:lpstr>
      <vt:lpstr>PowerPoint-presentatie</vt:lpstr>
      <vt:lpstr>Trailer</vt:lpstr>
      <vt:lpstr>Poster/ Case Design</vt:lpstr>
      <vt:lpstr>The game itself</vt:lpstr>
      <vt:lpstr>Play test results</vt:lpstr>
      <vt:lpstr>Cost Calculations</vt:lpstr>
      <vt:lpstr>Trello</vt:lpstr>
      <vt:lpstr>Glynn Leine (engineer)</vt:lpstr>
      <vt:lpstr>Dominique de Graaff (designer)</vt:lpstr>
      <vt:lpstr>Rick Oosthof </vt:lpstr>
      <vt:lpstr>Rob O’Connor</vt:lpstr>
      <vt:lpstr>Georgi Statev</vt:lpstr>
      <vt:lpstr>Teamwork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Dominique de Graaff</dc:creator>
  <cp:lastModifiedBy>Dominique de Graaff</cp:lastModifiedBy>
  <cp:revision>3</cp:revision>
  <dcterms:created xsi:type="dcterms:W3CDTF">2019-02-27T13:26:22Z</dcterms:created>
  <dcterms:modified xsi:type="dcterms:W3CDTF">2019-02-27T13:50:50Z</dcterms:modified>
</cp:coreProperties>
</file>