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20"/>
  </p:notesMasterIdLst>
  <p:handoutMasterIdLst>
    <p:handoutMasterId r:id="rId21"/>
  </p:handoutMasterIdLst>
  <p:sldIdLst>
    <p:sldId id="868" r:id="rId4"/>
    <p:sldId id="863" r:id="rId5"/>
    <p:sldId id="870" r:id="rId6"/>
    <p:sldId id="872" r:id="rId7"/>
    <p:sldId id="887" r:id="rId8"/>
    <p:sldId id="897" r:id="rId9"/>
    <p:sldId id="898" r:id="rId10"/>
    <p:sldId id="874" r:id="rId11"/>
    <p:sldId id="896" r:id="rId12"/>
    <p:sldId id="899" r:id="rId13"/>
    <p:sldId id="900" r:id="rId14"/>
    <p:sldId id="902" r:id="rId15"/>
    <p:sldId id="903" r:id="rId16"/>
    <p:sldId id="901" r:id="rId17"/>
    <p:sldId id="894" r:id="rId18"/>
    <p:sldId id="895" r:id="rId1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8"/>
            <p14:sldId id="863"/>
            <p14:sldId id="870"/>
            <p14:sldId id="872"/>
            <p14:sldId id="887"/>
            <p14:sldId id="897"/>
            <p14:sldId id="898"/>
            <p14:sldId id="874"/>
            <p14:sldId id="896"/>
            <p14:sldId id="899"/>
            <p14:sldId id="900"/>
            <p14:sldId id="902"/>
            <p14:sldId id="903"/>
            <p14:sldId id="901"/>
            <p14:sldId id="894"/>
            <p14:sldId id="895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oroop Digital" initials="PD" lastIdx="1" clrIdx="0">
    <p:extLst>
      <p:ext uri="{19B8F6BF-5375-455C-9EA6-DF929625EA0E}">
        <p15:presenceInfo xmlns:p15="http://schemas.microsoft.com/office/powerpoint/2012/main" userId="c2b48a97d17549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881"/>
    <a:srgbClr val="F9BE75"/>
    <a:srgbClr val="6166B3"/>
    <a:srgbClr val="FBD148"/>
    <a:srgbClr val="E2E216"/>
    <a:srgbClr val="6E3CBC"/>
    <a:srgbClr val="CECFCE"/>
    <a:srgbClr val="D4A36E"/>
    <a:srgbClr val="D0343C"/>
    <a:srgbClr val="8D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84706" autoAdjust="0"/>
  </p:normalViewPr>
  <p:slideViewPr>
    <p:cSldViewPr>
      <p:cViewPr varScale="1">
        <p:scale>
          <a:sx n="89" d="100"/>
          <a:sy n="89" d="100"/>
        </p:scale>
        <p:origin x="115" y="13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DF5A3-C367-4C45-9236-FF880F6394DE}" type="doc">
      <dgm:prSet loTypeId="urn:microsoft.com/office/officeart/2005/8/layout/vList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ADA8A-08BE-4CE1-9670-A1B922191FAB}">
      <dgm:prSet phldrT="[Text]" custT="1"/>
      <dgm:spPr/>
      <dgm:t>
        <a:bodyPr/>
        <a:lstStyle/>
        <a:p>
          <a:r>
            <a:rPr lang="en-IN" sz="3600" dirty="0"/>
            <a:t>Volatile</a:t>
          </a:r>
          <a:endParaRPr lang="en-US" sz="3600" dirty="0"/>
        </a:p>
      </dgm:t>
    </dgm:pt>
    <dgm:pt modelId="{0E5062F6-BA9C-4BD9-A172-B30328D98F8F}" type="parTrans" cxnId="{5134F183-E7FD-4190-9D6B-4B1001632121}">
      <dgm:prSet/>
      <dgm:spPr/>
      <dgm:t>
        <a:bodyPr/>
        <a:lstStyle/>
        <a:p>
          <a:endParaRPr lang="en-US"/>
        </a:p>
      </dgm:t>
    </dgm:pt>
    <dgm:pt modelId="{1D7280E6-6F92-46A4-96BE-744A07C269B7}" type="sibTrans" cxnId="{5134F183-E7FD-4190-9D6B-4B1001632121}">
      <dgm:prSet/>
      <dgm:spPr/>
      <dgm:t>
        <a:bodyPr/>
        <a:lstStyle/>
        <a:p>
          <a:endParaRPr lang="en-US"/>
        </a:p>
      </dgm:t>
    </dgm:pt>
    <dgm:pt modelId="{A3ABA76D-6272-4CA6-BDD8-49F62661020F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/>
            <a:t>Ram, Register</a:t>
          </a:r>
          <a:endParaRPr lang="en-US" dirty="0"/>
        </a:p>
      </dgm:t>
    </dgm:pt>
    <dgm:pt modelId="{220B549C-5C61-44F0-82E1-34539A3EA8D3}" type="parTrans" cxnId="{7B6F9BF7-66A6-410E-892B-9904E21E50BA}">
      <dgm:prSet/>
      <dgm:spPr/>
      <dgm:t>
        <a:bodyPr/>
        <a:lstStyle/>
        <a:p>
          <a:endParaRPr lang="en-US"/>
        </a:p>
      </dgm:t>
    </dgm:pt>
    <dgm:pt modelId="{90FDF887-BB9F-4B84-9112-81E9CBA08349}" type="sibTrans" cxnId="{7B6F9BF7-66A6-410E-892B-9904E21E50BA}">
      <dgm:prSet/>
      <dgm:spPr/>
      <dgm:t>
        <a:bodyPr/>
        <a:lstStyle/>
        <a:p>
          <a:endParaRPr lang="en-US"/>
        </a:p>
      </dgm:t>
    </dgm:pt>
    <dgm:pt modelId="{C2494EEE-2CCC-4E34-B9AC-D36B0FB13109}">
      <dgm:prSet phldrT="[Text]" custT="1"/>
      <dgm:spPr/>
      <dgm:t>
        <a:bodyPr/>
        <a:lstStyle/>
        <a:p>
          <a:r>
            <a:rPr lang="en-IN" sz="3600" dirty="0"/>
            <a:t>Non-Volatile</a:t>
          </a:r>
          <a:endParaRPr lang="en-US" sz="3600" dirty="0"/>
        </a:p>
      </dgm:t>
    </dgm:pt>
    <dgm:pt modelId="{38751126-756D-4049-80B8-BA45A694E13A}" type="parTrans" cxnId="{9F248AEA-A5A8-4D88-A1AF-B0FBFEDCDAFA}">
      <dgm:prSet/>
      <dgm:spPr/>
      <dgm:t>
        <a:bodyPr/>
        <a:lstStyle/>
        <a:p>
          <a:endParaRPr lang="en-US"/>
        </a:p>
      </dgm:t>
    </dgm:pt>
    <dgm:pt modelId="{E1237F29-FF4C-43D3-9277-6B7F9D0A51E8}" type="sibTrans" cxnId="{9F248AEA-A5A8-4D88-A1AF-B0FBFEDCDAFA}">
      <dgm:prSet/>
      <dgm:spPr/>
      <dgm:t>
        <a:bodyPr/>
        <a:lstStyle/>
        <a:p>
          <a:endParaRPr lang="en-US"/>
        </a:p>
      </dgm:t>
    </dgm:pt>
    <dgm:pt modelId="{878AFB89-BA36-4504-8EAA-2E758758E66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/>
            <a:t>Hard Disk, CD</a:t>
          </a:r>
          <a:endParaRPr lang="en-US" dirty="0"/>
        </a:p>
      </dgm:t>
    </dgm:pt>
    <dgm:pt modelId="{438F12CC-4B2A-440C-8B1A-07ADD3766B1F}" type="parTrans" cxnId="{B3D86B98-4F93-4DD2-9FD4-C6B318E1653C}">
      <dgm:prSet/>
      <dgm:spPr/>
      <dgm:t>
        <a:bodyPr/>
        <a:lstStyle/>
        <a:p>
          <a:endParaRPr lang="en-US"/>
        </a:p>
      </dgm:t>
    </dgm:pt>
    <dgm:pt modelId="{D3578C7B-A159-4FEA-8F2E-C617CF0AA231}" type="sibTrans" cxnId="{B3D86B98-4F93-4DD2-9FD4-C6B318E1653C}">
      <dgm:prSet/>
      <dgm:spPr/>
      <dgm:t>
        <a:bodyPr/>
        <a:lstStyle/>
        <a:p>
          <a:endParaRPr lang="en-US"/>
        </a:p>
      </dgm:t>
    </dgm:pt>
    <dgm:pt modelId="{86DE2043-46A9-4630-9203-A5814FEA1BAF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 err="1"/>
            <a:t>Pendrive</a:t>
          </a:r>
          <a:endParaRPr lang="en-US" dirty="0"/>
        </a:p>
      </dgm:t>
    </dgm:pt>
    <dgm:pt modelId="{8CC1BDCB-B158-4FBA-8B00-5B7EFFD1309E}" type="parTrans" cxnId="{FC084330-7EC1-4111-8998-15AE08359E5B}">
      <dgm:prSet/>
      <dgm:spPr/>
      <dgm:t>
        <a:bodyPr/>
        <a:lstStyle/>
        <a:p>
          <a:endParaRPr lang="en-US"/>
        </a:p>
      </dgm:t>
    </dgm:pt>
    <dgm:pt modelId="{DEDE3284-D229-493C-BF6E-D33E5425BCE0}" type="sibTrans" cxnId="{FC084330-7EC1-4111-8998-15AE08359E5B}">
      <dgm:prSet/>
      <dgm:spPr/>
      <dgm:t>
        <a:bodyPr/>
        <a:lstStyle/>
        <a:p>
          <a:endParaRPr lang="en-US"/>
        </a:p>
      </dgm:t>
    </dgm:pt>
    <dgm:pt modelId="{8177FF34-4354-4150-B966-2B420AE510C3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/>
            <a:t>Cache Memory</a:t>
          </a:r>
          <a:endParaRPr lang="en-US" dirty="0"/>
        </a:p>
      </dgm:t>
    </dgm:pt>
    <dgm:pt modelId="{825C3B25-836F-4426-A177-D6BF6943472A}" type="parTrans" cxnId="{40169697-BC58-4B99-9F20-45CDD43B8CC7}">
      <dgm:prSet/>
      <dgm:spPr/>
      <dgm:t>
        <a:bodyPr/>
        <a:lstStyle/>
        <a:p>
          <a:endParaRPr lang="en-US"/>
        </a:p>
      </dgm:t>
    </dgm:pt>
    <dgm:pt modelId="{6D1BD040-763C-4F91-9645-E0F0AB02EDF0}" type="sibTrans" cxnId="{40169697-BC58-4B99-9F20-45CDD43B8CC7}">
      <dgm:prSet/>
      <dgm:spPr/>
      <dgm:t>
        <a:bodyPr/>
        <a:lstStyle/>
        <a:p>
          <a:endParaRPr lang="en-US"/>
        </a:p>
      </dgm:t>
    </dgm:pt>
    <dgm:pt modelId="{680C949B-9871-4BB2-991D-E4228FAE1A43}" type="pres">
      <dgm:prSet presAssocID="{456DF5A3-C367-4C45-9236-FF880F6394DE}" presName="Name0" presStyleCnt="0">
        <dgm:presLayoutVars>
          <dgm:dir/>
          <dgm:animLvl val="lvl"/>
          <dgm:resizeHandles/>
        </dgm:presLayoutVars>
      </dgm:prSet>
      <dgm:spPr/>
    </dgm:pt>
    <dgm:pt modelId="{CDAC4C4F-C94A-4648-B9D0-A3BCAE36FAB3}" type="pres">
      <dgm:prSet presAssocID="{49BADA8A-08BE-4CE1-9670-A1B922191FAB}" presName="linNode" presStyleCnt="0"/>
      <dgm:spPr/>
    </dgm:pt>
    <dgm:pt modelId="{83F3A1D8-2F36-4F61-A3A2-ED669401FC89}" type="pres">
      <dgm:prSet presAssocID="{49BADA8A-08BE-4CE1-9670-A1B922191FAB}" presName="parentShp" presStyleLbl="node1" presStyleIdx="0" presStyleCnt="2">
        <dgm:presLayoutVars>
          <dgm:bulletEnabled val="1"/>
        </dgm:presLayoutVars>
      </dgm:prSet>
      <dgm:spPr/>
    </dgm:pt>
    <dgm:pt modelId="{26840985-516E-41BB-B80E-BAB2F94FE53B}" type="pres">
      <dgm:prSet presAssocID="{49BADA8A-08BE-4CE1-9670-A1B922191FAB}" presName="childShp" presStyleLbl="bgAccFollowNode1" presStyleIdx="0" presStyleCnt="2" custLinFactNeighborX="467" custLinFactNeighborY="-3308">
        <dgm:presLayoutVars>
          <dgm:bulletEnabled val="1"/>
        </dgm:presLayoutVars>
      </dgm:prSet>
      <dgm:spPr/>
    </dgm:pt>
    <dgm:pt modelId="{E39FBCA2-D529-454A-828D-81D7F4623B71}" type="pres">
      <dgm:prSet presAssocID="{1D7280E6-6F92-46A4-96BE-744A07C269B7}" presName="spacing" presStyleCnt="0"/>
      <dgm:spPr/>
    </dgm:pt>
    <dgm:pt modelId="{CD428FBD-4F72-43D1-AC92-6B9885B9F1D7}" type="pres">
      <dgm:prSet presAssocID="{C2494EEE-2CCC-4E34-B9AC-D36B0FB13109}" presName="linNode" presStyleCnt="0"/>
      <dgm:spPr/>
    </dgm:pt>
    <dgm:pt modelId="{ED370B0B-A633-462D-893C-E09B2007034A}" type="pres">
      <dgm:prSet presAssocID="{C2494EEE-2CCC-4E34-B9AC-D36B0FB13109}" presName="parentShp" presStyleLbl="node1" presStyleIdx="1" presStyleCnt="2">
        <dgm:presLayoutVars>
          <dgm:bulletEnabled val="1"/>
        </dgm:presLayoutVars>
      </dgm:prSet>
      <dgm:spPr/>
    </dgm:pt>
    <dgm:pt modelId="{2EE9C0DD-5720-4771-A8D0-8769D25611D3}" type="pres">
      <dgm:prSet presAssocID="{C2494EEE-2CCC-4E34-B9AC-D36B0FB13109}" presName="childShp" presStyleLbl="bgAccFollowNode1" presStyleIdx="1" presStyleCnt="2" custLinFactNeighborX="467" custLinFactNeighborY="-1718">
        <dgm:presLayoutVars>
          <dgm:bulletEnabled val="1"/>
        </dgm:presLayoutVars>
      </dgm:prSet>
      <dgm:spPr/>
    </dgm:pt>
  </dgm:ptLst>
  <dgm:cxnLst>
    <dgm:cxn modelId="{46147E16-6408-4626-BFB8-AE31ABA18C45}" type="presOf" srcId="{A3ABA76D-6272-4CA6-BDD8-49F62661020F}" destId="{26840985-516E-41BB-B80E-BAB2F94FE53B}" srcOrd="0" destOrd="0" presId="urn:microsoft.com/office/officeart/2005/8/layout/vList6"/>
    <dgm:cxn modelId="{FC084330-7EC1-4111-8998-15AE08359E5B}" srcId="{C2494EEE-2CCC-4E34-B9AC-D36B0FB13109}" destId="{86DE2043-46A9-4630-9203-A5814FEA1BAF}" srcOrd="1" destOrd="0" parTransId="{8CC1BDCB-B158-4FBA-8B00-5B7EFFD1309E}" sibTransId="{DEDE3284-D229-493C-BF6E-D33E5425BCE0}"/>
    <dgm:cxn modelId="{140D7965-918D-4E0E-BD08-36D49749EF7D}" type="presOf" srcId="{456DF5A3-C367-4C45-9236-FF880F6394DE}" destId="{680C949B-9871-4BB2-991D-E4228FAE1A43}" srcOrd="0" destOrd="0" presId="urn:microsoft.com/office/officeart/2005/8/layout/vList6"/>
    <dgm:cxn modelId="{87CD5B73-D722-4879-8C8C-01E56F692488}" type="presOf" srcId="{8177FF34-4354-4150-B966-2B420AE510C3}" destId="{26840985-516E-41BB-B80E-BAB2F94FE53B}" srcOrd="0" destOrd="1" presId="urn:microsoft.com/office/officeart/2005/8/layout/vList6"/>
    <dgm:cxn modelId="{A0B1677B-30EE-4A6A-9EF9-E481831F738B}" type="presOf" srcId="{49BADA8A-08BE-4CE1-9670-A1B922191FAB}" destId="{83F3A1D8-2F36-4F61-A3A2-ED669401FC89}" srcOrd="0" destOrd="0" presId="urn:microsoft.com/office/officeart/2005/8/layout/vList6"/>
    <dgm:cxn modelId="{5134F183-E7FD-4190-9D6B-4B1001632121}" srcId="{456DF5A3-C367-4C45-9236-FF880F6394DE}" destId="{49BADA8A-08BE-4CE1-9670-A1B922191FAB}" srcOrd="0" destOrd="0" parTransId="{0E5062F6-BA9C-4BD9-A172-B30328D98F8F}" sibTransId="{1D7280E6-6F92-46A4-96BE-744A07C269B7}"/>
    <dgm:cxn modelId="{40169697-BC58-4B99-9F20-45CDD43B8CC7}" srcId="{49BADA8A-08BE-4CE1-9670-A1B922191FAB}" destId="{8177FF34-4354-4150-B966-2B420AE510C3}" srcOrd="1" destOrd="0" parTransId="{825C3B25-836F-4426-A177-D6BF6943472A}" sibTransId="{6D1BD040-763C-4F91-9645-E0F0AB02EDF0}"/>
    <dgm:cxn modelId="{B3D86B98-4F93-4DD2-9FD4-C6B318E1653C}" srcId="{C2494EEE-2CCC-4E34-B9AC-D36B0FB13109}" destId="{878AFB89-BA36-4504-8EAA-2E758758E66B}" srcOrd="0" destOrd="0" parTransId="{438F12CC-4B2A-440C-8B1A-07ADD3766B1F}" sibTransId="{D3578C7B-A159-4FEA-8F2E-C617CF0AA231}"/>
    <dgm:cxn modelId="{C42B1EB7-7173-4B64-BAF8-E422FA0C3A32}" type="presOf" srcId="{C2494EEE-2CCC-4E34-B9AC-D36B0FB13109}" destId="{ED370B0B-A633-462D-893C-E09B2007034A}" srcOrd="0" destOrd="0" presId="urn:microsoft.com/office/officeart/2005/8/layout/vList6"/>
    <dgm:cxn modelId="{B3F344D9-D0F8-4FD1-864C-ABFE95397610}" type="presOf" srcId="{878AFB89-BA36-4504-8EAA-2E758758E66B}" destId="{2EE9C0DD-5720-4771-A8D0-8769D25611D3}" srcOrd="0" destOrd="0" presId="urn:microsoft.com/office/officeart/2005/8/layout/vList6"/>
    <dgm:cxn modelId="{9F248AEA-A5A8-4D88-A1AF-B0FBFEDCDAFA}" srcId="{456DF5A3-C367-4C45-9236-FF880F6394DE}" destId="{C2494EEE-2CCC-4E34-B9AC-D36B0FB13109}" srcOrd="1" destOrd="0" parTransId="{38751126-756D-4049-80B8-BA45A694E13A}" sibTransId="{E1237F29-FF4C-43D3-9277-6B7F9D0A51E8}"/>
    <dgm:cxn modelId="{07AA4DF0-83F9-4F12-9F61-4DB9B239C477}" type="presOf" srcId="{86DE2043-46A9-4630-9203-A5814FEA1BAF}" destId="{2EE9C0DD-5720-4771-A8D0-8769D25611D3}" srcOrd="0" destOrd="1" presId="urn:microsoft.com/office/officeart/2005/8/layout/vList6"/>
    <dgm:cxn modelId="{7B6F9BF7-66A6-410E-892B-9904E21E50BA}" srcId="{49BADA8A-08BE-4CE1-9670-A1B922191FAB}" destId="{A3ABA76D-6272-4CA6-BDD8-49F62661020F}" srcOrd="0" destOrd="0" parTransId="{220B549C-5C61-44F0-82E1-34539A3EA8D3}" sibTransId="{90FDF887-BB9F-4B84-9112-81E9CBA08349}"/>
    <dgm:cxn modelId="{6C4D3D9E-6C95-4EB1-BABB-B548B2A9CF9C}" type="presParOf" srcId="{680C949B-9871-4BB2-991D-E4228FAE1A43}" destId="{CDAC4C4F-C94A-4648-B9D0-A3BCAE36FAB3}" srcOrd="0" destOrd="0" presId="urn:microsoft.com/office/officeart/2005/8/layout/vList6"/>
    <dgm:cxn modelId="{ACE802DF-49A3-4F11-9407-5C6928DCA595}" type="presParOf" srcId="{CDAC4C4F-C94A-4648-B9D0-A3BCAE36FAB3}" destId="{83F3A1D8-2F36-4F61-A3A2-ED669401FC89}" srcOrd="0" destOrd="0" presId="urn:microsoft.com/office/officeart/2005/8/layout/vList6"/>
    <dgm:cxn modelId="{002F755E-F2F4-409D-B359-114A146DA3AD}" type="presParOf" srcId="{CDAC4C4F-C94A-4648-B9D0-A3BCAE36FAB3}" destId="{26840985-516E-41BB-B80E-BAB2F94FE53B}" srcOrd="1" destOrd="0" presId="urn:microsoft.com/office/officeart/2005/8/layout/vList6"/>
    <dgm:cxn modelId="{22B9ACF9-4306-4500-BE8C-A2083258800A}" type="presParOf" srcId="{680C949B-9871-4BB2-991D-E4228FAE1A43}" destId="{E39FBCA2-D529-454A-828D-81D7F4623B71}" srcOrd="1" destOrd="0" presId="urn:microsoft.com/office/officeart/2005/8/layout/vList6"/>
    <dgm:cxn modelId="{51071B92-F48A-43D7-9285-A122D8C56621}" type="presParOf" srcId="{680C949B-9871-4BB2-991D-E4228FAE1A43}" destId="{CD428FBD-4F72-43D1-AC92-6B9885B9F1D7}" srcOrd="2" destOrd="0" presId="urn:microsoft.com/office/officeart/2005/8/layout/vList6"/>
    <dgm:cxn modelId="{2A1575B6-ACEF-4F09-85FB-BC6C14B66937}" type="presParOf" srcId="{CD428FBD-4F72-43D1-AC92-6B9885B9F1D7}" destId="{ED370B0B-A633-462D-893C-E09B2007034A}" srcOrd="0" destOrd="0" presId="urn:microsoft.com/office/officeart/2005/8/layout/vList6"/>
    <dgm:cxn modelId="{B3A32EA9-8AE3-4D6C-9EF2-2710052F972E}" type="presParOf" srcId="{CD428FBD-4F72-43D1-AC92-6B9885B9F1D7}" destId="{2EE9C0DD-5720-4771-A8D0-8769D25611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82ACE-73DB-46FA-A3F3-C130EB897588}" type="doc">
      <dgm:prSet loTypeId="urn:microsoft.com/office/officeart/2005/8/layout/pyramid1" loCatId="pyramid" qsTypeId="urn:microsoft.com/office/officeart/2005/8/quickstyle/3d1" qsCatId="3D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F7FC08A-67E1-4D7D-872B-39C982FA9F79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>
            <a:lnSpc>
              <a:spcPct val="250000"/>
            </a:lnSpc>
          </a:pPr>
          <a:r>
            <a:rPr lang="en-IN" sz="1900" b="0" dirty="0">
              <a:solidFill>
                <a:schemeClr val="bg1"/>
              </a:solidFill>
            </a:rPr>
            <a:t>Register</a:t>
          </a:r>
          <a:endParaRPr lang="en-US" sz="1900" b="0" dirty="0">
            <a:solidFill>
              <a:schemeClr val="bg1"/>
            </a:solidFill>
          </a:endParaRPr>
        </a:p>
      </dgm:t>
    </dgm:pt>
    <dgm:pt modelId="{E047704B-BFAF-461F-8CD0-74F6EAAFB6EF}" type="parTrans" cxnId="{C64AA754-1DBB-437A-B151-A916919719E8}">
      <dgm:prSet/>
      <dgm:spPr/>
      <dgm:t>
        <a:bodyPr/>
        <a:lstStyle/>
        <a:p>
          <a:endParaRPr lang="en-US"/>
        </a:p>
      </dgm:t>
    </dgm:pt>
    <dgm:pt modelId="{8BF21318-0FB7-4CF3-9371-74306A28EE70}" type="sibTrans" cxnId="{C64AA754-1DBB-437A-B151-A916919719E8}">
      <dgm:prSet/>
      <dgm:spPr/>
      <dgm:t>
        <a:bodyPr/>
        <a:lstStyle/>
        <a:p>
          <a:endParaRPr lang="en-US"/>
        </a:p>
      </dgm:t>
    </dgm:pt>
    <dgm:pt modelId="{E9FFC641-9806-4BE1-A44D-6F0931195DD4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4000" dirty="0">
              <a:solidFill>
                <a:schemeClr val="bg1"/>
              </a:solidFill>
            </a:rPr>
            <a:t>RAM</a:t>
          </a:r>
          <a:endParaRPr lang="en-US" sz="4000" dirty="0">
            <a:solidFill>
              <a:schemeClr val="bg1"/>
            </a:solidFill>
          </a:endParaRPr>
        </a:p>
      </dgm:t>
    </dgm:pt>
    <dgm:pt modelId="{708E8F54-56CA-4D4A-9C16-FD1CF7EE5E30}" type="parTrans" cxnId="{EF8F04DC-C5C0-455A-B77F-3FC99C1DBA0E}">
      <dgm:prSet/>
      <dgm:spPr/>
      <dgm:t>
        <a:bodyPr/>
        <a:lstStyle/>
        <a:p>
          <a:endParaRPr lang="en-US"/>
        </a:p>
      </dgm:t>
    </dgm:pt>
    <dgm:pt modelId="{B5C15EB2-1300-4B65-A855-5BCB4F61D434}" type="sibTrans" cxnId="{EF8F04DC-C5C0-455A-B77F-3FC99C1DBA0E}">
      <dgm:prSet/>
      <dgm:spPr/>
      <dgm:t>
        <a:bodyPr/>
        <a:lstStyle/>
        <a:p>
          <a:endParaRPr lang="en-US"/>
        </a:p>
      </dgm:t>
    </dgm:pt>
    <dgm:pt modelId="{44CEB0F0-1400-4E18-A5F5-AD1300208F90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4000" dirty="0">
              <a:solidFill>
                <a:schemeClr val="bg1"/>
              </a:solidFill>
            </a:rPr>
            <a:t>Virtual Memory</a:t>
          </a:r>
          <a:endParaRPr lang="en-US" sz="4000" dirty="0">
            <a:solidFill>
              <a:schemeClr val="bg1"/>
            </a:solidFill>
          </a:endParaRPr>
        </a:p>
      </dgm:t>
    </dgm:pt>
    <dgm:pt modelId="{C64561FB-ABED-4746-AA4B-46BC82E930BB}" type="parTrans" cxnId="{A1E77816-C5A2-4606-911A-E1D991CA7596}">
      <dgm:prSet/>
      <dgm:spPr/>
      <dgm:t>
        <a:bodyPr/>
        <a:lstStyle/>
        <a:p>
          <a:endParaRPr lang="en-US"/>
        </a:p>
      </dgm:t>
    </dgm:pt>
    <dgm:pt modelId="{DCA47FEE-E610-4B0D-B5AF-A5588884D858}" type="sibTrans" cxnId="{A1E77816-C5A2-4606-911A-E1D991CA7596}">
      <dgm:prSet/>
      <dgm:spPr/>
      <dgm:t>
        <a:bodyPr/>
        <a:lstStyle/>
        <a:p>
          <a:endParaRPr lang="en-US"/>
        </a:p>
      </dgm:t>
    </dgm:pt>
    <dgm:pt modelId="{375CB375-8C81-43E7-A6B3-2A80DDD3948F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dirty="0">
              <a:solidFill>
                <a:schemeClr val="bg1"/>
              </a:solidFill>
            </a:rPr>
            <a:t>Cache – L1</a:t>
          </a:r>
          <a:endParaRPr lang="en-US" sz="2400" dirty="0">
            <a:solidFill>
              <a:schemeClr val="bg1"/>
            </a:solidFill>
          </a:endParaRPr>
        </a:p>
      </dgm:t>
    </dgm:pt>
    <dgm:pt modelId="{01909B50-113C-49F6-B897-32113C1446BE}" type="parTrans" cxnId="{414C0CF7-EFB2-419E-A431-441531B8E97E}">
      <dgm:prSet/>
      <dgm:spPr/>
      <dgm:t>
        <a:bodyPr/>
        <a:lstStyle/>
        <a:p>
          <a:endParaRPr lang="en-US"/>
        </a:p>
      </dgm:t>
    </dgm:pt>
    <dgm:pt modelId="{762805BD-A0EB-4592-A1DF-D92881B60AB9}" type="sibTrans" cxnId="{414C0CF7-EFB2-419E-A431-441531B8E97E}">
      <dgm:prSet/>
      <dgm:spPr/>
      <dgm:t>
        <a:bodyPr/>
        <a:lstStyle/>
        <a:p>
          <a:endParaRPr lang="en-US"/>
        </a:p>
      </dgm:t>
    </dgm:pt>
    <dgm:pt modelId="{A88240AD-FB41-4162-B3F0-7109B6FA0493}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dirty="0">
              <a:solidFill>
                <a:schemeClr val="bg1"/>
              </a:solidFill>
            </a:rPr>
            <a:t>Cache – L2</a:t>
          </a:r>
          <a:endParaRPr lang="en-US" sz="2400" dirty="0">
            <a:solidFill>
              <a:schemeClr val="bg1"/>
            </a:solidFill>
          </a:endParaRPr>
        </a:p>
      </dgm:t>
    </dgm:pt>
    <dgm:pt modelId="{9220FD02-BF68-41A2-8827-1960A6E406DB}" type="parTrans" cxnId="{3E02BC5D-267E-46F1-90B7-5FB329F0EBD2}">
      <dgm:prSet/>
      <dgm:spPr/>
      <dgm:t>
        <a:bodyPr/>
        <a:lstStyle/>
        <a:p>
          <a:endParaRPr lang="en-US"/>
        </a:p>
      </dgm:t>
    </dgm:pt>
    <dgm:pt modelId="{5557EA88-B7F0-473C-B1CC-E71D3AD839FC}" type="sibTrans" cxnId="{3E02BC5D-267E-46F1-90B7-5FB329F0EBD2}">
      <dgm:prSet/>
      <dgm:spPr/>
      <dgm:t>
        <a:bodyPr/>
        <a:lstStyle/>
        <a:p>
          <a:endParaRPr lang="en-US"/>
        </a:p>
      </dgm:t>
    </dgm:pt>
    <dgm:pt modelId="{D7C00F2D-1212-499B-AF52-FA59D8BCA78E}" type="pres">
      <dgm:prSet presAssocID="{DCB82ACE-73DB-46FA-A3F3-C130EB897588}" presName="Name0" presStyleCnt="0">
        <dgm:presLayoutVars>
          <dgm:dir/>
          <dgm:animLvl val="lvl"/>
          <dgm:resizeHandles val="exact"/>
        </dgm:presLayoutVars>
      </dgm:prSet>
      <dgm:spPr/>
    </dgm:pt>
    <dgm:pt modelId="{C4E24C7F-78B5-4D9E-A7A4-F93BDBC6835D}" type="pres">
      <dgm:prSet presAssocID="{0F7FC08A-67E1-4D7D-872B-39C982FA9F79}" presName="Name8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A3DE287-A013-4534-9C39-8CA920162DAF}" type="pres">
      <dgm:prSet presAssocID="{0F7FC08A-67E1-4D7D-872B-39C982FA9F79}" presName="level" presStyleLbl="node1" presStyleIdx="0" presStyleCnt="5">
        <dgm:presLayoutVars>
          <dgm:chMax val="1"/>
          <dgm:bulletEnabled val="1"/>
        </dgm:presLayoutVars>
      </dgm:prSet>
      <dgm:spPr/>
    </dgm:pt>
    <dgm:pt modelId="{AFDAE5DF-E6EC-4DB8-B374-68B0FBA73344}" type="pres">
      <dgm:prSet presAssocID="{0F7FC08A-67E1-4D7D-872B-39C982FA9F7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DCED9C-3876-497B-A2A8-84711C2297DE}" type="pres">
      <dgm:prSet presAssocID="{375CB375-8C81-43E7-A6B3-2A80DDD3948F}" presName="Name8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E4966F5-039F-4CDA-AB75-5F1880BE56D9}" type="pres">
      <dgm:prSet presAssocID="{375CB375-8C81-43E7-A6B3-2A80DDD3948F}" presName="level" presStyleLbl="node1" presStyleIdx="1" presStyleCnt="5">
        <dgm:presLayoutVars>
          <dgm:chMax val="1"/>
          <dgm:bulletEnabled val="1"/>
        </dgm:presLayoutVars>
      </dgm:prSet>
      <dgm:spPr/>
    </dgm:pt>
    <dgm:pt modelId="{7759EA21-9830-4767-9B71-484070C2ABF0}" type="pres">
      <dgm:prSet presAssocID="{375CB375-8C81-43E7-A6B3-2A80DDD394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88F5D7-3FE7-4F8F-9F1B-43908D1543FA}" type="pres">
      <dgm:prSet presAssocID="{A88240AD-FB41-4162-B3F0-7109B6FA0493}" presName="Name8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2D31956-BA8E-4147-862E-6F89E9771C93}" type="pres">
      <dgm:prSet presAssocID="{A88240AD-FB41-4162-B3F0-7109B6FA0493}" presName="level" presStyleLbl="node1" presStyleIdx="2" presStyleCnt="5">
        <dgm:presLayoutVars>
          <dgm:chMax val="1"/>
          <dgm:bulletEnabled val="1"/>
        </dgm:presLayoutVars>
      </dgm:prSet>
      <dgm:spPr/>
    </dgm:pt>
    <dgm:pt modelId="{A1B17DA6-5DAD-452F-BF74-22FA15584D6A}" type="pres">
      <dgm:prSet presAssocID="{A88240AD-FB41-4162-B3F0-7109B6FA0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0117A6-6F7D-433C-B959-E0A632CB6A1A}" type="pres">
      <dgm:prSet presAssocID="{E9FFC641-9806-4BE1-A44D-6F0931195DD4}" presName="Name8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CCE05B2-3D83-43E1-B28D-A9C1C4796A3C}" type="pres">
      <dgm:prSet presAssocID="{E9FFC641-9806-4BE1-A44D-6F0931195DD4}" presName="level" presStyleLbl="node1" presStyleIdx="3" presStyleCnt="5" custScaleY="94377">
        <dgm:presLayoutVars>
          <dgm:chMax val="1"/>
          <dgm:bulletEnabled val="1"/>
        </dgm:presLayoutVars>
      </dgm:prSet>
      <dgm:spPr/>
    </dgm:pt>
    <dgm:pt modelId="{3120EB91-DB15-4D7E-9763-06FAF33C4A6C}" type="pres">
      <dgm:prSet presAssocID="{E9FFC641-9806-4BE1-A44D-6F0931195D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511504-9579-4688-8641-3B22BF352CA9}" type="pres">
      <dgm:prSet presAssocID="{44CEB0F0-1400-4E18-A5F5-AD1300208F90}" presName="Name8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6CAD41E-04CC-4893-AFEF-563672A3833F}" type="pres">
      <dgm:prSet presAssocID="{44CEB0F0-1400-4E18-A5F5-AD1300208F90}" presName="level" presStyleLbl="node1" presStyleIdx="4" presStyleCnt="5">
        <dgm:presLayoutVars>
          <dgm:chMax val="1"/>
          <dgm:bulletEnabled val="1"/>
        </dgm:presLayoutVars>
      </dgm:prSet>
      <dgm:spPr/>
    </dgm:pt>
    <dgm:pt modelId="{7B09FE1E-B405-44F2-8AE6-E96F6BFE3C8F}" type="pres">
      <dgm:prSet presAssocID="{44CEB0F0-1400-4E18-A5F5-AD1300208F9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306D60A-E959-44CC-BAE7-745638E92487}" type="presOf" srcId="{0F7FC08A-67E1-4D7D-872B-39C982FA9F79}" destId="{0A3DE287-A013-4534-9C39-8CA920162DAF}" srcOrd="0" destOrd="0" presId="urn:microsoft.com/office/officeart/2005/8/layout/pyramid1"/>
    <dgm:cxn modelId="{2F5DF00D-4F9A-4485-86AD-35731E956185}" type="presOf" srcId="{375CB375-8C81-43E7-A6B3-2A80DDD3948F}" destId="{CE4966F5-039F-4CDA-AB75-5F1880BE56D9}" srcOrd="0" destOrd="0" presId="urn:microsoft.com/office/officeart/2005/8/layout/pyramid1"/>
    <dgm:cxn modelId="{0529E70E-4005-4F95-A190-32731848800F}" type="presOf" srcId="{0F7FC08A-67E1-4D7D-872B-39C982FA9F79}" destId="{AFDAE5DF-E6EC-4DB8-B374-68B0FBA73344}" srcOrd="1" destOrd="0" presId="urn:microsoft.com/office/officeart/2005/8/layout/pyramid1"/>
    <dgm:cxn modelId="{A1E77816-C5A2-4606-911A-E1D991CA7596}" srcId="{DCB82ACE-73DB-46FA-A3F3-C130EB897588}" destId="{44CEB0F0-1400-4E18-A5F5-AD1300208F90}" srcOrd="4" destOrd="0" parTransId="{C64561FB-ABED-4746-AA4B-46BC82E930BB}" sibTransId="{DCA47FEE-E610-4B0D-B5AF-A5588884D858}"/>
    <dgm:cxn modelId="{3E02BC5D-267E-46F1-90B7-5FB329F0EBD2}" srcId="{DCB82ACE-73DB-46FA-A3F3-C130EB897588}" destId="{A88240AD-FB41-4162-B3F0-7109B6FA0493}" srcOrd="2" destOrd="0" parTransId="{9220FD02-BF68-41A2-8827-1960A6E406DB}" sibTransId="{5557EA88-B7F0-473C-B1CC-E71D3AD839FC}"/>
    <dgm:cxn modelId="{E5B10064-B3F9-4E81-9BB8-9245863B5410}" type="presOf" srcId="{375CB375-8C81-43E7-A6B3-2A80DDD3948F}" destId="{7759EA21-9830-4767-9B71-484070C2ABF0}" srcOrd="1" destOrd="0" presId="urn:microsoft.com/office/officeart/2005/8/layout/pyramid1"/>
    <dgm:cxn modelId="{BE3E0F68-48A9-46A2-BB64-F447DE490C73}" type="presOf" srcId="{A88240AD-FB41-4162-B3F0-7109B6FA0493}" destId="{F2D31956-BA8E-4147-862E-6F89E9771C93}" srcOrd="0" destOrd="0" presId="urn:microsoft.com/office/officeart/2005/8/layout/pyramid1"/>
    <dgm:cxn modelId="{62A0246F-4BB6-4C6E-8971-9F3C420CE460}" type="presOf" srcId="{E9FFC641-9806-4BE1-A44D-6F0931195DD4}" destId="{4CCE05B2-3D83-43E1-B28D-A9C1C4796A3C}" srcOrd="0" destOrd="0" presId="urn:microsoft.com/office/officeart/2005/8/layout/pyramid1"/>
    <dgm:cxn modelId="{AF9EBE6F-C066-4B19-895D-88B51328126C}" type="presOf" srcId="{E9FFC641-9806-4BE1-A44D-6F0931195DD4}" destId="{3120EB91-DB15-4D7E-9763-06FAF33C4A6C}" srcOrd="1" destOrd="0" presId="urn:microsoft.com/office/officeart/2005/8/layout/pyramid1"/>
    <dgm:cxn modelId="{C64AA754-1DBB-437A-B151-A916919719E8}" srcId="{DCB82ACE-73DB-46FA-A3F3-C130EB897588}" destId="{0F7FC08A-67E1-4D7D-872B-39C982FA9F79}" srcOrd="0" destOrd="0" parTransId="{E047704B-BFAF-461F-8CD0-74F6EAAFB6EF}" sibTransId="{8BF21318-0FB7-4CF3-9371-74306A28EE70}"/>
    <dgm:cxn modelId="{66A26C8A-40AB-4B76-845D-7ECC8400DD59}" type="presOf" srcId="{DCB82ACE-73DB-46FA-A3F3-C130EB897588}" destId="{D7C00F2D-1212-499B-AF52-FA59D8BCA78E}" srcOrd="0" destOrd="0" presId="urn:microsoft.com/office/officeart/2005/8/layout/pyramid1"/>
    <dgm:cxn modelId="{903E1CB6-F56E-498F-8B21-2974F066B749}" type="presOf" srcId="{44CEB0F0-1400-4E18-A5F5-AD1300208F90}" destId="{A6CAD41E-04CC-4893-AFEF-563672A3833F}" srcOrd="0" destOrd="0" presId="urn:microsoft.com/office/officeart/2005/8/layout/pyramid1"/>
    <dgm:cxn modelId="{3CAE2DC4-591F-4E8F-A6B2-69D34105DE2C}" type="presOf" srcId="{44CEB0F0-1400-4E18-A5F5-AD1300208F90}" destId="{7B09FE1E-B405-44F2-8AE6-E96F6BFE3C8F}" srcOrd="1" destOrd="0" presId="urn:microsoft.com/office/officeart/2005/8/layout/pyramid1"/>
    <dgm:cxn modelId="{EF8F04DC-C5C0-455A-B77F-3FC99C1DBA0E}" srcId="{DCB82ACE-73DB-46FA-A3F3-C130EB897588}" destId="{E9FFC641-9806-4BE1-A44D-6F0931195DD4}" srcOrd="3" destOrd="0" parTransId="{708E8F54-56CA-4D4A-9C16-FD1CF7EE5E30}" sibTransId="{B5C15EB2-1300-4B65-A855-5BCB4F61D434}"/>
    <dgm:cxn modelId="{0E083CE3-238D-4F0A-8D09-6B6EF385AEB9}" type="presOf" srcId="{A88240AD-FB41-4162-B3F0-7109B6FA0493}" destId="{A1B17DA6-5DAD-452F-BF74-22FA15584D6A}" srcOrd="1" destOrd="0" presId="urn:microsoft.com/office/officeart/2005/8/layout/pyramid1"/>
    <dgm:cxn modelId="{414C0CF7-EFB2-419E-A431-441531B8E97E}" srcId="{DCB82ACE-73DB-46FA-A3F3-C130EB897588}" destId="{375CB375-8C81-43E7-A6B3-2A80DDD3948F}" srcOrd="1" destOrd="0" parTransId="{01909B50-113C-49F6-B897-32113C1446BE}" sibTransId="{762805BD-A0EB-4592-A1DF-D92881B60AB9}"/>
    <dgm:cxn modelId="{54E0F1B0-22F7-4BAB-A388-99B8FA9A3C92}" type="presParOf" srcId="{D7C00F2D-1212-499B-AF52-FA59D8BCA78E}" destId="{C4E24C7F-78B5-4D9E-A7A4-F93BDBC6835D}" srcOrd="0" destOrd="0" presId="urn:microsoft.com/office/officeart/2005/8/layout/pyramid1"/>
    <dgm:cxn modelId="{424583EC-8A4E-4DE9-95F8-B0E36D67275A}" type="presParOf" srcId="{C4E24C7F-78B5-4D9E-A7A4-F93BDBC6835D}" destId="{0A3DE287-A013-4534-9C39-8CA920162DAF}" srcOrd="0" destOrd="0" presId="urn:microsoft.com/office/officeart/2005/8/layout/pyramid1"/>
    <dgm:cxn modelId="{E8451F19-F162-4661-AABB-49C90268B2B9}" type="presParOf" srcId="{C4E24C7F-78B5-4D9E-A7A4-F93BDBC6835D}" destId="{AFDAE5DF-E6EC-4DB8-B374-68B0FBA73344}" srcOrd="1" destOrd="0" presId="urn:microsoft.com/office/officeart/2005/8/layout/pyramid1"/>
    <dgm:cxn modelId="{4A400F4F-2EC4-4B2F-8653-3D4F1DB3B837}" type="presParOf" srcId="{D7C00F2D-1212-499B-AF52-FA59D8BCA78E}" destId="{B3DCED9C-3876-497B-A2A8-84711C2297DE}" srcOrd="1" destOrd="0" presId="urn:microsoft.com/office/officeart/2005/8/layout/pyramid1"/>
    <dgm:cxn modelId="{F9386F11-69FF-480B-A342-26534B4176E8}" type="presParOf" srcId="{B3DCED9C-3876-497B-A2A8-84711C2297DE}" destId="{CE4966F5-039F-4CDA-AB75-5F1880BE56D9}" srcOrd="0" destOrd="0" presId="urn:microsoft.com/office/officeart/2005/8/layout/pyramid1"/>
    <dgm:cxn modelId="{F97B1657-FE35-45E8-A75B-557C52964AB5}" type="presParOf" srcId="{B3DCED9C-3876-497B-A2A8-84711C2297DE}" destId="{7759EA21-9830-4767-9B71-484070C2ABF0}" srcOrd="1" destOrd="0" presId="urn:microsoft.com/office/officeart/2005/8/layout/pyramid1"/>
    <dgm:cxn modelId="{E19697B6-5192-4B6E-8242-39326850A4FD}" type="presParOf" srcId="{D7C00F2D-1212-499B-AF52-FA59D8BCA78E}" destId="{9688F5D7-3FE7-4F8F-9F1B-43908D1543FA}" srcOrd="2" destOrd="0" presId="urn:microsoft.com/office/officeart/2005/8/layout/pyramid1"/>
    <dgm:cxn modelId="{CF2E10C9-22FB-46DF-9C91-0C7C0E4DDE75}" type="presParOf" srcId="{9688F5D7-3FE7-4F8F-9F1B-43908D1543FA}" destId="{F2D31956-BA8E-4147-862E-6F89E9771C93}" srcOrd="0" destOrd="0" presId="urn:microsoft.com/office/officeart/2005/8/layout/pyramid1"/>
    <dgm:cxn modelId="{AD4F4839-B813-46FB-B467-5A56CC3F4882}" type="presParOf" srcId="{9688F5D7-3FE7-4F8F-9F1B-43908D1543FA}" destId="{A1B17DA6-5DAD-452F-BF74-22FA15584D6A}" srcOrd="1" destOrd="0" presId="urn:microsoft.com/office/officeart/2005/8/layout/pyramid1"/>
    <dgm:cxn modelId="{CBCA31DC-EA2D-404D-BAFE-2D83F814904A}" type="presParOf" srcId="{D7C00F2D-1212-499B-AF52-FA59D8BCA78E}" destId="{860117A6-6F7D-433C-B959-E0A632CB6A1A}" srcOrd="3" destOrd="0" presId="urn:microsoft.com/office/officeart/2005/8/layout/pyramid1"/>
    <dgm:cxn modelId="{B56B5852-5244-4968-AC5B-AAEDECDD94D5}" type="presParOf" srcId="{860117A6-6F7D-433C-B959-E0A632CB6A1A}" destId="{4CCE05B2-3D83-43E1-B28D-A9C1C4796A3C}" srcOrd="0" destOrd="0" presId="urn:microsoft.com/office/officeart/2005/8/layout/pyramid1"/>
    <dgm:cxn modelId="{CE3BB19B-55DB-4634-A3F7-8FBD36299894}" type="presParOf" srcId="{860117A6-6F7D-433C-B959-E0A632CB6A1A}" destId="{3120EB91-DB15-4D7E-9763-06FAF33C4A6C}" srcOrd="1" destOrd="0" presId="urn:microsoft.com/office/officeart/2005/8/layout/pyramid1"/>
    <dgm:cxn modelId="{EA9FBB45-8FA7-4C1E-AF1C-23C7141DA1B7}" type="presParOf" srcId="{D7C00F2D-1212-499B-AF52-FA59D8BCA78E}" destId="{23511504-9579-4688-8641-3B22BF352CA9}" srcOrd="4" destOrd="0" presId="urn:microsoft.com/office/officeart/2005/8/layout/pyramid1"/>
    <dgm:cxn modelId="{ACEEC06D-982B-4DF6-B08D-DDB07DEB019E}" type="presParOf" srcId="{23511504-9579-4688-8641-3B22BF352CA9}" destId="{A6CAD41E-04CC-4893-AFEF-563672A3833F}" srcOrd="0" destOrd="0" presId="urn:microsoft.com/office/officeart/2005/8/layout/pyramid1"/>
    <dgm:cxn modelId="{3B81C68B-40C1-4612-836E-D0826F5D488B}" type="presParOf" srcId="{23511504-9579-4688-8641-3B22BF352CA9}" destId="{7B09FE1E-B405-44F2-8AE6-E96F6BFE3C8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0985-516E-41BB-B80E-BAB2F94FE53B}">
      <dsp:nvSpPr>
        <dsp:cNvPr id="0" name=""/>
        <dsp:cNvSpPr/>
      </dsp:nvSpPr>
      <dsp:spPr>
        <a:xfrm>
          <a:off x="3081942" y="0"/>
          <a:ext cx="4622913" cy="21939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Ram, Register</a:t>
          </a:r>
          <a:endParaRPr lang="en-US" sz="3400" kern="1200" dirty="0"/>
        </a:p>
        <a:p>
          <a:pPr marL="285750" lvl="1" indent="-285750" algn="l" defTabSz="1511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Cache Memory</a:t>
          </a:r>
          <a:endParaRPr lang="en-US" sz="3400" kern="1200" dirty="0"/>
        </a:p>
      </dsp:txBody>
      <dsp:txXfrm>
        <a:off x="3081942" y="274249"/>
        <a:ext cx="3800166" cy="1645495"/>
      </dsp:txXfrm>
    </dsp:sp>
    <dsp:sp modelId="{83F3A1D8-2F36-4F61-A3A2-ED669401FC89}">
      <dsp:nvSpPr>
        <dsp:cNvPr id="0" name=""/>
        <dsp:cNvSpPr/>
      </dsp:nvSpPr>
      <dsp:spPr>
        <a:xfrm>
          <a:off x="0" y="562"/>
          <a:ext cx="3081942" cy="2193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Volatile</a:t>
          </a:r>
          <a:endParaRPr lang="en-US" sz="3600" kern="1200" dirty="0"/>
        </a:p>
      </dsp:txBody>
      <dsp:txXfrm>
        <a:off x="107102" y="107664"/>
        <a:ext cx="2867738" cy="1979789"/>
      </dsp:txXfrm>
    </dsp:sp>
    <dsp:sp modelId="{2EE9C0DD-5720-4771-A8D0-8769D25611D3}">
      <dsp:nvSpPr>
        <dsp:cNvPr id="0" name=""/>
        <dsp:cNvSpPr/>
      </dsp:nvSpPr>
      <dsp:spPr>
        <a:xfrm>
          <a:off x="3081942" y="2376262"/>
          <a:ext cx="4622913" cy="21939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/>
            <a:t>Hard Disk, CD</a:t>
          </a:r>
          <a:endParaRPr lang="en-US" sz="3400" kern="1200" dirty="0"/>
        </a:p>
        <a:p>
          <a:pPr marL="285750" lvl="1" indent="-285750" algn="l" defTabSz="1511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 err="1"/>
            <a:t>Pendrive</a:t>
          </a:r>
          <a:endParaRPr lang="en-US" sz="3400" kern="1200" dirty="0"/>
        </a:p>
      </dsp:txBody>
      <dsp:txXfrm>
        <a:off x="3081942" y="2650511"/>
        <a:ext cx="3800166" cy="1645495"/>
      </dsp:txXfrm>
    </dsp:sp>
    <dsp:sp modelId="{ED370B0B-A633-462D-893C-E09B2007034A}">
      <dsp:nvSpPr>
        <dsp:cNvPr id="0" name=""/>
        <dsp:cNvSpPr/>
      </dsp:nvSpPr>
      <dsp:spPr>
        <a:xfrm>
          <a:off x="0" y="2413955"/>
          <a:ext cx="3081942" cy="21939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Non-Volatile</a:t>
          </a:r>
          <a:endParaRPr lang="en-US" sz="3600" kern="1200" dirty="0"/>
        </a:p>
      </dsp:txBody>
      <dsp:txXfrm>
        <a:off x="107102" y="2521057"/>
        <a:ext cx="2867738" cy="1979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DE287-A013-4534-9C39-8CA920162DAF}">
      <dsp:nvSpPr>
        <dsp:cNvPr id="0" name=""/>
        <dsp:cNvSpPr/>
      </dsp:nvSpPr>
      <dsp:spPr>
        <a:xfrm>
          <a:off x="2948048" y="0"/>
          <a:ext cx="1495040" cy="1060748"/>
        </a:xfrm>
        <a:prstGeom prst="trapezoid">
          <a:avLst>
            <a:gd name="adj" fmla="val 7047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solidFill>
                <a:schemeClr val="bg1"/>
              </a:solidFill>
            </a:rPr>
            <a:t>Register</a:t>
          </a:r>
          <a:endParaRPr lang="en-US" sz="1900" b="0" kern="1200" dirty="0">
            <a:solidFill>
              <a:schemeClr val="bg1"/>
            </a:solidFill>
          </a:endParaRPr>
        </a:p>
      </dsp:txBody>
      <dsp:txXfrm>
        <a:off x="2948048" y="0"/>
        <a:ext cx="1495040" cy="1060748"/>
      </dsp:txXfrm>
    </dsp:sp>
    <dsp:sp modelId="{CE4966F5-039F-4CDA-AB75-5F1880BE56D9}">
      <dsp:nvSpPr>
        <dsp:cNvPr id="0" name=""/>
        <dsp:cNvSpPr/>
      </dsp:nvSpPr>
      <dsp:spPr>
        <a:xfrm>
          <a:off x="2200527" y="1060748"/>
          <a:ext cx="2990081" cy="1060748"/>
        </a:xfrm>
        <a:prstGeom prst="trapezoid">
          <a:avLst>
            <a:gd name="adj" fmla="val 7047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Cache – L1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23792" y="1060748"/>
        <a:ext cx="1943552" cy="1060748"/>
      </dsp:txXfrm>
    </dsp:sp>
    <dsp:sp modelId="{F2D31956-BA8E-4147-862E-6F89E9771C93}">
      <dsp:nvSpPr>
        <dsp:cNvPr id="0" name=""/>
        <dsp:cNvSpPr/>
      </dsp:nvSpPr>
      <dsp:spPr>
        <a:xfrm>
          <a:off x="1453007" y="2121496"/>
          <a:ext cx="4485121" cy="1060748"/>
        </a:xfrm>
        <a:prstGeom prst="trapezoid">
          <a:avLst>
            <a:gd name="adj" fmla="val 7047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Cache – L2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237903" y="2121496"/>
        <a:ext cx="2915329" cy="1060748"/>
      </dsp:txXfrm>
    </dsp:sp>
    <dsp:sp modelId="{4CCE05B2-3D83-43E1-B28D-A9C1C4796A3C}">
      <dsp:nvSpPr>
        <dsp:cNvPr id="0" name=""/>
        <dsp:cNvSpPr/>
      </dsp:nvSpPr>
      <dsp:spPr>
        <a:xfrm>
          <a:off x="747520" y="3182244"/>
          <a:ext cx="5896096" cy="1001102"/>
        </a:xfrm>
        <a:prstGeom prst="trapezoid">
          <a:avLst>
            <a:gd name="adj" fmla="val 7047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bg1"/>
              </a:solidFill>
            </a:rPr>
            <a:t>RAM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1779337" y="3182244"/>
        <a:ext cx="3832462" cy="1001102"/>
      </dsp:txXfrm>
    </dsp:sp>
    <dsp:sp modelId="{A6CAD41E-04CC-4893-AFEF-563672A3833F}">
      <dsp:nvSpPr>
        <dsp:cNvPr id="0" name=""/>
        <dsp:cNvSpPr/>
      </dsp:nvSpPr>
      <dsp:spPr>
        <a:xfrm>
          <a:off x="0" y="4183346"/>
          <a:ext cx="7391136" cy="1060748"/>
        </a:xfrm>
        <a:prstGeom prst="trapezoid">
          <a:avLst>
            <a:gd name="adj" fmla="val 70471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bg1"/>
              </a:solidFill>
            </a:rPr>
            <a:t>Virtual Memory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1293448" y="4183346"/>
        <a:ext cx="4804239" cy="1060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eterArreola-5972678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Comic Sans MS" panose="030F0702030302020204" pitchFamily="66" charset="0"/>
              </a:rPr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055440" y="4570203"/>
            <a:ext cx="10515600" cy="1500187"/>
          </a:xfrm>
        </p:spPr>
        <p:txBody>
          <a:bodyPr>
            <a:noAutofit/>
          </a:bodyPr>
          <a:lstStyle/>
          <a:p>
            <a:r>
              <a:rPr lang="en-US" dirty="0"/>
              <a:t>Thanks a lot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Date : 09/12/2021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>
                <a:latin typeface="Comic Sans MS" panose="030F0702030302020204" pitchFamily="66" charset="0"/>
              </a:rPr>
              <a:t>Dive into “C Programming”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406"/>
            <a:ext cx="10515600" cy="630386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🔰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Types of </a:t>
            </a: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Computer Memory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08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510694-7318-4251-BCD1-ABDA02AE5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482188"/>
              </p:ext>
            </p:extLst>
          </p:nvPr>
        </p:nvGraphicFramePr>
        <p:xfrm>
          <a:off x="2351584" y="1484784"/>
          <a:ext cx="77048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3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94" y="214851"/>
            <a:ext cx="5937426" cy="630386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</a:rPr>
              <a:t>🔰</a:t>
            </a:r>
            <a:r>
              <a:rPr lang="en-US" sz="3200" b="0" i="0" u="sng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Memory Unit Architecture</a:t>
            </a:r>
            <a:endParaRPr lang="en-US" sz="3200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09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FBD306-67CF-44BE-9590-898ECBF33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344949"/>
              </p:ext>
            </p:extLst>
          </p:nvPr>
        </p:nvGraphicFramePr>
        <p:xfrm>
          <a:off x="2279576" y="1028680"/>
          <a:ext cx="7391137" cy="524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26931991-95BB-4A54-9A34-2C9CFFD54F71}"/>
              </a:ext>
            </a:extLst>
          </p:cNvPr>
          <p:cNvSpPr/>
          <p:nvPr/>
        </p:nvSpPr>
        <p:spPr>
          <a:xfrm>
            <a:off x="1190423" y="943460"/>
            <a:ext cx="216024" cy="47731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5EDB2B8-68D5-40CE-A5B8-DA245151603D}"/>
              </a:ext>
            </a:extLst>
          </p:cNvPr>
          <p:cNvSpPr/>
          <p:nvPr/>
        </p:nvSpPr>
        <p:spPr>
          <a:xfrm>
            <a:off x="10442335" y="994216"/>
            <a:ext cx="216024" cy="4722366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D113-E415-4ABE-A9D9-D2F7D0B90272}"/>
              </a:ext>
            </a:extLst>
          </p:cNvPr>
          <p:cNvSpPr txBox="1"/>
          <p:nvPr/>
        </p:nvSpPr>
        <p:spPr>
          <a:xfrm>
            <a:off x="695064" y="387267"/>
            <a:ext cx="14404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9BE75"/>
                </a:highlight>
              </a:rPr>
              <a:t>Low</a:t>
            </a:r>
            <a:endParaRPr lang="en-US" dirty="0">
              <a:highlight>
                <a:srgbClr val="F9BE75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5838F-0AFE-4B59-80B7-34A0F61FD29C}"/>
              </a:ext>
            </a:extLst>
          </p:cNvPr>
          <p:cNvSpPr txBox="1"/>
          <p:nvPr/>
        </p:nvSpPr>
        <p:spPr>
          <a:xfrm>
            <a:off x="715334" y="5898380"/>
            <a:ext cx="126809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High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5DE8D-3CC7-446E-851B-C0E1E55705F1}"/>
              </a:ext>
            </a:extLst>
          </p:cNvPr>
          <p:cNvSpPr txBox="1"/>
          <p:nvPr/>
        </p:nvSpPr>
        <p:spPr>
          <a:xfrm>
            <a:off x="9848101" y="475905"/>
            <a:ext cx="14404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9BE75"/>
                </a:highlight>
              </a:rPr>
              <a:t>High</a:t>
            </a:r>
            <a:endParaRPr lang="en-US" dirty="0">
              <a:highlight>
                <a:srgbClr val="F9BE75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D6240-4960-4001-AFEB-456066D50108}"/>
              </a:ext>
            </a:extLst>
          </p:cNvPr>
          <p:cNvSpPr txBox="1"/>
          <p:nvPr/>
        </p:nvSpPr>
        <p:spPr>
          <a:xfrm>
            <a:off x="9938111" y="5903443"/>
            <a:ext cx="144049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9BE75"/>
                </a:highlight>
              </a:rPr>
              <a:t>Low</a:t>
            </a:r>
            <a:endParaRPr lang="en-US" dirty="0">
              <a:highlight>
                <a:srgbClr val="F9BE75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1E7-78D0-4F45-B683-9AAF4547E7A1}"/>
              </a:ext>
            </a:extLst>
          </p:cNvPr>
          <p:cNvSpPr txBox="1"/>
          <p:nvPr/>
        </p:nvSpPr>
        <p:spPr>
          <a:xfrm rot="5400000">
            <a:off x="-270458" y="2859423"/>
            <a:ext cx="167845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79961-E0A2-4D26-A925-0EA59BF7CCE2}"/>
              </a:ext>
            </a:extLst>
          </p:cNvPr>
          <p:cNvSpPr txBox="1"/>
          <p:nvPr/>
        </p:nvSpPr>
        <p:spPr>
          <a:xfrm rot="5400000">
            <a:off x="10514574" y="2963221"/>
            <a:ext cx="167845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Speed, Price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5397" y="3007399"/>
            <a:ext cx="9505181" cy="1035146"/>
          </a:xfrm>
        </p:spPr>
        <p:txBody>
          <a:bodyPr/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🔰</a:t>
            </a:r>
            <a:r>
              <a:rPr lang="en-US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Which Level Language </a:t>
            </a:r>
            <a:r>
              <a:rPr lang="en-US" b="1" cap="all" dirty="0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lang="en-US" dirty="0">
                <a:latin typeface="Comic Sans MS" panose="030F0702030302020204" pitchFamily="66" charset="0"/>
              </a:rPr>
              <a:t> is 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GmHasan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2A1D9-822A-4AAF-832D-F9BD16B47096}"/>
              </a:ext>
            </a:extLst>
          </p:cNvPr>
          <p:cNvSpPr txBox="1"/>
          <p:nvPr/>
        </p:nvSpPr>
        <p:spPr>
          <a:xfrm>
            <a:off x="1127448" y="4200783"/>
            <a:ext cx="961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👉🏻 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Comic Sans MS" panose="030F0702030302020204" pitchFamily="66" charset="0"/>
              </a:rPr>
              <a:t>C language is belonging to middle level language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5397" y="3007399"/>
            <a:ext cx="9505181" cy="78164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Kind of Language </a:t>
            </a:r>
            <a:r>
              <a:rPr lang="en-US" b="1" cap="all" dirty="0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lang="en-US" dirty="0">
                <a:latin typeface="Comic Sans MS" panose="030F0702030302020204" pitchFamily="66" charset="0"/>
              </a:rPr>
              <a:t> is 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GmHasan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2A1D9-822A-4AAF-832D-F9BD16B47096}"/>
              </a:ext>
            </a:extLst>
          </p:cNvPr>
          <p:cNvSpPr txBox="1"/>
          <p:nvPr/>
        </p:nvSpPr>
        <p:spPr>
          <a:xfrm>
            <a:off x="1127448" y="4051393"/>
            <a:ext cx="978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👉🏻 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Comic Sans MS" panose="030F0702030302020204" pitchFamily="66" charset="0"/>
              </a:rPr>
              <a:t>C is a 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General Purpose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Statically typed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Structured based</a:t>
            </a:r>
            <a:r>
              <a:rPr lang="en-IN" sz="2800" b="0" i="0" dirty="0">
                <a:solidFill>
                  <a:srgbClr val="444444"/>
                </a:solidFill>
                <a:effectLst/>
                <a:latin typeface="Comic Sans MS" panose="030F0702030302020204" pitchFamily="66" charset="0"/>
              </a:rPr>
              <a:t> Programming Language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3F05B36-86B6-43D0-A64A-195263CCFA07}"/>
              </a:ext>
            </a:extLst>
          </p:cNvPr>
          <p:cNvSpPr txBox="1">
            <a:spLocks/>
          </p:cNvSpPr>
          <p:nvPr/>
        </p:nvSpPr>
        <p:spPr>
          <a:xfrm>
            <a:off x="1559495" y="1023858"/>
            <a:ext cx="10297144" cy="103514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5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0" dirty="0">
                <a:solidFill>
                  <a:schemeClr val="bg1"/>
                </a:solidFill>
                <a:latin typeface="Comic Sans MS" panose="030F0702030302020204" pitchFamily="66" charset="0"/>
              </a:rPr>
              <a:t>🔰 Why Should We Learn </a:t>
            </a:r>
            <a:r>
              <a:rPr lang="en-IN" sz="4000" b="0" dirty="0">
                <a:solidFill>
                  <a:srgbClr val="F9BE75"/>
                </a:solidFill>
                <a:latin typeface="Comic Sans MS" panose="030F0702030302020204" pitchFamily="66" charset="0"/>
              </a:rPr>
              <a:t>C</a:t>
            </a:r>
            <a:r>
              <a:rPr lang="en-IN" sz="4000" b="0" dirty="0">
                <a:solidFill>
                  <a:schemeClr val="bg1"/>
                </a:solidFill>
                <a:latin typeface="Comic Sans MS" panose="030F0702030302020204" pitchFamily="66" charset="0"/>
              </a:rPr>
              <a:t> Programming Language ?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CC9CD-0C04-4450-880F-7248A43EBE90}"/>
              </a:ext>
            </a:extLst>
          </p:cNvPr>
          <p:cNvSpPr txBox="1"/>
          <p:nvPr/>
        </p:nvSpPr>
        <p:spPr>
          <a:xfrm>
            <a:off x="1271464" y="2170621"/>
            <a:ext cx="1039593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C is The Mother of All Programming Languages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C is The Pillar of Our Programming Journey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C Helps Us to Think Like Computer Scientist Rather Than Software Engineer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We’ll Understand How and Why Rather Than What is Happening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Simply, Easy to Understand Syntax &amp; Very Straightforward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Probably The Fastest Programming Language on The Planet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5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56643"/>
            <a:ext cx="10515600" cy="27085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Comic Sans MS" panose="030F0702030302020204" pitchFamily="66" charset="0"/>
              </a:rPr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230" y="4647893"/>
            <a:ext cx="10515600" cy="1500187"/>
          </a:xfrm>
        </p:spPr>
        <p:txBody>
          <a:bodyPr/>
          <a:lstStyle/>
          <a:p>
            <a:r>
              <a:rPr lang="en-US" dirty="0"/>
              <a:t>Do you have any questions?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AC90CA-D04B-4CEA-8AFA-08DA4083B8FA}"/>
              </a:ext>
            </a:extLst>
          </p:cNvPr>
          <p:cNvGrpSpPr/>
          <p:nvPr/>
        </p:nvGrpSpPr>
        <p:grpSpPr>
          <a:xfrm>
            <a:off x="831850" y="550373"/>
            <a:ext cx="5552182" cy="2193850"/>
            <a:chOff x="831850" y="550373"/>
            <a:chExt cx="5140132" cy="2193850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BD5E11C3-EA4D-47AF-BF57-73A609FB921B}"/>
                </a:ext>
              </a:extLst>
            </p:cNvPr>
            <p:cNvSpPr txBox="1">
              <a:spLocks/>
            </p:cNvSpPr>
            <p:nvPr/>
          </p:nvSpPr>
          <p:spPr>
            <a:xfrm>
              <a:off x="1326219" y="1223856"/>
              <a:ext cx="4645763" cy="151798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 err="1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Jatrabari</a:t>
              </a: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Wapda</a:t>
              </a: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 Colony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+01316444147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gmhasan81@outlook.com</a:t>
              </a:r>
            </a:p>
            <a:p>
              <a:pPr marL="0" indent="0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  <a:hlinkClick r:id="rId3"/>
                </a:rPr>
                <a:t>https://www.github.com/</a:t>
              </a:r>
              <a:r>
                <a:rPr lang="en-US" sz="1200" u="sng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rPr>
                <a:t>gmhasan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8977E9-B4EB-498B-95EB-8D34D58BA3A4}"/>
                </a:ext>
              </a:extLst>
            </p:cNvPr>
            <p:cNvSpPr/>
            <p:nvPr/>
          </p:nvSpPr>
          <p:spPr>
            <a:xfrm>
              <a:off x="831850" y="1329356"/>
              <a:ext cx="273345" cy="263395"/>
            </a:xfrm>
            <a:custGeom>
              <a:avLst/>
              <a:gdLst>
                <a:gd name="connsiteX0" fmla="*/ 101580 w 279328"/>
                <a:gd name="connsiteY0" fmla="*/ 209496 h 279328"/>
                <a:gd name="connsiteX1" fmla="*/ 107916 w 279328"/>
                <a:gd name="connsiteY1" fmla="*/ 215846 h 279328"/>
                <a:gd name="connsiteX2" fmla="*/ 106067 w 279328"/>
                <a:gd name="connsiteY2" fmla="*/ 220333 h 279328"/>
                <a:gd name="connsiteX3" fmla="*/ 87018 w 279328"/>
                <a:gd name="connsiteY3" fmla="*/ 239382 h 279328"/>
                <a:gd name="connsiteX4" fmla="*/ 82531 w 279328"/>
                <a:gd name="connsiteY4" fmla="*/ 241244 h 279328"/>
                <a:gd name="connsiteX5" fmla="*/ 76182 w 279328"/>
                <a:gd name="connsiteY5" fmla="*/ 234894 h 279328"/>
                <a:gd name="connsiteX6" fmla="*/ 78044 w 279328"/>
                <a:gd name="connsiteY6" fmla="*/ 230407 h 279328"/>
                <a:gd name="connsiteX7" fmla="*/ 97079 w 279328"/>
                <a:gd name="connsiteY7" fmla="*/ 211358 h 279328"/>
                <a:gd name="connsiteX8" fmla="*/ 101580 w 279328"/>
                <a:gd name="connsiteY8" fmla="*/ 209496 h 279328"/>
                <a:gd name="connsiteX9" fmla="*/ 95230 w 279328"/>
                <a:gd name="connsiteY9" fmla="*/ 177748 h 279328"/>
                <a:gd name="connsiteX10" fmla="*/ 101580 w 279328"/>
                <a:gd name="connsiteY10" fmla="*/ 184111 h 279328"/>
                <a:gd name="connsiteX11" fmla="*/ 99718 w 279328"/>
                <a:gd name="connsiteY11" fmla="*/ 188585 h 279328"/>
                <a:gd name="connsiteX12" fmla="*/ 36235 w 279328"/>
                <a:gd name="connsiteY12" fmla="*/ 252081 h 279328"/>
                <a:gd name="connsiteX13" fmla="*/ 31748 w 279328"/>
                <a:gd name="connsiteY13" fmla="*/ 253930 h 279328"/>
                <a:gd name="connsiteX14" fmla="*/ 25398 w 279328"/>
                <a:gd name="connsiteY14" fmla="*/ 247580 h 279328"/>
                <a:gd name="connsiteX15" fmla="*/ 27247 w 279328"/>
                <a:gd name="connsiteY15" fmla="*/ 243093 h 279328"/>
                <a:gd name="connsiteX16" fmla="*/ 90743 w 279328"/>
                <a:gd name="connsiteY16" fmla="*/ 179611 h 279328"/>
                <a:gd name="connsiteX17" fmla="*/ 95230 w 279328"/>
                <a:gd name="connsiteY17" fmla="*/ 177748 h 279328"/>
                <a:gd name="connsiteX18" fmla="*/ 63483 w 279328"/>
                <a:gd name="connsiteY18" fmla="*/ 171412 h 279328"/>
                <a:gd name="connsiteX19" fmla="*/ 69833 w 279328"/>
                <a:gd name="connsiteY19" fmla="*/ 177748 h 279328"/>
                <a:gd name="connsiteX20" fmla="*/ 67971 w 279328"/>
                <a:gd name="connsiteY20" fmla="*/ 182249 h 279328"/>
                <a:gd name="connsiteX21" fmla="*/ 61621 w 279328"/>
                <a:gd name="connsiteY21" fmla="*/ 188585 h 279328"/>
                <a:gd name="connsiteX22" fmla="*/ 57134 w 279328"/>
                <a:gd name="connsiteY22" fmla="*/ 190448 h 279328"/>
                <a:gd name="connsiteX23" fmla="*/ 50784 w 279328"/>
                <a:gd name="connsiteY23" fmla="*/ 184111 h 279328"/>
                <a:gd name="connsiteX24" fmla="*/ 52647 w 279328"/>
                <a:gd name="connsiteY24" fmla="*/ 179611 h 279328"/>
                <a:gd name="connsiteX25" fmla="*/ 58996 w 279328"/>
                <a:gd name="connsiteY25" fmla="*/ 173261 h 279328"/>
                <a:gd name="connsiteX26" fmla="*/ 63483 w 279328"/>
                <a:gd name="connsiteY26" fmla="*/ 171412 h 279328"/>
                <a:gd name="connsiteX27" fmla="*/ 254176 w 279328"/>
                <a:gd name="connsiteY27" fmla="*/ 34140 h 279328"/>
                <a:gd name="connsiteX28" fmla="*/ 121728 w 279328"/>
                <a:gd name="connsiteY28" fmla="*/ 166588 h 279328"/>
                <a:gd name="connsiteX29" fmla="*/ 158816 w 279328"/>
                <a:gd name="connsiteY29" fmla="*/ 256646 h 279328"/>
                <a:gd name="connsiteX30" fmla="*/ 254176 w 279328"/>
                <a:gd name="connsiteY30" fmla="*/ 34140 h 279328"/>
                <a:gd name="connsiteX31" fmla="*/ 245188 w 279328"/>
                <a:gd name="connsiteY31" fmla="*/ 25153 h 279328"/>
                <a:gd name="connsiteX32" fmla="*/ 22695 w 279328"/>
                <a:gd name="connsiteY32" fmla="*/ 120525 h 279328"/>
                <a:gd name="connsiteX33" fmla="*/ 112753 w 279328"/>
                <a:gd name="connsiteY33" fmla="*/ 157601 h 279328"/>
                <a:gd name="connsiteX34" fmla="*/ 272978 w 279328"/>
                <a:gd name="connsiteY34" fmla="*/ 0 h 279328"/>
                <a:gd name="connsiteX35" fmla="*/ 279328 w 279328"/>
                <a:gd name="connsiteY35" fmla="*/ 6350 h 279328"/>
                <a:gd name="connsiteX36" fmla="*/ 278643 w 279328"/>
                <a:gd name="connsiteY36" fmla="*/ 9039 h 279328"/>
                <a:gd name="connsiteX37" fmla="*/ 278720 w 279328"/>
                <a:gd name="connsiteY37" fmla="*/ 9078 h 279328"/>
                <a:gd name="connsiteX38" fmla="*/ 164558 w 279328"/>
                <a:gd name="connsiteY38" fmla="*/ 275423 h 279328"/>
                <a:gd name="connsiteX39" fmla="*/ 164532 w 279328"/>
                <a:gd name="connsiteY39" fmla="*/ 275487 h 279328"/>
                <a:gd name="connsiteX40" fmla="*/ 164441 w 279328"/>
                <a:gd name="connsiteY40" fmla="*/ 275707 h 279328"/>
                <a:gd name="connsiteX41" fmla="*/ 164403 w 279328"/>
                <a:gd name="connsiteY41" fmla="*/ 275694 h 279328"/>
                <a:gd name="connsiteX42" fmla="*/ 158713 w 279328"/>
                <a:gd name="connsiteY42" fmla="*/ 279328 h 279328"/>
                <a:gd name="connsiteX43" fmla="*/ 152712 w 279328"/>
                <a:gd name="connsiteY43" fmla="*/ 274737 h 279328"/>
                <a:gd name="connsiteX44" fmla="*/ 152609 w 279328"/>
                <a:gd name="connsiteY44" fmla="*/ 274776 h 279328"/>
                <a:gd name="connsiteX45" fmla="*/ 109429 w 279328"/>
                <a:gd name="connsiteY45" fmla="*/ 169899 h 279328"/>
                <a:gd name="connsiteX46" fmla="*/ 4565 w 279328"/>
                <a:gd name="connsiteY46" fmla="*/ 126719 h 279328"/>
                <a:gd name="connsiteX47" fmla="*/ 4591 w 279328"/>
                <a:gd name="connsiteY47" fmla="*/ 126616 h 279328"/>
                <a:gd name="connsiteX48" fmla="*/ 0 w 279328"/>
                <a:gd name="connsiteY48" fmla="*/ 120615 h 279328"/>
                <a:gd name="connsiteX49" fmla="*/ 3634 w 279328"/>
                <a:gd name="connsiteY49" fmla="*/ 114925 h 279328"/>
                <a:gd name="connsiteX50" fmla="*/ 3621 w 279328"/>
                <a:gd name="connsiteY50" fmla="*/ 114900 h 279328"/>
                <a:gd name="connsiteX51" fmla="*/ 3841 w 279328"/>
                <a:gd name="connsiteY51" fmla="*/ 114796 h 279328"/>
                <a:gd name="connsiteX52" fmla="*/ 3905 w 279328"/>
                <a:gd name="connsiteY52" fmla="*/ 114770 h 279328"/>
                <a:gd name="connsiteX53" fmla="*/ 270250 w 279328"/>
                <a:gd name="connsiteY53" fmla="*/ 621 h 279328"/>
                <a:gd name="connsiteX54" fmla="*/ 270276 w 279328"/>
                <a:gd name="connsiteY54" fmla="*/ 673 h 279328"/>
                <a:gd name="connsiteX55" fmla="*/ 272978 w 279328"/>
                <a:gd name="connsiteY55" fmla="*/ 0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328" h="279328">
                  <a:moveTo>
                    <a:pt x="101580" y="209496"/>
                  </a:moveTo>
                  <a:cubicBezTo>
                    <a:pt x="105084" y="209496"/>
                    <a:pt x="107916" y="212341"/>
                    <a:pt x="107916" y="215846"/>
                  </a:cubicBezTo>
                  <a:cubicBezTo>
                    <a:pt x="107916" y="217604"/>
                    <a:pt x="107218" y="219195"/>
                    <a:pt x="106067" y="220333"/>
                  </a:cubicBezTo>
                  <a:lnTo>
                    <a:pt x="87018" y="239382"/>
                  </a:lnTo>
                  <a:cubicBezTo>
                    <a:pt x="85867" y="240533"/>
                    <a:pt x="84277" y="241244"/>
                    <a:pt x="82531" y="241244"/>
                  </a:cubicBezTo>
                  <a:cubicBezTo>
                    <a:pt x="79027" y="241244"/>
                    <a:pt x="76182" y="238399"/>
                    <a:pt x="76182" y="234894"/>
                  </a:cubicBezTo>
                  <a:cubicBezTo>
                    <a:pt x="76182" y="233148"/>
                    <a:pt x="76893" y="231545"/>
                    <a:pt x="78044" y="230407"/>
                  </a:cubicBezTo>
                  <a:lnTo>
                    <a:pt x="97079" y="211358"/>
                  </a:lnTo>
                  <a:cubicBezTo>
                    <a:pt x="98230" y="210207"/>
                    <a:pt x="99821" y="209496"/>
                    <a:pt x="101580" y="209496"/>
                  </a:cubicBezTo>
                  <a:close/>
                  <a:moveTo>
                    <a:pt x="95230" y="177748"/>
                  </a:moveTo>
                  <a:cubicBezTo>
                    <a:pt x="98735" y="177748"/>
                    <a:pt x="101580" y="180606"/>
                    <a:pt x="101580" y="184111"/>
                  </a:cubicBezTo>
                  <a:cubicBezTo>
                    <a:pt x="101580" y="185857"/>
                    <a:pt x="100868" y="187447"/>
                    <a:pt x="99718" y="188585"/>
                  </a:cubicBezTo>
                  <a:lnTo>
                    <a:pt x="36235" y="252081"/>
                  </a:lnTo>
                  <a:cubicBezTo>
                    <a:pt x="35084" y="253232"/>
                    <a:pt x="33493" y="253930"/>
                    <a:pt x="31748" y="253930"/>
                  </a:cubicBezTo>
                  <a:cubicBezTo>
                    <a:pt x="28243" y="253930"/>
                    <a:pt x="25398" y="251098"/>
                    <a:pt x="25398" y="247580"/>
                  </a:cubicBezTo>
                  <a:cubicBezTo>
                    <a:pt x="25398" y="245848"/>
                    <a:pt x="26109" y="244257"/>
                    <a:pt x="27247" y="243093"/>
                  </a:cubicBezTo>
                  <a:lnTo>
                    <a:pt x="90743" y="179611"/>
                  </a:lnTo>
                  <a:cubicBezTo>
                    <a:pt x="91881" y="178473"/>
                    <a:pt x="93471" y="177748"/>
                    <a:pt x="95230" y="177748"/>
                  </a:cubicBezTo>
                  <a:close/>
                  <a:moveTo>
                    <a:pt x="63483" y="171412"/>
                  </a:moveTo>
                  <a:cubicBezTo>
                    <a:pt x="66988" y="171412"/>
                    <a:pt x="69833" y="174257"/>
                    <a:pt x="69833" y="177748"/>
                  </a:cubicBezTo>
                  <a:cubicBezTo>
                    <a:pt x="69833" y="179507"/>
                    <a:pt x="69122" y="181098"/>
                    <a:pt x="67971" y="182249"/>
                  </a:cubicBezTo>
                  <a:lnTo>
                    <a:pt x="61621" y="188585"/>
                  </a:lnTo>
                  <a:cubicBezTo>
                    <a:pt x="60470" y="189749"/>
                    <a:pt x="58893" y="190448"/>
                    <a:pt x="57134" y="190448"/>
                  </a:cubicBezTo>
                  <a:cubicBezTo>
                    <a:pt x="53629" y="190448"/>
                    <a:pt x="50784" y="187603"/>
                    <a:pt x="50784" y="184111"/>
                  </a:cubicBezTo>
                  <a:cubicBezTo>
                    <a:pt x="50784" y="182352"/>
                    <a:pt x="51496" y="180774"/>
                    <a:pt x="52647" y="179611"/>
                  </a:cubicBezTo>
                  <a:lnTo>
                    <a:pt x="58996" y="173261"/>
                  </a:lnTo>
                  <a:cubicBezTo>
                    <a:pt x="60147" y="172123"/>
                    <a:pt x="61738" y="171412"/>
                    <a:pt x="63483" y="171412"/>
                  </a:cubicBezTo>
                  <a:close/>
                  <a:moveTo>
                    <a:pt x="254176" y="34140"/>
                  </a:moveTo>
                  <a:lnTo>
                    <a:pt x="121728" y="166588"/>
                  </a:lnTo>
                  <a:lnTo>
                    <a:pt x="158816" y="256646"/>
                  </a:lnTo>
                  <a:cubicBezTo>
                    <a:pt x="158816" y="256646"/>
                    <a:pt x="254176" y="34140"/>
                    <a:pt x="254176" y="34140"/>
                  </a:cubicBezTo>
                  <a:close/>
                  <a:moveTo>
                    <a:pt x="245188" y="25153"/>
                  </a:moveTo>
                  <a:lnTo>
                    <a:pt x="22695" y="120525"/>
                  </a:lnTo>
                  <a:cubicBezTo>
                    <a:pt x="22695" y="120525"/>
                    <a:pt x="112753" y="157601"/>
                    <a:pt x="112753" y="157601"/>
                  </a:cubicBezTo>
                  <a:close/>
                  <a:moveTo>
                    <a:pt x="272978" y="0"/>
                  </a:moveTo>
                  <a:cubicBezTo>
                    <a:pt x="276483" y="0"/>
                    <a:pt x="279328" y="2845"/>
                    <a:pt x="279328" y="6350"/>
                  </a:cubicBezTo>
                  <a:cubicBezTo>
                    <a:pt x="279328" y="7332"/>
                    <a:pt x="279043" y="8225"/>
                    <a:pt x="278643" y="9039"/>
                  </a:cubicBezTo>
                  <a:lnTo>
                    <a:pt x="278720" y="9078"/>
                  </a:lnTo>
                  <a:lnTo>
                    <a:pt x="164558" y="275423"/>
                  </a:lnTo>
                  <a:cubicBezTo>
                    <a:pt x="164558" y="275449"/>
                    <a:pt x="164545" y="275462"/>
                    <a:pt x="164532" y="275487"/>
                  </a:cubicBezTo>
                  <a:lnTo>
                    <a:pt x="164441" y="275707"/>
                  </a:lnTo>
                  <a:lnTo>
                    <a:pt x="164403" y="275694"/>
                  </a:lnTo>
                  <a:cubicBezTo>
                    <a:pt x="163381" y="277828"/>
                    <a:pt x="161234" y="279328"/>
                    <a:pt x="158713" y="279328"/>
                  </a:cubicBezTo>
                  <a:cubicBezTo>
                    <a:pt x="155829" y="279328"/>
                    <a:pt x="153488" y="277375"/>
                    <a:pt x="152712" y="274737"/>
                  </a:cubicBezTo>
                  <a:lnTo>
                    <a:pt x="152609" y="274776"/>
                  </a:lnTo>
                  <a:lnTo>
                    <a:pt x="109429" y="169899"/>
                  </a:lnTo>
                  <a:lnTo>
                    <a:pt x="4565" y="126719"/>
                  </a:lnTo>
                  <a:lnTo>
                    <a:pt x="4591" y="126616"/>
                  </a:lnTo>
                  <a:cubicBezTo>
                    <a:pt x="1953" y="125840"/>
                    <a:pt x="0" y="123499"/>
                    <a:pt x="0" y="120615"/>
                  </a:cubicBezTo>
                  <a:cubicBezTo>
                    <a:pt x="0" y="118094"/>
                    <a:pt x="1500" y="115960"/>
                    <a:pt x="3634" y="114925"/>
                  </a:cubicBezTo>
                  <a:lnTo>
                    <a:pt x="3621" y="114900"/>
                  </a:lnTo>
                  <a:lnTo>
                    <a:pt x="3841" y="114796"/>
                  </a:lnTo>
                  <a:cubicBezTo>
                    <a:pt x="3867" y="114783"/>
                    <a:pt x="3892" y="114770"/>
                    <a:pt x="3905" y="114770"/>
                  </a:cubicBezTo>
                  <a:lnTo>
                    <a:pt x="270250" y="621"/>
                  </a:lnTo>
                  <a:lnTo>
                    <a:pt x="270276" y="673"/>
                  </a:lnTo>
                  <a:cubicBezTo>
                    <a:pt x="271103" y="259"/>
                    <a:pt x="272009" y="0"/>
                    <a:pt x="272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C0333-C01A-46F6-9777-CECA30C073A8}"/>
                </a:ext>
              </a:extLst>
            </p:cNvPr>
            <p:cNvSpPr/>
            <p:nvPr/>
          </p:nvSpPr>
          <p:spPr>
            <a:xfrm>
              <a:off x="859202" y="1734193"/>
              <a:ext cx="273345" cy="239450"/>
            </a:xfrm>
            <a:custGeom>
              <a:avLst/>
              <a:gdLst>
                <a:gd name="connsiteX0" fmla="*/ 101580 w 279328"/>
                <a:gd name="connsiteY0" fmla="*/ 76181 h 253935"/>
                <a:gd name="connsiteX1" fmla="*/ 12699 w 279328"/>
                <a:gd name="connsiteY1" fmla="*/ 149187 h 253935"/>
                <a:gd name="connsiteX2" fmla="*/ 39300 w 279328"/>
                <a:gd name="connsiteY2" fmla="*/ 201126 h 253935"/>
                <a:gd name="connsiteX3" fmla="*/ 43516 w 279328"/>
                <a:gd name="connsiteY3" fmla="*/ 214469 h 253935"/>
                <a:gd name="connsiteX4" fmla="*/ 38239 w 279328"/>
                <a:gd name="connsiteY4" fmla="*/ 232950 h 253935"/>
                <a:gd name="connsiteX5" fmla="*/ 71423 w 279328"/>
                <a:gd name="connsiteY5" fmla="*/ 220183 h 253935"/>
                <a:gd name="connsiteX6" fmla="*/ 75988 w 279328"/>
                <a:gd name="connsiteY6" fmla="*/ 219348 h 253935"/>
                <a:gd name="connsiteX7" fmla="*/ 78703 w 279328"/>
                <a:gd name="connsiteY7" fmla="*/ 219642 h 253935"/>
                <a:gd name="connsiteX8" fmla="*/ 101580 w 279328"/>
                <a:gd name="connsiteY8" fmla="*/ 222193 h 253935"/>
                <a:gd name="connsiteX9" fmla="*/ 190447 w 279328"/>
                <a:gd name="connsiteY9" fmla="*/ 149187 h 253935"/>
                <a:gd name="connsiteX10" fmla="*/ 101580 w 279328"/>
                <a:gd name="connsiteY10" fmla="*/ 76181 h 253935"/>
                <a:gd name="connsiteX11" fmla="*/ 101580 w 279328"/>
                <a:gd name="connsiteY11" fmla="*/ 63484 h 253935"/>
                <a:gd name="connsiteX12" fmla="*/ 203146 w 279328"/>
                <a:gd name="connsiteY12" fmla="*/ 149187 h 253935"/>
                <a:gd name="connsiteX13" fmla="*/ 101580 w 279328"/>
                <a:gd name="connsiteY13" fmla="*/ 234890 h 253935"/>
                <a:gd name="connsiteX14" fmla="*/ 75988 w 279328"/>
                <a:gd name="connsiteY14" fmla="*/ 232045 h 253935"/>
                <a:gd name="connsiteX15" fmla="*/ 19049 w 279328"/>
                <a:gd name="connsiteY15" fmla="*/ 253935 h 253935"/>
                <a:gd name="connsiteX16" fmla="*/ 31321 w 279328"/>
                <a:gd name="connsiteY16" fmla="*/ 210990 h 253935"/>
                <a:gd name="connsiteX17" fmla="*/ 0 w 279328"/>
                <a:gd name="connsiteY17" fmla="*/ 149187 h 253935"/>
                <a:gd name="connsiteX18" fmla="*/ 101580 w 279328"/>
                <a:gd name="connsiteY18" fmla="*/ 63484 h 253935"/>
                <a:gd name="connsiteX19" fmla="*/ 177748 w 279328"/>
                <a:gd name="connsiteY19" fmla="*/ 0 h 253935"/>
                <a:gd name="connsiteX20" fmla="*/ 279328 w 279328"/>
                <a:gd name="connsiteY20" fmla="*/ 85703 h 253935"/>
                <a:gd name="connsiteX21" fmla="*/ 248007 w 279328"/>
                <a:gd name="connsiteY21" fmla="*/ 147506 h 253935"/>
                <a:gd name="connsiteX22" fmla="*/ 260279 w 279328"/>
                <a:gd name="connsiteY22" fmla="*/ 190451 h 253935"/>
                <a:gd name="connsiteX23" fmla="*/ 212225 w 279328"/>
                <a:gd name="connsiteY23" fmla="*/ 171971 h 253935"/>
                <a:gd name="connsiteX24" fmla="*/ 214837 w 279328"/>
                <a:gd name="connsiteY24" fmla="*/ 159368 h 253935"/>
                <a:gd name="connsiteX25" fmla="*/ 241089 w 279328"/>
                <a:gd name="connsiteY25" fmla="*/ 169466 h 253935"/>
                <a:gd name="connsiteX26" fmla="*/ 235799 w 279328"/>
                <a:gd name="connsiteY26" fmla="*/ 150986 h 253935"/>
                <a:gd name="connsiteX27" fmla="*/ 240028 w 279328"/>
                <a:gd name="connsiteY27" fmla="*/ 137631 h 253935"/>
                <a:gd name="connsiteX28" fmla="*/ 266629 w 279328"/>
                <a:gd name="connsiteY28" fmla="*/ 85703 h 253935"/>
                <a:gd name="connsiteX29" fmla="*/ 177748 w 279328"/>
                <a:gd name="connsiteY29" fmla="*/ 12697 h 253935"/>
                <a:gd name="connsiteX30" fmla="*/ 99679 w 279328"/>
                <a:gd name="connsiteY30" fmla="*/ 50858 h 253935"/>
                <a:gd name="connsiteX31" fmla="*/ 84380 w 279328"/>
                <a:gd name="connsiteY31" fmla="*/ 51986 h 253935"/>
                <a:gd name="connsiteX32" fmla="*/ 177748 w 279328"/>
                <a:gd name="connsiteY32" fmla="*/ 0 h 2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328" h="253935">
                  <a:moveTo>
                    <a:pt x="101580" y="76181"/>
                  </a:moveTo>
                  <a:cubicBezTo>
                    <a:pt x="52568" y="76181"/>
                    <a:pt x="12699" y="108934"/>
                    <a:pt x="12699" y="149187"/>
                  </a:cubicBezTo>
                  <a:cubicBezTo>
                    <a:pt x="12699" y="168796"/>
                    <a:pt x="22139" y="187230"/>
                    <a:pt x="39300" y="201126"/>
                  </a:cubicBezTo>
                  <a:cubicBezTo>
                    <a:pt x="43257" y="204324"/>
                    <a:pt x="44925" y="209579"/>
                    <a:pt x="43516" y="214469"/>
                  </a:cubicBezTo>
                  <a:lnTo>
                    <a:pt x="38239" y="232950"/>
                  </a:lnTo>
                  <a:lnTo>
                    <a:pt x="71423" y="220183"/>
                  </a:lnTo>
                  <a:cubicBezTo>
                    <a:pt x="72884" y="219630"/>
                    <a:pt x="74436" y="219348"/>
                    <a:pt x="75988" y="219348"/>
                  </a:cubicBezTo>
                  <a:cubicBezTo>
                    <a:pt x="76893" y="219348"/>
                    <a:pt x="77811" y="219442"/>
                    <a:pt x="78703" y="219642"/>
                  </a:cubicBezTo>
                  <a:cubicBezTo>
                    <a:pt x="86437" y="221335"/>
                    <a:pt x="94131" y="222193"/>
                    <a:pt x="101580" y="222193"/>
                  </a:cubicBezTo>
                  <a:cubicBezTo>
                    <a:pt x="150578" y="222193"/>
                    <a:pt x="190447" y="189440"/>
                    <a:pt x="190447" y="149187"/>
                  </a:cubicBezTo>
                  <a:cubicBezTo>
                    <a:pt x="190447" y="108934"/>
                    <a:pt x="150578" y="76181"/>
                    <a:pt x="101580" y="76181"/>
                  </a:cubicBezTo>
                  <a:close/>
                  <a:moveTo>
                    <a:pt x="101580" y="63484"/>
                  </a:moveTo>
                  <a:cubicBezTo>
                    <a:pt x="157665" y="63484"/>
                    <a:pt x="203146" y="101856"/>
                    <a:pt x="203146" y="149187"/>
                  </a:cubicBezTo>
                  <a:cubicBezTo>
                    <a:pt x="203146" y="196518"/>
                    <a:pt x="157665" y="234890"/>
                    <a:pt x="101580" y="234890"/>
                  </a:cubicBezTo>
                  <a:cubicBezTo>
                    <a:pt x="92708" y="234890"/>
                    <a:pt x="84173" y="233844"/>
                    <a:pt x="75988" y="232045"/>
                  </a:cubicBezTo>
                  <a:lnTo>
                    <a:pt x="19049" y="253935"/>
                  </a:lnTo>
                  <a:lnTo>
                    <a:pt x="31321" y="210990"/>
                  </a:lnTo>
                  <a:cubicBezTo>
                    <a:pt x="12052" y="195389"/>
                    <a:pt x="0" y="173499"/>
                    <a:pt x="0" y="149187"/>
                  </a:cubicBezTo>
                  <a:cubicBezTo>
                    <a:pt x="0" y="101856"/>
                    <a:pt x="45481" y="63484"/>
                    <a:pt x="101580" y="63484"/>
                  </a:cubicBezTo>
                  <a:close/>
                  <a:moveTo>
                    <a:pt x="177748" y="0"/>
                  </a:moveTo>
                  <a:cubicBezTo>
                    <a:pt x="233860" y="0"/>
                    <a:pt x="279328" y="38373"/>
                    <a:pt x="279328" y="85703"/>
                  </a:cubicBezTo>
                  <a:cubicBezTo>
                    <a:pt x="279328" y="110015"/>
                    <a:pt x="267288" y="131905"/>
                    <a:pt x="248007" y="147506"/>
                  </a:cubicBezTo>
                  <a:lnTo>
                    <a:pt x="260279" y="190451"/>
                  </a:lnTo>
                  <a:lnTo>
                    <a:pt x="212225" y="171971"/>
                  </a:lnTo>
                  <a:cubicBezTo>
                    <a:pt x="213376" y="167856"/>
                    <a:pt x="214320" y="163671"/>
                    <a:pt x="214837" y="159368"/>
                  </a:cubicBezTo>
                  <a:lnTo>
                    <a:pt x="241089" y="169466"/>
                  </a:lnTo>
                  <a:lnTo>
                    <a:pt x="235799" y="150986"/>
                  </a:lnTo>
                  <a:cubicBezTo>
                    <a:pt x="234403" y="146107"/>
                    <a:pt x="236071" y="140840"/>
                    <a:pt x="240028" y="137631"/>
                  </a:cubicBezTo>
                  <a:cubicBezTo>
                    <a:pt x="257189" y="123746"/>
                    <a:pt x="266629" y="105313"/>
                    <a:pt x="266629" y="85703"/>
                  </a:cubicBezTo>
                  <a:cubicBezTo>
                    <a:pt x="266629" y="45450"/>
                    <a:pt x="226760" y="12697"/>
                    <a:pt x="177748" y="12697"/>
                  </a:cubicBezTo>
                  <a:cubicBezTo>
                    <a:pt x="144100" y="12697"/>
                    <a:pt x="114770" y="28145"/>
                    <a:pt x="99679" y="50858"/>
                  </a:cubicBezTo>
                  <a:cubicBezTo>
                    <a:pt x="94480" y="50928"/>
                    <a:pt x="89385" y="51340"/>
                    <a:pt x="84380" y="51986"/>
                  </a:cubicBezTo>
                  <a:cubicBezTo>
                    <a:pt x="99899" y="21408"/>
                    <a:pt x="135862" y="0"/>
                    <a:pt x="177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AC913D-3910-49E5-8CE7-CA4E91F625A1}"/>
                </a:ext>
              </a:extLst>
            </p:cNvPr>
            <p:cNvSpPr/>
            <p:nvPr/>
          </p:nvSpPr>
          <p:spPr>
            <a:xfrm>
              <a:off x="855841" y="2093368"/>
              <a:ext cx="261350" cy="239451"/>
            </a:xfrm>
            <a:custGeom>
              <a:avLst/>
              <a:gdLst>
                <a:gd name="connsiteX0" fmla="*/ 228545 w 279328"/>
                <a:gd name="connsiteY0" fmla="*/ 0 h 279328"/>
                <a:gd name="connsiteX1" fmla="*/ 279328 w 279328"/>
                <a:gd name="connsiteY1" fmla="*/ 50784 h 279328"/>
                <a:gd name="connsiteX2" fmla="*/ 264443 w 279328"/>
                <a:gd name="connsiteY2" fmla="*/ 86695 h 279328"/>
                <a:gd name="connsiteX3" fmla="*/ 93045 w 279328"/>
                <a:gd name="connsiteY3" fmla="*/ 258107 h 279328"/>
                <a:gd name="connsiteX4" fmla="*/ 0 w 279328"/>
                <a:gd name="connsiteY4" fmla="*/ 279328 h 279328"/>
                <a:gd name="connsiteX5" fmla="*/ 21221 w 279328"/>
                <a:gd name="connsiteY5" fmla="*/ 186283 h 279328"/>
                <a:gd name="connsiteX6" fmla="*/ 192633 w 279328"/>
                <a:gd name="connsiteY6" fmla="*/ 14885 h 279328"/>
                <a:gd name="connsiteX7" fmla="*/ 228545 w 279328"/>
                <a:gd name="connsiteY7" fmla="*/ 0 h 279328"/>
                <a:gd name="connsiteX8" fmla="*/ 228545 w 279328"/>
                <a:gd name="connsiteY8" fmla="*/ 12699 h 279328"/>
                <a:gd name="connsiteX9" fmla="*/ 201608 w 279328"/>
                <a:gd name="connsiteY9" fmla="*/ 23859 h 279328"/>
                <a:gd name="connsiteX10" fmla="*/ 187059 w 279328"/>
                <a:gd name="connsiteY10" fmla="*/ 38408 h 279328"/>
                <a:gd name="connsiteX11" fmla="*/ 240920 w 279328"/>
                <a:gd name="connsiteY11" fmla="*/ 92282 h 279328"/>
                <a:gd name="connsiteX12" fmla="*/ 255469 w 279328"/>
                <a:gd name="connsiteY12" fmla="*/ 77721 h 279328"/>
                <a:gd name="connsiteX13" fmla="*/ 266629 w 279328"/>
                <a:gd name="connsiteY13" fmla="*/ 50784 h 279328"/>
                <a:gd name="connsiteX14" fmla="*/ 228545 w 279328"/>
                <a:gd name="connsiteY14" fmla="*/ 12699 h 279328"/>
                <a:gd name="connsiteX15" fmla="*/ 178072 w 279328"/>
                <a:gd name="connsiteY15" fmla="*/ 47395 h 279328"/>
                <a:gd name="connsiteX16" fmla="*/ 41356 w 279328"/>
                <a:gd name="connsiteY16" fmla="*/ 184098 h 279328"/>
                <a:gd name="connsiteX17" fmla="*/ 88881 w 279328"/>
                <a:gd name="connsiteY17" fmla="*/ 184098 h 279328"/>
                <a:gd name="connsiteX18" fmla="*/ 95230 w 279328"/>
                <a:gd name="connsiteY18" fmla="*/ 190448 h 279328"/>
                <a:gd name="connsiteX19" fmla="*/ 95230 w 279328"/>
                <a:gd name="connsiteY19" fmla="*/ 237972 h 279328"/>
                <a:gd name="connsiteX20" fmla="*/ 231933 w 279328"/>
                <a:gd name="connsiteY20" fmla="*/ 101257 h 279328"/>
                <a:gd name="connsiteX21" fmla="*/ 178072 w 279328"/>
                <a:gd name="connsiteY21" fmla="*/ 47395 h 279328"/>
                <a:gd name="connsiteX22" fmla="*/ 33080 w 279328"/>
                <a:gd name="connsiteY22" fmla="*/ 196797 h 279328"/>
                <a:gd name="connsiteX23" fmla="*/ 22695 w 279328"/>
                <a:gd name="connsiteY23" fmla="*/ 241244 h 279328"/>
                <a:gd name="connsiteX24" fmla="*/ 38084 w 279328"/>
                <a:gd name="connsiteY24" fmla="*/ 241244 h 279328"/>
                <a:gd name="connsiteX25" fmla="*/ 38084 w 279328"/>
                <a:gd name="connsiteY25" fmla="*/ 256633 h 279328"/>
                <a:gd name="connsiteX26" fmla="*/ 82531 w 279328"/>
                <a:gd name="connsiteY26" fmla="*/ 246248 h 279328"/>
                <a:gd name="connsiteX27" fmla="*/ 82531 w 279328"/>
                <a:gd name="connsiteY27" fmla="*/ 196797 h 279328"/>
                <a:gd name="connsiteX28" fmla="*/ 33080 w 279328"/>
                <a:gd name="connsiteY28" fmla="*/ 196797 h 2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9328" h="279328">
                  <a:moveTo>
                    <a:pt x="228545" y="0"/>
                  </a:moveTo>
                  <a:cubicBezTo>
                    <a:pt x="256594" y="0"/>
                    <a:pt x="279328" y="22734"/>
                    <a:pt x="279328" y="50784"/>
                  </a:cubicBezTo>
                  <a:cubicBezTo>
                    <a:pt x="279328" y="64815"/>
                    <a:pt x="273638" y="77514"/>
                    <a:pt x="264443" y="86695"/>
                  </a:cubicBezTo>
                  <a:lnTo>
                    <a:pt x="93045" y="258107"/>
                  </a:lnTo>
                  <a:lnTo>
                    <a:pt x="0" y="279328"/>
                  </a:lnTo>
                  <a:lnTo>
                    <a:pt x="21221" y="186283"/>
                  </a:lnTo>
                  <a:lnTo>
                    <a:pt x="192633" y="14885"/>
                  </a:lnTo>
                  <a:cubicBezTo>
                    <a:pt x="201814" y="5677"/>
                    <a:pt x="214514" y="0"/>
                    <a:pt x="228545" y="0"/>
                  </a:cubicBezTo>
                  <a:close/>
                  <a:moveTo>
                    <a:pt x="228545" y="12699"/>
                  </a:moveTo>
                  <a:cubicBezTo>
                    <a:pt x="211966" y="12699"/>
                    <a:pt x="201608" y="23859"/>
                    <a:pt x="201608" y="23859"/>
                  </a:cubicBezTo>
                  <a:lnTo>
                    <a:pt x="187059" y="38408"/>
                  </a:lnTo>
                  <a:lnTo>
                    <a:pt x="240920" y="92282"/>
                  </a:lnTo>
                  <a:lnTo>
                    <a:pt x="255469" y="77721"/>
                  </a:lnTo>
                  <a:cubicBezTo>
                    <a:pt x="262361" y="70828"/>
                    <a:pt x="266629" y="61310"/>
                    <a:pt x="266629" y="50784"/>
                  </a:cubicBezTo>
                  <a:cubicBezTo>
                    <a:pt x="266629" y="29743"/>
                    <a:pt x="249585" y="12699"/>
                    <a:pt x="228545" y="12699"/>
                  </a:cubicBezTo>
                  <a:close/>
                  <a:moveTo>
                    <a:pt x="178072" y="47395"/>
                  </a:moveTo>
                  <a:lnTo>
                    <a:pt x="41356" y="184098"/>
                  </a:lnTo>
                  <a:lnTo>
                    <a:pt x="88881" y="184098"/>
                  </a:lnTo>
                  <a:cubicBezTo>
                    <a:pt x="92385" y="184098"/>
                    <a:pt x="95230" y="186943"/>
                    <a:pt x="95230" y="190448"/>
                  </a:cubicBezTo>
                  <a:lnTo>
                    <a:pt x="95230" y="237972"/>
                  </a:lnTo>
                  <a:cubicBezTo>
                    <a:pt x="95230" y="237972"/>
                    <a:pt x="231933" y="101257"/>
                    <a:pt x="231933" y="101257"/>
                  </a:cubicBezTo>
                  <a:lnTo>
                    <a:pt x="178072" y="47395"/>
                  </a:lnTo>
                  <a:close/>
                  <a:moveTo>
                    <a:pt x="33080" y="196797"/>
                  </a:moveTo>
                  <a:lnTo>
                    <a:pt x="22695" y="241244"/>
                  </a:lnTo>
                  <a:lnTo>
                    <a:pt x="38084" y="241244"/>
                  </a:lnTo>
                  <a:lnTo>
                    <a:pt x="38084" y="256633"/>
                  </a:lnTo>
                  <a:lnTo>
                    <a:pt x="82531" y="246248"/>
                  </a:lnTo>
                  <a:cubicBezTo>
                    <a:pt x="82531" y="246248"/>
                    <a:pt x="82531" y="196797"/>
                    <a:pt x="82531" y="196797"/>
                  </a:cubicBezTo>
                  <a:lnTo>
                    <a:pt x="33080" y="1967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C0DA6-308B-4426-9302-F23483EEFC2D}"/>
                </a:ext>
              </a:extLst>
            </p:cNvPr>
            <p:cNvSpPr/>
            <p:nvPr/>
          </p:nvSpPr>
          <p:spPr>
            <a:xfrm>
              <a:off x="904628" y="2480855"/>
              <a:ext cx="198795" cy="263368"/>
            </a:xfrm>
            <a:custGeom>
              <a:avLst/>
              <a:gdLst>
                <a:gd name="connsiteX0" fmla="*/ 199640 w 203146"/>
                <a:gd name="connsiteY0" fmla="*/ 631 h 279300"/>
                <a:gd name="connsiteX1" fmla="*/ 202474 w 203146"/>
                <a:gd name="connsiteY1" fmla="*/ 9154 h 279300"/>
                <a:gd name="connsiteX2" fmla="*/ 169535 w 203146"/>
                <a:gd name="connsiteY2" fmla="*/ 41601 h 279300"/>
                <a:gd name="connsiteX3" fmla="*/ 117778 w 203146"/>
                <a:gd name="connsiteY3" fmla="*/ 37398 h 279300"/>
                <a:gd name="connsiteX4" fmla="*/ 88305 w 203146"/>
                <a:gd name="connsiteY4" fmla="*/ 34972 h 279300"/>
                <a:gd name="connsiteX5" fmla="*/ 76950 w 203146"/>
                <a:gd name="connsiteY5" fmla="*/ 51123 h 279300"/>
                <a:gd name="connsiteX6" fmla="*/ 139665 w 203146"/>
                <a:gd name="connsiteY6" fmla="*/ 120583 h 279300"/>
                <a:gd name="connsiteX7" fmla="*/ 139665 w 203146"/>
                <a:gd name="connsiteY7" fmla="*/ 209464 h 279300"/>
                <a:gd name="connsiteX8" fmla="*/ 69837 w 203146"/>
                <a:gd name="connsiteY8" fmla="*/ 279300 h 279300"/>
                <a:gd name="connsiteX9" fmla="*/ 0 w 203146"/>
                <a:gd name="connsiteY9" fmla="*/ 209464 h 279300"/>
                <a:gd name="connsiteX10" fmla="*/ 0 w 203146"/>
                <a:gd name="connsiteY10" fmla="*/ 120583 h 279300"/>
                <a:gd name="connsiteX11" fmla="*/ 64028 w 203146"/>
                <a:gd name="connsiteY11" fmla="*/ 51059 h 279300"/>
                <a:gd name="connsiteX12" fmla="*/ 81636 w 203146"/>
                <a:gd name="connsiteY12" fmla="*/ 24165 h 279300"/>
                <a:gd name="connsiteX13" fmla="*/ 123455 w 203146"/>
                <a:gd name="connsiteY13" fmla="*/ 26033 h 279300"/>
                <a:gd name="connsiteX14" fmla="*/ 191120 w 203146"/>
                <a:gd name="connsiteY14" fmla="*/ 3485 h 279300"/>
                <a:gd name="connsiteX15" fmla="*/ 199640 w 203146"/>
                <a:gd name="connsiteY15" fmla="*/ 631 h 279300"/>
                <a:gd name="connsiteX16" fmla="*/ 63480 w 203146"/>
                <a:gd name="connsiteY16" fmla="*/ 63824 h 279300"/>
                <a:gd name="connsiteX17" fmla="*/ 12696 w 203146"/>
                <a:gd name="connsiteY17" fmla="*/ 120583 h 279300"/>
                <a:gd name="connsiteX18" fmla="*/ 12696 w 203146"/>
                <a:gd name="connsiteY18" fmla="*/ 126940 h 279300"/>
                <a:gd name="connsiteX19" fmla="*/ 63480 w 203146"/>
                <a:gd name="connsiteY19" fmla="*/ 126940 h 279300"/>
                <a:gd name="connsiteX20" fmla="*/ 63480 w 203146"/>
                <a:gd name="connsiteY20" fmla="*/ 63824 h 279300"/>
                <a:gd name="connsiteX21" fmla="*/ 76185 w 203146"/>
                <a:gd name="connsiteY21" fmla="*/ 63824 h 279300"/>
                <a:gd name="connsiteX22" fmla="*/ 76185 w 203146"/>
                <a:gd name="connsiteY22" fmla="*/ 126940 h 279300"/>
                <a:gd name="connsiteX23" fmla="*/ 126969 w 203146"/>
                <a:gd name="connsiteY23" fmla="*/ 126940 h 279300"/>
                <a:gd name="connsiteX24" fmla="*/ 126969 w 203146"/>
                <a:gd name="connsiteY24" fmla="*/ 120583 h 279300"/>
                <a:gd name="connsiteX25" fmla="*/ 76185 w 203146"/>
                <a:gd name="connsiteY25" fmla="*/ 63824 h 279300"/>
                <a:gd name="connsiteX26" fmla="*/ 12696 w 203146"/>
                <a:gd name="connsiteY26" fmla="*/ 139628 h 279300"/>
                <a:gd name="connsiteX27" fmla="*/ 12696 w 203146"/>
                <a:gd name="connsiteY27" fmla="*/ 209464 h 279300"/>
                <a:gd name="connsiteX28" fmla="*/ 69837 w 203146"/>
                <a:gd name="connsiteY28" fmla="*/ 266599 h 279300"/>
                <a:gd name="connsiteX29" fmla="*/ 126969 w 203146"/>
                <a:gd name="connsiteY29" fmla="*/ 209464 h 279300"/>
                <a:gd name="connsiteX30" fmla="*/ 126969 w 203146"/>
                <a:gd name="connsiteY30" fmla="*/ 139628 h 279300"/>
                <a:gd name="connsiteX31" fmla="*/ 12696 w 203146"/>
                <a:gd name="connsiteY31" fmla="*/ 139628 h 27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3146" h="279300">
                  <a:moveTo>
                    <a:pt x="199640" y="631"/>
                  </a:moveTo>
                  <a:cubicBezTo>
                    <a:pt x="202777" y="2214"/>
                    <a:pt x="204042" y="6015"/>
                    <a:pt x="202474" y="9154"/>
                  </a:cubicBezTo>
                  <a:cubicBezTo>
                    <a:pt x="195068" y="23970"/>
                    <a:pt x="184451" y="35802"/>
                    <a:pt x="169535" y="41601"/>
                  </a:cubicBezTo>
                  <a:cubicBezTo>
                    <a:pt x="157349" y="46349"/>
                    <a:pt x="141904" y="49450"/>
                    <a:pt x="117778" y="37398"/>
                  </a:cubicBezTo>
                  <a:cubicBezTo>
                    <a:pt x="103400" y="30210"/>
                    <a:pt x="97374" y="29367"/>
                    <a:pt x="88305" y="34972"/>
                  </a:cubicBezTo>
                  <a:cubicBezTo>
                    <a:pt x="82089" y="38812"/>
                    <a:pt x="78415" y="45143"/>
                    <a:pt x="76950" y="51123"/>
                  </a:cubicBezTo>
                  <a:cubicBezTo>
                    <a:pt x="112176" y="54691"/>
                    <a:pt x="139665" y="84426"/>
                    <a:pt x="139665" y="120583"/>
                  </a:cubicBezTo>
                  <a:lnTo>
                    <a:pt x="139665" y="209464"/>
                  </a:lnTo>
                  <a:cubicBezTo>
                    <a:pt x="139665" y="248034"/>
                    <a:pt x="108398" y="279300"/>
                    <a:pt x="69837" y="279300"/>
                  </a:cubicBezTo>
                  <a:cubicBezTo>
                    <a:pt x="31268" y="279300"/>
                    <a:pt x="0" y="248034"/>
                    <a:pt x="0" y="209464"/>
                  </a:cubicBezTo>
                  <a:lnTo>
                    <a:pt x="0" y="120583"/>
                  </a:lnTo>
                  <a:cubicBezTo>
                    <a:pt x="0" y="83985"/>
                    <a:pt x="28188" y="54004"/>
                    <a:pt x="64028" y="51059"/>
                  </a:cubicBezTo>
                  <a:cubicBezTo>
                    <a:pt x="65832" y="40083"/>
                    <a:pt x="72312" y="29938"/>
                    <a:pt x="81636" y="24165"/>
                  </a:cubicBezTo>
                  <a:cubicBezTo>
                    <a:pt x="90714" y="18573"/>
                    <a:pt x="103844" y="14966"/>
                    <a:pt x="123455" y="26033"/>
                  </a:cubicBezTo>
                  <a:cubicBezTo>
                    <a:pt x="157906" y="45467"/>
                    <a:pt x="176865" y="25228"/>
                    <a:pt x="191120" y="3485"/>
                  </a:cubicBezTo>
                  <a:cubicBezTo>
                    <a:pt x="193047" y="540"/>
                    <a:pt x="196495" y="-926"/>
                    <a:pt x="199640" y="631"/>
                  </a:cubicBezTo>
                  <a:close/>
                  <a:moveTo>
                    <a:pt x="63480" y="63824"/>
                  </a:moveTo>
                  <a:cubicBezTo>
                    <a:pt x="34914" y="66990"/>
                    <a:pt x="12696" y="91185"/>
                    <a:pt x="12696" y="120583"/>
                  </a:cubicBezTo>
                  <a:lnTo>
                    <a:pt x="12696" y="126940"/>
                  </a:lnTo>
                  <a:lnTo>
                    <a:pt x="63480" y="126940"/>
                  </a:lnTo>
                  <a:lnTo>
                    <a:pt x="63480" y="63824"/>
                  </a:lnTo>
                  <a:close/>
                  <a:moveTo>
                    <a:pt x="76185" y="63824"/>
                  </a:moveTo>
                  <a:lnTo>
                    <a:pt x="76185" y="126940"/>
                  </a:lnTo>
                  <a:lnTo>
                    <a:pt x="126969" y="126940"/>
                  </a:lnTo>
                  <a:lnTo>
                    <a:pt x="126969" y="120583"/>
                  </a:lnTo>
                  <a:cubicBezTo>
                    <a:pt x="126969" y="91185"/>
                    <a:pt x="104751" y="66990"/>
                    <a:pt x="76185" y="63824"/>
                  </a:cubicBezTo>
                  <a:close/>
                  <a:moveTo>
                    <a:pt x="12696" y="139628"/>
                  </a:moveTo>
                  <a:lnTo>
                    <a:pt x="12696" y="209464"/>
                  </a:lnTo>
                  <a:cubicBezTo>
                    <a:pt x="12696" y="241029"/>
                    <a:pt x="38277" y="266599"/>
                    <a:pt x="69837" y="266599"/>
                  </a:cubicBezTo>
                  <a:cubicBezTo>
                    <a:pt x="101388" y="266599"/>
                    <a:pt x="126969" y="241029"/>
                    <a:pt x="126969" y="209464"/>
                  </a:cubicBezTo>
                  <a:cubicBezTo>
                    <a:pt x="126969" y="209464"/>
                    <a:pt x="126969" y="139628"/>
                    <a:pt x="126969" y="139628"/>
                  </a:cubicBezTo>
                  <a:lnTo>
                    <a:pt x="12696" y="1396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8235BA-4771-482D-9F05-6C9E87C8F55A}"/>
                </a:ext>
              </a:extLst>
            </p:cNvPr>
            <p:cNvGrpSpPr/>
            <p:nvPr/>
          </p:nvGrpSpPr>
          <p:grpSpPr>
            <a:xfrm>
              <a:off x="841949" y="550373"/>
              <a:ext cx="4009302" cy="704679"/>
              <a:chOff x="955440" y="589228"/>
              <a:chExt cx="3439316" cy="62733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F22014D-9D89-4836-BE85-894C872827DA}"/>
                  </a:ext>
                </a:extLst>
              </p:cNvPr>
              <p:cNvSpPr/>
              <p:nvPr/>
            </p:nvSpPr>
            <p:spPr>
              <a:xfrm>
                <a:off x="955440" y="785654"/>
                <a:ext cx="234485" cy="234485"/>
              </a:xfrm>
              <a:custGeom>
                <a:avLst/>
                <a:gdLst>
                  <a:gd name="connsiteX0" fmla="*/ 139664 w 279328"/>
                  <a:gd name="connsiteY0" fmla="*/ 0 h 279328"/>
                  <a:gd name="connsiteX1" fmla="*/ 279328 w 279328"/>
                  <a:gd name="connsiteY1" fmla="*/ 139664 h 279328"/>
                  <a:gd name="connsiteX2" fmla="*/ 139664 w 279328"/>
                  <a:gd name="connsiteY2" fmla="*/ 279328 h 279328"/>
                  <a:gd name="connsiteX3" fmla="*/ 0 w 279328"/>
                  <a:gd name="connsiteY3" fmla="*/ 139664 h 279328"/>
                  <a:gd name="connsiteX4" fmla="*/ 139664 w 279328"/>
                  <a:gd name="connsiteY4" fmla="*/ 0 h 279328"/>
                  <a:gd name="connsiteX5" fmla="*/ 139664 w 279328"/>
                  <a:gd name="connsiteY5" fmla="*/ 12699 h 279328"/>
                  <a:gd name="connsiteX6" fmla="*/ 12699 w 279328"/>
                  <a:gd name="connsiteY6" fmla="*/ 139664 h 279328"/>
                  <a:gd name="connsiteX7" fmla="*/ 47757 w 279328"/>
                  <a:gd name="connsiteY7" fmla="*/ 227109 h 279328"/>
                  <a:gd name="connsiteX8" fmla="*/ 96032 w 279328"/>
                  <a:gd name="connsiteY8" fmla="*/ 196875 h 279328"/>
                  <a:gd name="connsiteX9" fmla="*/ 109985 w 279328"/>
                  <a:gd name="connsiteY9" fmla="*/ 166627 h 279328"/>
                  <a:gd name="connsiteX10" fmla="*/ 105071 w 279328"/>
                  <a:gd name="connsiteY10" fmla="*/ 157122 h 279328"/>
                  <a:gd name="connsiteX11" fmla="*/ 88881 w 279328"/>
                  <a:gd name="connsiteY11" fmla="*/ 93446 h 279328"/>
                  <a:gd name="connsiteX12" fmla="*/ 133146 w 279328"/>
                  <a:gd name="connsiteY12" fmla="*/ 42921 h 279328"/>
                  <a:gd name="connsiteX13" fmla="*/ 147876 w 279328"/>
                  <a:gd name="connsiteY13" fmla="*/ 40360 h 279328"/>
                  <a:gd name="connsiteX14" fmla="*/ 159178 w 279328"/>
                  <a:gd name="connsiteY14" fmla="*/ 38162 h 279328"/>
                  <a:gd name="connsiteX15" fmla="*/ 196603 w 279328"/>
                  <a:gd name="connsiteY15" fmla="*/ 95023 h 279328"/>
                  <a:gd name="connsiteX16" fmla="*/ 182559 w 279328"/>
                  <a:gd name="connsiteY16" fmla="*/ 155544 h 279328"/>
                  <a:gd name="connsiteX17" fmla="*/ 176507 w 279328"/>
                  <a:gd name="connsiteY17" fmla="*/ 166873 h 279328"/>
                  <a:gd name="connsiteX18" fmla="*/ 174464 w 279328"/>
                  <a:gd name="connsiteY18" fmla="*/ 181783 h 279328"/>
                  <a:gd name="connsiteX19" fmla="*/ 195491 w 279328"/>
                  <a:gd name="connsiteY19" fmla="*/ 199319 h 279328"/>
                  <a:gd name="connsiteX20" fmla="*/ 232230 w 279328"/>
                  <a:gd name="connsiteY20" fmla="*/ 226372 h 279328"/>
                  <a:gd name="connsiteX21" fmla="*/ 266629 w 279328"/>
                  <a:gd name="connsiteY21" fmla="*/ 139664 h 279328"/>
                  <a:gd name="connsiteX22" fmla="*/ 139664 w 279328"/>
                  <a:gd name="connsiteY22" fmla="*/ 12699 h 279328"/>
                  <a:gd name="connsiteX23" fmla="*/ 159178 w 279328"/>
                  <a:gd name="connsiteY23" fmla="*/ 50861 h 279328"/>
                  <a:gd name="connsiteX24" fmla="*/ 152117 w 279328"/>
                  <a:gd name="connsiteY24" fmla="*/ 52335 h 279328"/>
                  <a:gd name="connsiteX25" fmla="*/ 133353 w 279328"/>
                  <a:gd name="connsiteY25" fmla="*/ 55607 h 279328"/>
                  <a:gd name="connsiteX26" fmla="*/ 101580 w 279328"/>
                  <a:gd name="connsiteY26" fmla="*/ 93446 h 279328"/>
                  <a:gd name="connsiteX27" fmla="*/ 116180 w 279328"/>
                  <a:gd name="connsiteY27" fmla="*/ 150966 h 279328"/>
                  <a:gd name="connsiteX28" fmla="*/ 121598 w 279328"/>
                  <a:gd name="connsiteY28" fmla="*/ 161506 h 279328"/>
                  <a:gd name="connsiteX29" fmla="*/ 101166 w 279328"/>
                  <a:gd name="connsiteY29" fmla="*/ 208487 h 279328"/>
                  <a:gd name="connsiteX30" fmla="*/ 56991 w 279328"/>
                  <a:gd name="connsiteY30" fmla="*/ 235903 h 279328"/>
                  <a:gd name="connsiteX31" fmla="*/ 139664 w 279328"/>
                  <a:gd name="connsiteY31" fmla="*/ 266629 h 279328"/>
                  <a:gd name="connsiteX32" fmla="*/ 223087 w 279328"/>
                  <a:gd name="connsiteY32" fmla="*/ 235217 h 279328"/>
                  <a:gd name="connsiteX33" fmla="*/ 190047 w 279328"/>
                  <a:gd name="connsiteY33" fmla="*/ 210815 h 279328"/>
                  <a:gd name="connsiteX34" fmla="*/ 162489 w 279328"/>
                  <a:gd name="connsiteY34" fmla="*/ 185960 h 279328"/>
                  <a:gd name="connsiteX35" fmla="*/ 165114 w 279328"/>
                  <a:gd name="connsiteY35" fmla="*/ 161260 h 279328"/>
                  <a:gd name="connsiteX36" fmla="*/ 171489 w 279328"/>
                  <a:gd name="connsiteY36" fmla="*/ 149337 h 279328"/>
                  <a:gd name="connsiteX37" fmla="*/ 183904 w 279328"/>
                  <a:gd name="connsiteY37" fmla="*/ 95023 h 279328"/>
                  <a:gd name="connsiteX38" fmla="*/ 159178 w 279328"/>
                  <a:gd name="connsiteY38" fmla="*/ 50861 h 27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28" h="279328">
                    <a:moveTo>
                      <a:pt x="139664" y="0"/>
                    </a:moveTo>
                    <a:cubicBezTo>
                      <a:pt x="216803" y="0"/>
                      <a:pt x="279328" y="62526"/>
                      <a:pt x="279328" y="139664"/>
                    </a:cubicBezTo>
                    <a:cubicBezTo>
                      <a:pt x="279328" y="216790"/>
                      <a:pt x="216803" y="279328"/>
                      <a:pt x="139664" y="279328"/>
                    </a:cubicBezTo>
                    <a:cubicBezTo>
                      <a:pt x="62526" y="279328"/>
                      <a:pt x="0" y="216790"/>
                      <a:pt x="0" y="139664"/>
                    </a:cubicBezTo>
                    <a:cubicBezTo>
                      <a:pt x="0" y="62526"/>
                      <a:pt x="62526" y="0"/>
                      <a:pt x="139664" y="0"/>
                    </a:cubicBezTo>
                    <a:close/>
                    <a:moveTo>
                      <a:pt x="139664" y="12699"/>
                    </a:moveTo>
                    <a:cubicBezTo>
                      <a:pt x="69535" y="12699"/>
                      <a:pt x="12699" y="69535"/>
                      <a:pt x="12699" y="139664"/>
                    </a:cubicBezTo>
                    <a:cubicBezTo>
                      <a:pt x="12699" y="173584"/>
                      <a:pt x="26084" y="204323"/>
                      <a:pt x="47757" y="227109"/>
                    </a:cubicBezTo>
                    <a:cubicBezTo>
                      <a:pt x="67090" y="210104"/>
                      <a:pt x="76363" y="205578"/>
                      <a:pt x="96032" y="196875"/>
                    </a:cubicBezTo>
                    <a:cubicBezTo>
                      <a:pt x="111615" y="190008"/>
                      <a:pt x="116038" y="180386"/>
                      <a:pt x="109985" y="166627"/>
                    </a:cubicBezTo>
                    <a:cubicBezTo>
                      <a:pt x="108615" y="163523"/>
                      <a:pt x="106895" y="160407"/>
                      <a:pt x="105071" y="157122"/>
                    </a:cubicBezTo>
                    <a:cubicBezTo>
                      <a:pt x="97946" y="144268"/>
                      <a:pt x="88881" y="128271"/>
                      <a:pt x="88881" y="93446"/>
                    </a:cubicBezTo>
                    <a:cubicBezTo>
                      <a:pt x="88881" y="43645"/>
                      <a:pt x="118844" y="43154"/>
                      <a:pt x="133146" y="42921"/>
                    </a:cubicBezTo>
                    <a:cubicBezTo>
                      <a:pt x="141048" y="42792"/>
                      <a:pt x="144513" y="41550"/>
                      <a:pt x="147876" y="40360"/>
                    </a:cubicBezTo>
                    <a:cubicBezTo>
                      <a:pt x="150941" y="39274"/>
                      <a:pt x="154109" y="38162"/>
                      <a:pt x="159178" y="38162"/>
                    </a:cubicBezTo>
                    <a:cubicBezTo>
                      <a:pt x="165360" y="38162"/>
                      <a:pt x="196603" y="40891"/>
                      <a:pt x="196603" y="95023"/>
                    </a:cubicBezTo>
                    <a:cubicBezTo>
                      <a:pt x="196603" y="131194"/>
                      <a:pt x="190486" y="141397"/>
                      <a:pt x="182559" y="155544"/>
                    </a:cubicBezTo>
                    <a:cubicBezTo>
                      <a:pt x="180684" y="158881"/>
                      <a:pt x="178654" y="162515"/>
                      <a:pt x="176507" y="166873"/>
                    </a:cubicBezTo>
                    <a:cubicBezTo>
                      <a:pt x="173649" y="172653"/>
                      <a:pt x="172989" y="177529"/>
                      <a:pt x="174464" y="181783"/>
                    </a:cubicBezTo>
                    <a:cubicBezTo>
                      <a:pt x="176610" y="187913"/>
                      <a:pt x="183490" y="193655"/>
                      <a:pt x="195491" y="199319"/>
                    </a:cubicBezTo>
                    <a:cubicBezTo>
                      <a:pt x="210039" y="206198"/>
                      <a:pt x="224652" y="219117"/>
                      <a:pt x="232230" y="226372"/>
                    </a:cubicBezTo>
                    <a:cubicBezTo>
                      <a:pt x="253503" y="203664"/>
                      <a:pt x="266629" y="173222"/>
                      <a:pt x="266629" y="139664"/>
                    </a:cubicBezTo>
                    <a:cubicBezTo>
                      <a:pt x="266629" y="69535"/>
                      <a:pt x="209793" y="12699"/>
                      <a:pt x="139664" y="12699"/>
                    </a:cubicBezTo>
                    <a:close/>
                    <a:moveTo>
                      <a:pt x="159178" y="50861"/>
                    </a:moveTo>
                    <a:cubicBezTo>
                      <a:pt x="156294" y="50861"/>
                      <a:pt x="154717" y="51404"/>
                      <a:pt x="152117" y="52335"/>
                    </a:cubicBezTo>
                    <a:cubicBezTo>
                      <a:pt x="148212" y="53719"/>
                      <a:pt x="143337" y="55439"/>
                      <a:pt x="133353" y="55607"/>
                    </a:cubicBezTo>
                    <a:cubicBezTo>
                      <a:pt x="119283" y="55840"/>
                      <a:pt x="101580" y="56137"/>
                      <a:pt x="101580" y="93446"/>
                    </a:cubicBezTo>
                    <a:cubicBezTo>
                      <a:pt x="101580" y="124986"/>
                      <a:pt x="109416" y="138785"/>
                      <a:pt x="116180" y="150966"/>
                    </a:cubicBezTo>
                    <a:cubicBezTo>
                      <a:pt x="118145" y="154523"/>
                      <a:pt x="119995" y="157872"/>
                      <a:pt x="121598" y="161506"/>
                    </a:cubicBezTo>
                    <a:cubicBezTo>
                      <a:pt x="130495" y="181705"/>
                      <a:pt x="123047" y="198827"/>
                      <a:pt x="101166" y="208487"/>
                    </a:cubicBezTo>
                    <a:cubicBezTo>
                      <a:pt x="82272" y="216828"/>
                      <a:pt x="74100" y="220928"/>
                      <a:pt x="56991" y="235903"/>
                    </a:cubicBezTo>
                    <a:cubicBezTo>
                      <a:pt x="79208" y="255016"/>
                      <a:pt x="108059" y="266629"/>
                      <a:pt x="139664" y="266629"/>
                    </a:cubicBezTo>
                    <a:cubicBezTo>
                      <a:pt x="171632" y="266629"/>
                      <a:pt x="200767" y="254719"/>
                      <a:pt x="223087" y="235217"/>
                    </a:cubicBezTo>
                    <a:cubicBezTo>
                      <a:pt x="215962" y="228467"/>
                      <a:pt x="202707" y="216790"/>
                      <a:pt x="190047" y="210815"/>
                    </a:cubicBezTo>
                    <a:cubicBezTo>
                      <a:pt x="174606" y="203509"/>
                      <a:pt x="165851" y="195607"/>
                      <a:pt x="162489" y="185960"/>
                    </a:cubicBezTo>
                    <a:cubicBezTo>
                      <a:pt x="159864" y="178434"/>
                      <a:pt x="160743" y="170119"/>
                      <a:pt x="165114" y="161260"/>
                    </a:cubicBezTo>
                    <a:cubicBezTo>
                      <a:pt x="167377" y="156669"/>
                      <a:pt x="169511" y="152855"/>
                      <a:pt x="171489" y="149337"/>
                    </a:cubicBezTo>
                    <a:cubicBezTo>
                      <a:pt x="178977" y="135953"/>
                      <a:pt x="183904" y="127870"/>
                      <a:pt x="183904" y="95023"/>
                    </a:cubicBezTo>
                    <a:cubicBezTo>
                      <a:pt x="183904" y="62461"/>
                      <a:pt x="170933" y="50861"/>
                      <a:pt x="159178" y="508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AF14DC32-B07F-406C-A601-E09A44C5C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0863" y="589228"/>
                <a:ext cx="3023893" cy="627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1100" b="1" cap="all" spc="200" dirty="0">
                    <a:solidFill>
                      <a:schemeClr val="tx2"/>
                    </a:solidFill>
                    <a:latin typeface="+mj-lt"/>
                    <a:ea typeface="Roboto" panose="02000000000000000000" pitchFamily="2" charset="0"/>
                  </a:rPr>
                  <a:t>Gazi Mehedi Hasan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1050" cap="all" spc="200" dirty="0">
                    <a:solidFill>
                      <a:schemeClr val="tx2"/>
                    </a:solidFill>
                    <a:latin typeface="+mj-lt"/>
                    <a:ea typeface="Roboto" panose="02000000000000000000" pitchFamily="2" charset="0"/>
                  </a:rPr>
                  <a:t>Front-End developer</a:t>
                </a:r>
                <a:endParaRPr lang="en-US" sz="1050" u="sng" cap="all" spc="200" dirty="0">
                  <a:solidFill>
                    <a:schemeClr val="tx2"/>
                  </a:solidFill>
                  <a:latin typeface="+mj-lt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B1D79-BB26-41DB-8634-ED5FE9DBF7B2}"/>
              </a:ext>
            </a:extLst>
          </p:cNvPr>
          <p:cNvSpPr/>
          <p:nvPr/>
        </p:nvSpPr>
        <p:spPr>
          <a:xfrm>
            <a:off x="0" y="6997581"/>
            <a:ext cx="540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PeterArreola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8B05B-D288-40A4-A43C-09935BA90185}"/>
              </a:ext>
            </a:extLst>
          </p:cNvPr>
          <p:cNvGrpSpPr/>
          <p:nvPr/>
        </p:nvGrpSpPr>
        <p:grpSpPr>
          <a:xfrm>
            <a:off x="2783632" y="2852936"/>
            <a:ext cx="7128792" cy="1152128"/>
            <a:chOff x="2148051" y="2137172"/>
            <a:chExt cx="6966526" cy="12918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C73D70-B049-4F50-97C7-17F78554B8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21D07BB-4EEA-476A-BB80-CF039D9B1AB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075952AE-61DB-43F6-AF80-3DFF5351AA1A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F762DB-B130-4AB5-B14B-CBA7082D7897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DFBD57-8214-4329-A3DD-D4AAACA579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CC0189-A0AD-4CC1-84E4-51C1CFFC6476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2302CD-74C1-45F6-B98B-FFA536105727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084BB15C-089C-4FFC-B433-9C6A07648A17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4E7218-810F-4D48-A273-014AAA3F320F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2D36A4-E9F5-4119-8911-AE5A71B70963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63033BE-B22E-4FD7-9A4B-983098ABE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553" y="141289"/>
            <a:ext cx="1163046" cy="1127472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52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632" y="2167600"/>
            <a:ext cx="7001916" cy="252204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Fundamentals of Computer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2780" y="4953938"/>
            <a:ext cx="6246440" cy="86409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6323E"/>
                </a:solidFill>
                <a:effectLst/>
                <a:latin typeface="Comic Sans MS" panose="030F0702030302020204" pitchFamily="66" charset="0"/>
              </a:rPr>
              <a:t>- Ada Lovelace has been called the world's first computer programmer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392" y="6356350"/>
            <a:ext cx="2743200" cy="365125"/>
          </a:xfrm>
        </p:spPr>
        <p:txBody>
          <a:bodyPr/>
          <a:lstStyle/>
          <a:p>
            <a:r>
              <a:rPr lang="en-IN" sz="16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Date : 09/12/2021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2264" y="6219824"/>
            <a:ext cx="3312368" cy="501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By – </a:t>
            </a:r>
            <a:r>
              <a:rPr lang="en-US" sz="1800" b="1" dirty="0" err="1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GmHasan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Concept of 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Program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FD18C2-D86D-4358-BC02-8A7730317D9D}"/>
              </a:ext>
            </a:extLst>
          </p:cNvPr>
          <p:cNvGrpSpPr/>
          <p:nvPr/>
        </p:nvGrpSpPr>
        <p:grpSpPr>
          <a:xfrm>
            <a:off x="912800" y="1840327"/>
            <a:ext cx="4853770" cy="1199551"/>
            <a:chOff x="912800" y="1840327"/>
            <a:chExt cx="4853770" cy="1199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57A48A-5FCD-4F03-9417-52B37EC9E2E9}"/>
                </a:ext>
              </a:extLst>
            </p:cNvPr>
            <p:cNvGrpSpPr/>
            <p:nvPr/>
          </p:nvGrpSpPr>
          <p:grpSpPr>
            <a:xfrm>
              <a:off x="912800" y="1840327"/>
              <a:ext cx="1467402" cy="1199551"/>
              <a:chOff x="1921112" y="114053"/>
              <a:chExt cx="8110307" cy="6629895"/>
            </a:xfrm>
          </p:grpSpPr>
          <p:sp>
            <p:nvSpPr>
              <p:cNvPr id="82" name="Figure">
                <a:extLst>
                  <a:ext uri="{FF2B5EF4-FFF2-40B4-BE49-F238E27FC236}">
                    <a16:creationId xmlns:a16="http://schemas.microsoft.com/office/drawing/2014/main" id="{F16371F3-10C5-42FC-87EE-DB32CCEDED2C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3" name="Figure">
                <a:extLst>
                  <a:ext uri="{FF2B5EF4-FFF2-40B4-BE49-F238E27FC236}">
                    <a16:creationId xmlns:a16="http://schemas.microsoft.com/office/drawing/2014/main" id="{A247A9B0-E0AE-4078-92D2-BE021879364E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4" name="Figure">
                <a:extLst>
                  <a:ext uri="{FF2B5EF4-FFF2-40B4-BE49-F238E27FC236}">
                    <a16:creationId xmlns:a16="http://schemas.microsoft.com/office/drawing/2014/main" id="{85470AAA-139B-417F-B1E5-A317A8E02A1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01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5" name="Figure">
                <a:extLst>
                  <a:ext uri="{FF2B5EF4-FFF2-40B4-BE49-F238E27FC236}">
                    <a16:creationId xmlns:a16="http://schemas.microsoft.com/office/drawing/2014/main" id="{D7817829-9A24-489A-AE64-F6D13F0BBD84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6" name="Figure">
                <a:extLst>
                  <a:ext uri="{FF2B5EF4-FFF2-40B4-BE49-F238E27FC236}">
                    <a16:creationId xmlns:a16="http://schemas.microsoft.com/office/drawing/2014/main" id="{2870DC24-D382-46B5-8C53-79C7711252F0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87" name="Figure">
                <a:extLst>
                  <a:ext uri="{FF2B5EF4-FFF2-40B4-BE49-F238E27FC236}">
                    <a16:creationId xmlns:a16="http://schemas.microsoft.com/office/drawing/2014/main" id="{153F0366-4360-43D7-AFF4-55C72949F87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606286" y="2049852"/>
              <a:ext cx="3160284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What is Program &amp; Programming 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00DEC8-493F-499B-9AB5-1A49F4CDA2B9}"/>
              </a:ext>
            </a:extLst>
          </p:cNvPr>
          <p:cNvGrpSpPr/>
          <p:nvPr/>
        </p:nvGrpSpPr>
        <p:grpSpPr>
          <a:xfrm>
            <a:off x="912800" y="3339974"/>
            <a:ext cx="4853769" cy="1199551"/>
            <a:chOff x="912800" y="3339974"/>
            <a:chExt cx="4853769" cy="11995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6DCFE65-1BF7-4583-95DD-C16D26CCB0DB}"/>
                </a:ext>
              </a:extLst>
            </p:cNvPr>
            <p:cNvGrpSpPr/>
            <p:nvPr/>
          </p:nvGrpSpPr>
          <p:grpSpPr>
            <a:xfrm>
              <a:off x="912800" y="3339974"/>
              <a:ext cx="1467402" cy="1199551"/>
              <a:chOff x="1921112" y="114053"/>
              <a:chExt cx="8110307" cy="6629895"/>
            </a:xfrm>
          </p:grpSpPr>
          <p:sp>
            <p:nvSpPr>
              <p:cNvPr id="89" name="Figure">
                <a:extLst>
                  <a:ext uri="{FF2B5EF4-FFF2-40B4-BE49-F238E27FC236}">
                    <a16:creationId xmlns:a16="http://schemas.microsoft.com/office/drawing/2014/main" id="{3B74A785-3624-43BB-A740-BC0D695DFE3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0" name="Figure">
                <a:extLst>
                  <a:ext uri="{FF2B5EF4-FFF2-40B4-BE49-F238E27FC236}">
                    <a16:creationId xmlns:a16="http://schemas.microsoft.com/office/drawing/2014/main" id="{AC1D07C2-EC37-48BA-AD95-479A2D98AA2C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1" name="Figure">
                <a:extLst>
                  <a:ext uri="{FF2B5EF4-FFF2-40B4-BE49-F238E27FC236}">
                    <a16:creationId xmlns:a16="http://schemas.microsoft.com/office/drawing/2014/main" id="{7A3EBCD5-9F52-4EE8-A2A4-00D82F2DD40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02</a:t>
                </a: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2" name="Figure">
                <a:extLst>
                  <a:ext uri="{FF2B5EF4-FFF2-40B4-BE49-F238E27FC236}">
                    <a16:creationId xmlns:a16="http://schemas.microsoft.com/office/drawing/2014/main" id="{0602B3D1-34D0-4EC2-93F9-52121D9D7836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3" name="Figure">
                <a:extLst>
                  <a:ext uri="{FF2B5EF4-FFF2-40B4-BE49-F238E27FC236}">
                    <a16:creationId xmlns:a16="http://schemas.microsoft.com/office/drawing/2014/main" id="{C94444AD-F449-48FE-A024-C229BBE1AEE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4" name="Figure">
                <a:extLst>
                  <a:ext uri="{FF2B5EF4-FFF2-40B4-BE49-F238E27FC236}">
                    <a16:creationId xmlns:a16="http://schemas.microsoft.com/office/drawing/2014/main" id="{4358133C-3CB3-4CC2-941F-9BB8171C26ED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588772" y="3651420"/>
              <a:ext cx="3177797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What is Computer ?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93FCBF-AE0A-41B5-8E37-9BDA5E8C0C86}"/>
              </a:ext>
            </a:extLst>
          </p:cNvPr>
          <p:cNvGrpSpPr/>
          <p:nvPr/>
        </p:nvGrpSpPr>
        <p:grpSpPr>
          <a:xfrm>
            <a:off x="6565056" y="3320996"/>
            <a:ext cx="5075560" cy="1292662"/>
            <a:chOff x="6565056" y="3320996"/>
            <a:chExt cx="5075560" cy="129266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264670" y="3320996"/>
              <a:ext cx="3375946" cy="1292662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Which two signals can the computer understand ?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68D21FD-8234-4075-A6FF-CF521B2CC9F5}"/>
                </a:ext>
              </a:extLst>
            </p:cNvPr>
            <p:cNvGrpSpPr/>
            <p:nvPr/>
          </p:nvGrpSpPr>
          <p:grpSpPr>
            <a:xfrm>
              <a:off x="6565056" y="3339974"/>
              <a:ext cx="1467402" cy="1199551"/>
              <a:chOff x="1921112" y="114053"/>
              <a:chExt cx="8110307" cy="6629895"/>
            </a:xfrm>
          </p:grpSpPr>
          <p:sp>
            <p:nvSpPr>
              <p:cNvPr id="175" name="Figure">
                <a:extLst>
                  <a:ext uri="{FF2B5EF4-FFF2-40B4-BE49-F238E27FC236}">
                    <a16:creationId xmlns:a16="http://schemas.microsoft.com/office/drawing/2014/main" id="{AC136F66-D48F-4ADC-96BD-67D5341821D6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6" name="Figure">
                <a:extLst>
                  <a:ext uri="{FF2B5EF4-FFF2-40B4-BE49-F238E27FC236}">
                    <a16:creationId xmlns:a16="http://schemas.microsoft.com/office/drawing/2014/main" id="{D475A2A8-A684-4931-AA85-1FEE0BAFAC6D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7" name="Figure">
                <a:extLst>
                  <a:ext uri="{FF2B5EF4-FFF2-40B4-BE49-F238E27FC236}">
                    <a16:creationId xmlns:a16="http://schemas.microsoft.com/office/drawing/2014/main" id="{CDE6D832-B371-482B-954C-31A85668647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05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8" name="Figure">
                <a:extLst>
                  <a:ext uri="{FF2B5EF4-FFF2-40B4-BE49-F238E27FC236}">
                    <a16:creationId xmlns:a16="http://schemas.microsoft.com/office/drawing/2014/main" id="{D3633A12-5269-45FF-8E30-B117A0DBA23C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9" name="Figure">
                <a:extLst>
                  <a:ext uri="{FF2B5EF4-FFF2-40B4-BE49-F238E27FC236}">
                    <a16:creationId xmlns:a16="http://schemas.microsoft.com/office/drawing/2014/main" id="{99945BAE-B69E-4296-A375-397B44CEB87C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80" name="Figure">
                <a:extLst>
                  <a:ext uri="{FF2B5EF4-FFF2-40B4-BE49-F238E27FC236}">
                    <a16:creationId xmlns:a16="http://schemas.microsoft.com/office/drawing/2014/main" id="{4DB2E4A4-C050-4619-B3D0-08BE7FAEBF1B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D7F524-5FA6-4F35-A8EA-02E485F7457D}"/>
              </a:ext>
            </a:extLst>
          </p:cNvPr>
          <p:cNvGrpSpPr/>
          <p:nvPr/>
        </p:nvGrpSpPr>
        <p:grpSpPr>
          <a:xfrm>
            <a:off x="6565056" y="4839622"/>
            <a:ext cx="4720634" cy="1199551"/>
            <a:chOff x="6565056" y="4839622"/>
            <a:chExt cx="4720634" cy="1199551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303604" y="494199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IN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</a:t>
              </a:r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hat is Meant by binary 1 &amp; 0 ?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E05EE1B-405D-423B-BFF4-C9741DD480F0}"/>
                </a:ext>
              </a:extLst>
            </p:cNvPr>
            <p:cNvGrpSpPr/>
            <p:nvPr/>
          </p:nvGrpSpPr>
          <p:grpSpPr>
            <a:xfrm>
              <a:off x="6565056" y="4839622"/>
              <a:ext cx="1467402" cy="1199551"/>
              <a:chOff x="1921112" y="114053"/>
              <a:chExt cx="8110307" cy="6629895"/>
            </a:xfrm>
          </p:grpSpPr>
          <p:sp>
            <p:nvSpPr>
              <p:cNvPr id="169" name="Figure">
                <a:extLst>
                  <a:ext uri="{FF2B5EF4-FFF2-40B4-BE49-F238E27FC236}">
                    <a16:creationId xmlns:a16="http://schemas.microsoft.com/office/drawing/2014/main" id="{FC0F3616-FA3C-4D6C-9169-F4F4FCEE942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0" name="Figure">
                <a:extLst>
                  <a:ext uri="{FF2B5EF4-FFF2-40B4-BE49-F238E27FC236}">
                    <a16:creationId xmlns:a16="http://schemas.microsoft.com/office/drawing/2014/main" id="{FCF5128E-9A2A-421C-9E94-5AFF30BEB850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1" name="Figure">
                <a:extLst>
                  <a:ext uri="{FF2B5EF4-FFF2-40B4-BE49-F238E27FC236}">
                    <a16:creationId xmlns:a16="http://schemas.microsoft.com/office/drawing/2014/main" id="{6F0C14B5-BB24-4457-8E54-B936406B896C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06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2" name="Figure">
                <a:extLst>
                  <a:ext uri="{FF2B5EF4-FFF2-40B4-BE49-F238E27FC236}">
                    <a16:creationId xmlns:a16="http://schemas.microsoft.com/office/drawing/2014/main" id="{FE837E1F-FDD9-4B72-BE00-FC283DB3B74C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3" name="Figure">
                <a:extLst>
                  <a:ext uri="{FF2B5EF4-FFF2-40B4-BE49-F238E27FC236}">
                    <a16:creationId xmlns:a16="http://schemas.microsoft.com/office/drawing/2014/main" id="{0BF1ABAE-9795-4231-8BD0-A7054ED3261F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74" name="Figure">
                <a:extLst>
                  <a:ext uri="{FF2B5EF4-FFF2-40B4-BE49-F238E27FC236}">
                    <a16:creationId xmlns:a16="http://schemas.microsoft.com/office/drawing/2014/main" id="{5CFF1A0D-990A-4C75-8652-00B91227C5BC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DDEBB9-14ED-4328-BEC1-5B9DE1195F5C}"/>
              </a:ext>
            </a:extLst>
          </p:cNvPr>
          <p:cNvGrpSpPr/>
          <p:nvPr/>
        </p:nvGrpSpPr>
        <p:grpSpPr>
          <a:xfrm>
            <a:off x="6565056" y="1840327"/>
            <a:ext cx="4720634" cy="1199551"/>
            <a:chOff x="6565056" y="1840327"/>
            <a:chExt cx="4720634" cy="119955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8303604" y="1947637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What is Machine Language ?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8E3F84C-DB54-48F7-938A-52A662495B71}"/>
                </a:ext>
              </a:extLst>
            </p:cNvPr>
            <p:cNvGrpSpPr/>
            <p:nvPr/>
          </p:nvGrpSpPr>
          <p:grpSpPr>
            <a:xfrm>
              <a:off x="6565056" y="1840327"/>
              <a:ext cx="1467402" cy="1199551"/>
              <a:chOff x="1921112" y="114053"/>
              <a:chExt cx="8110307" cy="6629895"/>
            </a:xfrm>
          </p:grpSpPr>
          <p:sp>
            <p:nvSpPr>
              <p:cNvPr id="163" name="Figure">
                <a:extLst>
                  <a:ext uri="{FF2B5EF4-FFF2-40B4-BE49-F238E27FC236}">
                    <a16:creationId xmlns:a16="http://schemas.microsoft.com/office/drawing/2014/main" id="{1B7564AA-8927-458F-BA1D-C425A1051560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4" name="Figure">
                <a:extLst>
                  <a:ext uri="{FF2B5EF4-FFF2-40B4-BE49-F238E27FC236}">
                    <a16:creationId xmlns:a16="http://schemas.microsoft.com/office/drawing/2014/main" id="{63C8AC06-4FB7-4EC2-9E68-C1F5929045E3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5" name="Figure">
                <a:extLst>
                  <a:ext uri="{FF2B5EF4-FFF2-40B4-BE49-F238E27FC236}">
                    <a16:creationId xmlns:a16="http://schemas.microsoft.com/office/drawing/2014/main" id="{8820B7A3-A498-4EB9-94A6-4359A8A8793A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 dirty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04</a:t>
                </a: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6" name="Figure">
                <a:extLst>
                  <a:ext uri="{FF2B5EF4-FFF2-40B4-BE49-F238E27FC236}">
                    <a16:creationId xmlns:a16="http://schemas.microsoft.com/office/drawing/2014/main" id="{71CEA3BA-BBDC-4318-AD9E-3DF1F80A1AF0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7" name="Figure">
                <a:extLst>
                  <a:ext uri="{FF2B5EF4-FFF2-40B4-BE49-F238E27FC236}">
                    <a16:creationId xmlns:a16="http://schemas.microsoft.com/office/drawing/2014/main" id="{BC2CAAEE-217F-4ECB-86BF-F0C8B7DC1C95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68" name="Figure">
                <a:extLst>
                  <a:ext uri="{FF2B5EF4-FFF2-40B4-BE49-F238E27FC236}">
                    <a16:creationId xmlns:a16="http://schemas.microsoft.com/office/drawing/2014/main" id="{D9953651-D660-4223-86E0-522D13CA5D43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04181DE-EBE6-42E6-9E45-E8B16E16D6CE}"/>
              </a:ext>
            </a:extLst>
          </p:cNvPr>
          <p:cNvGrpSpPr/>
          <p:nvPr/>
        </p:nvGrpSpPr>
        <p:grpSpPr>
          <a:xfrm>
            <a:off x="912800" y="4839622"/>
            <a:ext cx="5021525" cy="1199551"/>
            <a:chOff x="912800" y="4839622"/>
            <a:chExt cx="5021525" cy="119955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AE0B3E6-89AA-4EB7-999E-3824FB4607AF}"/>
                </a:ext>
              </a:extLst>
            </p:cNvPr>
            <p:cNvGrpSpPr/>
            <p:nvPr/>
          </p:nvGrpSpPr>
          <p:grpSpPr>
            <a:xfrm>
              <a:off x="912800" y="4839622"/>
              <a:ext cx="1467402" cy="1199551"/>
              <a:chOff x="1921112" y="114053"/>
              <a:chExt cx="8110307" cy="6629895"/>
            </a:xfrm>
          </p:grpSpPr>
          <p:sp>
            <p:nvSpPr>
              <p:cNvPr id="96" name="Figure">
                <a:extLst>
                  <a:ext uri="{FF2B5EF4-FFF2-40B4-BE49-F238E27FC236}">
                    <a16:creationId xmlns:a16="http://schemas.microsoft.com/office/drawing/2014/main" id="{485A0588-2251-4E22-AE9E-C6F953B68A5E}"/>
                  </a:ext>
                </a:extLst>
              </p:cNvPr>
              <p:cNvSpPr/>
              <p:nvPr/>
            </p:nvSpPr>
            <p:spPr>
              <a:xfrm>
                <a:off x="3867079" y="785076"/>
                <a:ext cx="4801950" cy="5958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3" h="20744" extrusionOk="0">
                    <a:moveTo>
                      <a:pt x="50" y="8912"/>
                    </a:moveTo>
                    <a:cubicBezTo>
                      <a:pt x="599" y="13351"/>
                      <a:pt x="9033" y="21184"/>
                      <a:pt x="14691" y="20725"/>
                    </a:cubicBezTo>
                    <a:cubicBezTo>
                      <a:pt x="20349" y="20265"/>
                      <a:pt x="21091" y="11684"/>
                      <a:pt x="20542" y="7246"/>
                    </a:cubicBezTo>
                    <a:cubicBezTo>
                      <a:pt x="19992" y="2808"/>
                      <a:pt x="14951" y="-416"/>
                      <a:pt x="9293" y="43"/>
                    </a:cubicBezTo>
                    <a:cubicBezTo>
                      <a:pt x="3636" y="503"/>
                      <a:pt x="-509" y="4474"/>
                      <a:pt x="50" y="8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7" name="Figure">
                <a:extLst>
                  <a:ext uri="{FF2B5EF4-FFF2-40B4-BE49-F238E27FC236}">
                    <a16:creationId xmlns:a16="http://schemas.microsoft.com/office/drawing/2014/main" id="{D4033E88-3177-4112-B578-B8C896A047CF}"/>
                  </a:ext>
                </a:extLst>
              </p:cNvPr>
              <p:cNvSpPr/>
              <p:nvPr/>
            </p:nvSpPr>
            <p:spPr>
              <a:xfrm>
                <a:off x="2927648" y="1746876"/>
                <a:ext cx="7103771" cy="4829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89" h="18693" extrusionOk="0">
                    <a:moveTo>
                      <a:pt x="245" y="15021"/>
                    </a:moveTo>
                    <a:cubicBezTo>
                      <a:pt x="1306" y="18233"/>
                      <a:pt x="6123" y="19289"/>
                      <a:pt x="10101" y="18380"/>
                    </a:cubicBezTo>
                    <a:cubicBezTo>
                      <a:pt x="14080" y="17471"/>
                      <a:pt x="20377" y="13324"/>
                      <a:pt x="19507" y="5836"/>
                    </a:cubicBezTo>
                    <a:cubicBezTo>
                      <a:pt x="19168" y="2918"/>
                      <a:pt x="16966" y="-2311"/>
                      <a:pt x="8751" y="1135"/>
                    </a:cubicBezTo>
                    <a:cubicBezTo>
                      <a:pt x="4192" y="3048"/>
                      <a:pt x="-1223" y="10588"/>
                      <a:pt x="245" y="15021"/>
                    </a:cubicBezTo>
                    <a:close/>
                  </a:path>
                </a:pathLst>
              </a:custGeom>
              <a:solidFill>
                <a:srgbClr val="8DB1C4">
                  <a:alpha val="8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8" name="Figure">
                <a:extLst>
                  <a:ext uri="{FF2B5EF4-FFF2-40B4-BE49-F238E27FC236}">
                    <a16:creationId xmlns:a16="http://schemas.microsoft.com/office/drawing/2014/main" id="{2A45EBD4-8F10-434E-97FF-FE7CD741AEAB}"/>
                  </a:ext>
                </a:extLst>
              </p:cNvPr>
              <p:cNvSpPr/>
              <p:nvPr/>
            </p:nvSpPr>
            <p:spPr>
              <a:xfrm>
                <a:off x="2368461" y="1388997"/>
                <a:ext cx="6998772" cy="481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116" extrusionOk="0">
                    <a:moveTo>
                      <a:pt x="0" y="7130"/>
                    </a:moveTo>
                    <a:cubicBezTo>
                      <a:pt x="0" y="12861"/>
                      <a:pt x="8015" y="19116"/>
                      <a:pt x="12433" y="19116"/>
                    </a:cubicBezTo>
                    <a:cubicBezTo>
                      <a:pt x="16851" y="19116"/>
                      <a:pt x="21600" y="12861"/>
                      <a:pt x="21600" y="7130"/>
                    </a:cubicBezTo>
                    <a:cubicBezTo>
                      <a:pt x="21600" y="1399"/>
                      <a:pt x="19736" y="-2484"/>
                      <a:pt x="13206" y="1861"/>
                    </a:cubicBezTo>
                    <a:cubicBezTo>
                      <a:pt x="9285" y="4482"/>
                      <a:pt x="0" y="1399"/>
                      <a:pt x="0" y="713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 hangingPunct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r>
                  <a:rPr lang="en-US" sz="3600" b="1" kern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sym typeface="Gill Sans"/>
                  </a:rPr>
                  <a:t>03</a:t>
                </a: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99" name="Figure">
                <a:extLst>
                  <a:ext uri="{FF2B5EF4-FFF2-40B4-BE49-F238E27FC236}">
                    <a16:creationId xmlns:a16="http://schemas.microsoft.com/office/drawing/2014/main" id="{1C002C03-A58F-4943-90A2-E3A9BE9D4C9D}"/>
                  </a:ext>
                </a:extLst>
              </p:cNvPr>
              <p:cNvSpPr/>
              <p:nvPr/>
            </p:nvSpPr>
            <p:spPr>
              <a:xfrm>
                <a:off x="6730112" y="114053"/>
                <a:ext cx="1313884" cy="1186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15" h="19060" extrusionOk="0">
                    <a:moveTo>
                      <a:pt x="1251" y="17706"/>
                    </a:moveTo>
                    <a:cubicBezTo>
                      <a:pt x="3633" y="20258"/>
                      <a:pt x="13007" y="19180"/>
                      <a:pt x="16737" y="14651"/>
                    </a:cubicBezTo>
                    <a:cubicBezTo>
                      <a:pt x="20468" y="10087"/>
                      <a:pt x="17145" y="3797"/>
                      <a:pt x="14794" y="1210"/>
                    </a:cubicBezTo>
                    <a:cubicBezTo>
                      <a:pt x="12411" y="-1342"/>
                      <a:pt x="7458" y="275"/>
                      <a:pt x="3727" y="4804"/>
                    </a:cubicBezTo>
                    <a:cubicBezTo>
                      <a:pt x="-3" y="9368"/>
                      <a:pt x="-1132" y="15155"/>
                      <a:pt x="1251" y="177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0" name="Figure">
                <a:extLst>
                  <a:ext uri="{FF2B5EF4-FFF2-40B4-BE49-F238E27FC236}">
                    <a16:creationId xmlns:a16="http://schemas.microsoft.com/office/drawing/2014/main" id="{57697401-BA6C-493D-944A-F3A6B02CAFCB}"/>
                  </a:ext>
                </a:extLst>
              </p:cNvPr>
              <p:cNvSpPr/>
              <p:nvPr/>
            </p:nvSpPr>
            <p:spPr>
              <a:xfrm>
                <a:off x="1921112" y="4207292"/>
                <a:ext cx="875650" cy="89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88" h="18770" extrusionOk="0">
                    <a:moveTo>
                      <a:pt x="18567" y="15982"/>
                    </a:moveTo>
                    <a:cubicBezTo>
                      <a:pt x="20371" y="12782"/>
                      <a:pt x="17299" y="3276"/>
                      <a:pt x="12326" y="688"/>
                    </a:cubicBezTo>
                    <a:cubicBezTo>
                      <a:pt x="7352" y="-1900"/>
                      <a:pt x="2379" y="3418"/>
                      <a:pt x="575" y="6665"/>
                    </a:cubicBezTo>
                    <a:cubicBezTo>
                      <a:pt x="-1229" y="9865"/>
                      <a:pt x="1355" y="14571"/>
                      <a:pt x="6329" y="17159"/>
                    </a:cubicBezTo>
                    <a:cubicBezTo>
                      <a:pt x="11253" y="19700"/>
                      <a:pt x="16763" y="19182"/>
                      <a:pt x="18567" y="159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  <p:sp>
            <p:nvSpPr>
              <p:cNvPr id="101" name="Figure">
                <a:extLst>
                  <a:ext uri="{FF2B5EF4-FFF2-40B4-BE49-F238E27FC236}">
                    <a16:creationId xmlns:a16="http://schemas.microsoft.com/office/drawing/2014/main" id="{1E9E0F58-1646-45DA-B160-9FC954301A5F}"/>
                  </a:ext>
                </a:extLst>
              </p:cNvPr>
              <p:cNvSpPr/>
              <p:nvPr/>
            </p:nvSpPr>
            <p:spPr>
              <a:xfrm>
                <a:off x="8765547" y="1031118"/>
                <a:ext cx="604493" cy="575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2" h="18783" extrusionOk="0">
                    <a:moveTo>
                      <a:pt x="402" y="2508"/>
                    </a:moveTo>
                    <a:cubicBezTo>
                      <a:pt x="-1232" y="5646"/>
                      <a:pt x="2321" y="15132"/>
                      <a:pt x="7365" y="17978"/>
                    </a:cubicBezTo>
                    <a:cubicBezTo>
                      <a:pt x="12410" y="20751"/>
                      <a:pt x="17100" y="15716"/>
                      <a:pt x="18734" y="12651"/>
                    </a:cubicBezTo>
                    <a:cubicBezTo>
                      <a:pt x="20368" y="9513"/>
                      <a:pt x="17597" y="4770"/>
                      <a:pt x="12481" y="1997"/>
                    </a:cubicBezTo>
                    <a:cubicBezTo>
                      <a:pt x="7436" y="-849"/>
                      <a:pt x="2036" y="-630"/>
                      <a:pt x="402" y="2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9E8C86-7270-4C5D-A253-9FEB44B835D6}"/>
                </a:ext>
              </a:extLst>
            </p:cNvPr>
            <p:cNvSpPr txBox="1"/>
            <p:nvPr/>
          </p:nvSpPr>
          <p:spPr>
            <a:xfrm>
              <a:off x="2580061" y="4958167"/>
              <a:ext cx="3354264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What Kind of Device Computer is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DF40-C49E-4642-8812-08274DAF5BF1}"/>
              </a:ext>
            </a:extLst>
          </p:cNvPr>
          <p:cNvGrpSpPr/>
          <p:nvPr/>
        </p:nvGrpSpPr>
        <p:grpSpPr>
          <a:xfrm>
            <a:off x="231493" y="2312484"/>
            <a:ext cx="2560020" cy="2092729"/>
            <a:chOff x="1921112" y="114053"/>
            <a:chExt cx="8110307" cy="6629895"/>
          </a:xfrm>
        </p:grpSpPr>
        <p:sp>
          <p:nvSpPr>
            <p:cNvPr id="67" name="Figure">
              <a:extLst>
                <a:ext uri="{FF2B5EF4-FFF2-40B4-BE49-F238E27FC236}">
                  <a16:creationId xmlns:a16="http://schemas.microsoft.com/office/drawing/2014/main" id="{0AEE4FD5-81D6-4C5E-8CBD-00F4108D5475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8" name="Figure">
              <a:extLst>
                <a:ext uri="{FF2B5EF4-FFF2-40B4-BE49-F238E27FC236}">
                  <a16:creationId xmlns:a16="http://schemas.microsoft.com/office/drawing/2014/main" id="{ACBBA69B-2C80-4A4F-B011-C38D171A91F6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69" name="Figure">
              <a:extLst>
                <a:ext uri="{FF2B5EF4-FFF2-40B4-BE49-F238E27FC236}">
                  <a16:creationId xmlns:a16="http://schemas.microsoft.com/office/drawing/2014/main" id="{B68770DD-AC13-4198-9DE7-CEB7E3603E79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0" name="Figure">
              <a:extLst>
                <a:ext uri="{FF2B5EF4-FFF2-40B4-BE49-F238E27FC236}">
                  <a16:creationId xmlns:a16="http://schemas.microsoft.com/office/drawing/2014/main" id="{74A3A687-15ED-4866-8B7B-45215D1D255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1" name="Figure">
              <a:extLst>
                <a:ext uri="{FF2B5EF4-FFF2-40B4-BE49-F238E27FC236}">
                  <a16:creationId xmlns:a16="http://schemas.microsoft.com/office/drawing/2014/main" id="{824FB043-3C1D-4D3A-A1AE-9C8F3136E7A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2" name="Figure">
              <a:extLst>
                <a:ext uri="{FF2B5EF4-FFF2-40B4-BE49-F238E27FC236}">
                  <a16:creationId xmlns:a16="http://schemas.microsoft.com/office/drawing/2014/main" id="{5BEB2C59-7958-4F86-8DAF-416377092A6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124AFC-F55F-4841-A830-7FFCE9C2C0BE}"/>
              </a:ext>
            </a:extLst>
          </p:cNvPr>
          <p:cNvGrpSpPr/>
          <p:nvPr/>
        </p:nvGrpSpPr>
        <p:grpSpPr>
          <a:xfrm>
            <a:off x="4742638" y="2312484"/>
            <a:ext cx="2560020" cy="2092729"/>
            <a:chOff x="1921112" y="114053"/>
            <a:chExt cx="8110307" cy="6629895"/>
          </a:xfrm>
        </p:grpSpPr>
        <p:sp>
          <p:nvSpPr>
            <p:cNvPr id="81" name="Figure">
              <a:extLst>
                <a:ext uri="{FF2B5EF4-FFF2-40B4-BE49-F238E27FC236}">
                  <a16:creationId xmlns:a16="http://schemas.microsoft.com/office/drawing/2014/main" id="{2870612D-5192-4704-84A7-9DC7D96A652F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BD8496F4-6584-44EE-9CD5-0BE3932CE1B2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13248431-A400-47A3-B207-49EEE9BC17F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78D041A8-66E5-4FD5-8CB9-F3B783E1F96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31AD4DAE-275D-490C-A898-A3FBA15CEC99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467AC8B5-E2B8-4D49-8BEC-B8B72985B19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794D90-6AB1-4374-9F6A-280AD4B97D9B}"/>
              </a:ext>
            </a:extLst>
          </p:cNvPr>
          <p:cNvGrpSpPr/>
          <p:nvPr/>
        </p:nvGrpSpPr>
        <p:grpSpPr>
          <a:xfrm>
            <a:off x="9253782" y="2312484"/>
            <a:ext cx="2560020" cy="2092729"/>
            <a:chOff x="1921112" y="114053"/>
            <a:chExt cx="8110307" cy="6629895"/>
          </a:xfrm>
        </p:grpSpPr>
        <p:sp>
          <p:nvSpPr>
            <p:cNvPr id="88" name="Figure">
              <a:extLst>
                <a:ext uri="{FF2B5EF4-FFF2-40B4-BE49-F238E27FC236}">
                  <a16:creationId xmlns:a16="http://schemas.microsoft.com/office/drawing/2014/main" id="{383A4DD6-15B3-49C6-B14A-2B716B5C3EB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FA7BE794-52FC-4CA7-9AD5-82F7BFE46A65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169A64DF-42F7-45D2-98D1-051FBF82CA55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27D6876-A7C0-426D-A6D9-8AE2D085C535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D6808B61-5893-44E4-B804-8099F4AF23E7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044E8351-C4B7-4C79-B756-5F0BFF73DEE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38" y="669763"/>
            <a:ext cx="10515600" cy="1132235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Comic Sans MS" panose="030F0702030302020204" pitchFamily="66" charset="0"/>
              </a:rPr>
              <a:t> Programming languages can be divided into five </a:t>
            </a:r>
            <a:r>
              <a:rPr lang="en-IN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levels</a:t>
            </a:r>
            <a:r>
              <a:rPr lang="en-IN" sz="3600" dirty="0">
                <a:latin typeface="Comic Sans MS" panose="030F0702030302020204" pitchFamily="66" charset="0"/>
              </a:rPr>
              <a:t> or </a:t>
            </a:r>
            <a:r>
              <a:rPr lang="en-IN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generations</a:t>
            </a:r>
            <a:r>
              <a:rPr lang="en-IN" sz="3600" dirty="0">
                <a:latin typeface="Comic Sans MS" panose="030F0702030302020204" pitchFamily="66" charset="0"/>
              </a:rPr>
              <a:t> according to its characteristics 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946770-BD72-4000-8AF3-671F27017634}"/>
              </a:ext>
            </a:extLst>
          </p:cNvPr>
          <p:cNvGrpSpPr/>
          <p:nvPr/>
        </p:nvGrpSpPr>
        <p:grpSpPr>
          <a:xfrm>
            <a:off x="551330" y="2475487"/>
            <a:ext cx="2120404" cy="1876870"/>
            <a:chOff x="551330" y="2475487"/>
            <a:chExt cx="2120404" cy="18768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A7D938-E25C-4DC5-A44E-72B5F4FB39B0}"/>
                </a:ext>
              </a:extLst>
            </p:cNvPr>
            <p:cNvSpPr/>
            <p:nvPr/>
          </p:nvSpPr>
          <p:spPr>
            <a:xfrm>
              <a:off x="551330" y="2475487"/>
              <a:ext cx="2120404" cy="187687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Inhaltsplatzhalter 4">
              <a:extLst>
                <a:ext uri="{FF2B5EF4-FFF2-40B4-BE49-F238E27FC236}">
                  <a16:creationId xmlns:a16="http://schemas.microsoft.com/office/drawing/2014/main" id="{CEB4AE03-5F89-4003-B4FC-00370D346D20}"/>
                </a:ext>
              </a:extLst>
            </p:cNvPr>
            <p:cNvSpPr txBox="1">
              <a:spLocks/>
            </p:cNvSpPr>
            <p:nvPr/>
          </p:nvSpPr>
          <p:spPr>
            <a:xfrm>
              <a:off x="782264" y="2996952"/>
              <a:ext cx="1658536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fr-FR" sz="2400" dirty="0">
                  <a:latin typeface="Comic Sans MS" panose="030F0702030302020204" pitchFamily="66" charset="0"/>
                </a:rPr>
                <a:t>Machine </a:t>
              </a:r>
              <a:r>
                <a:rPr lang="fr-FR" sz="2400" dirty="0" err="1">
                  <a:latin typeface="Comic Sans MS" panose="030F0702030302020204" pitchFamily="66" charset="0"/>
                </a:rPr>
                <a:t>Language</a:t>
              </a:r>
              <a:endParaRPr lang="fr-FR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C8219-92B6-4429-8580-98633D9A8555}"/>
              </a:ext>
            </a:extLst>
          </p:cNvPr>
          <p:cNvGrpSpPr/>
          <p:nvPr/>
        </p:nvGrpSpPr>
        <p:grpSpPr>
          <a:xfrm>
            <a:off x="2793563" y="2475487"/>
            <a:ext cx="2120404" cy="1876870"/>
            <a:chOff x="2793563" y="2475487"/>
            <a:chExt cx="2120404" cy="18768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7F47DF-2D14-47F0-83CD-9DEE14344B6F}"/>
                </a:ext>
              </a:extLst>
            </p:cNvPr>
            <p:cNvSpPr/>
            <p:nvPr/>
          </p:nvSpPr>
          <p:spPr>
            <a:xfrm>
              <a:off x="2793563" y="2475487"/>
              <a:ext cx="2120404" cy="187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Inhaltsplatzhalter 4">
              <a:extLst>
                <a:ext uri="{FF2B5EF4-FFF2-40B4-BE49-F238E27FC236}">
                  <a16:creationId xmlns:a16="http://schemas.microsoft.com/office/drawing/2014/main" id="{8E5C719B-5EA9-407D-BF54-C9707C99BBC9}"/>
                </a:ext>
              </a:extLst>
            </p:cNvPr>
            <p:cNvSpPr txBox="1">
              <a:spLocks/>
            </p:cNvSpPr>
            <p:nvPr/>
          </p:nvSpPr>
          <p:spPr>
            <a:xfrm>
              <a:off x="3024498" y="2996952"/>
              <a:ext cx="1658536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fr-FR" sz="2400" dirty="0" err="1">
                  <a:latin typeface="Comic Sans MS" panose="030F0702030302020204" pitchFamily="66" charset="0"/>
                </a:rPr>
                <a:t>Assembly</a:t>
              </a:r>
              <a:r>
                <a:rPr lang="fr-FR" sz="2400" dirty="0">
                  <a:latin typeface="Comic Sans MS" panose="030F0702030302020204" pitchFamily="66" charset="0"/>
                </a:rPr>
                <a:t> </a:t>
              </a:r>
              <a:r>
                <a:rPr lang="fr-FR" sz="2400" dirty="0" err="1">
                  <a:latin typeface="Comic Sans MS" panose="030F0702030302020204" pitchFamily="66" charset="0"/>
                </a:rPr>
                <a:t>Language</a:t>
              </a:r>
              <a:endParaRPr lang="fr-FR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A9984D-6CE7-4441-8B71-322E2C5684FF}"/>
              </a:ext>
            </a:extLst>
          </p:cNvPr>
          <p:cNvGrpSpPr/>
          <p:nvPr/>
        </p:nvGrpSpPr>
        <p:grpSpPr>
          <a:xfrm>
            <a:off x="5035798" y="2475487"/>
            <a:ext cx="2120404" cy="1876870"/>
            <a:chOff x="5035798" y="2475487"/>
            <a:chExt cx="2120404" cy="18768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5EA50D-64A5-47BB-B4B9-15B976115181}"/>
                </a:ext>
              </a:extLst>
            </p:cNvPr>
            <p:cNvSpPr/>
            <p:nvPr/>
          </p:nvSpPr>
          <p:spPr>
            <a:xfrm>
              <a:off x="5035798" y="2475487"/>
              <a:ext cx="2120404" cy="18768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nhaltsplatzhalter 4">
              <a:extLst>
                <a:ext uri="{FF2B5EF4-FFF2-40B4-BE49-F238E27FC236}">
                  <a16:creationId xmlns:a16="http://schemas.microsoft.com/office/drawing/2014/main" id="{A070BB64-DA2A-4546-8A49-FAF5EF487C5D}"/>
                </a:ext>
              </a:extLst>
            </p:cNvPr>
            <p:cNvSpPr txBox="1">
              <a:spLocks/>
            </p:cNvSpPr>
            <p:nvPr/>
          </p:nvSpPr>
          <p:spPr>
            <a:xfrm>
              <a:off x="5266732" y="2996952"/>
              <a:ext cx="1658536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fr-FR" sz="2400" dirty="0" err="1">
                  <a:latin typeface="Comic Sans MS" panose="030F0702030302020204" pitchFamily="66" charset="0"/>
                </a:rPr>
                <a:t>Mid</a:t>
              </a:r>
              <a:r>
                <a:rPr lang="fr-FR" sz="2400" dirty="0">
                  <a:latin typeface="Comic Sans MS" panose="030F0702030302020204" pitchFamily="66" charset="0"/>
                </a:rPr>
                <a:t> </a:t>
              </a:r>
              <a:r>
                <a:rPr lang="fr-FR" sz="2400" dirty="0" err="1">
                  <a:latin typeface="Comic Sans MS" panose="030F0702030302020204" pitchFamily="66" charset="0"/>
                </a:rPr>
                <a:t>Level</a:t>
              </a:r>
              <a:r>
                <a:rPr lang="fr-FR" sz="2400" dirty="0">
                  <a:latin typeface="Comic Sans MS" panose="030F0702030302020204" pitchFamily="66" charset="0"/>
                </a:rPr>
                <a:t> </a:t>
              </a:r>
              <a:r>
                <a:rPr lang="fr-FR" sz="2400" dirty="0" err="1">
                  <a:latin typeface="Comic Sans MS" panose="030F0702030302020204" pitchFamily="66" charset="0"/>
                </a:rPr>
                <a:t>Language</a:t>
              </a:r>
              <a:endParaRPr lang="fr-FR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774370-8C78-437B-BD38-AF68C170F746}"/>
              </a:ext>
            </a:extLst>
          </p:cNvPr>
          <p:cNvGrpSpPr/>
          <p:nvPr/>
        </p:nvGrpSpPr>
        <p:grpSpPr>
          <a:xfrm>
            <a:off x="7278032" y="2475487"/>
            <a:ext cx="2120404" cy="1876870"/>
            <a:chOff x="7278032" y="2475487"/>
            <a:chExt cx="2120404" cy="1876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700877-0264-41CE-8156-20A7494F1418}"/>
                </a:ext>
              </a:extLst>
            </p:cNvPr>
            <p:cNvSpPr/>
            <p:nvPr/>
          </p:nvSpPr>
          <p:spPr>
            <a:xfrm>
              <a:off x="7278032" y="2475487"/>
              <a:ext cx="2120404" cy="18768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Inhaltsplatzhalter 4">
              <a:extLst>
                <a:ext uri="{FF2B5EF4-FFF2-40B4-BE49-F238E27FC236}">
                  <a16:creationId xmlns:a16="http://schemas.microsoft.com/office/drawing/2014/main" id="{41E8EC4D-D19B-4947-9732-0E4A7ADB7E1D}"/>
                </a:ext>
              </a:extLst>
            </p:cNvPr>
            <p:cNvSpPr txBox="1">
              <a:spLocks/>
            </p:cNvSpPr>
            <p:nvPr/>
          </p:nvSpPr>
          <p:spPr>
            <a:xfrm>
              <a:off x="7508966" y="2996952"/>
              <a:ext cx="1658536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fr-FR" sz="2400" dirty="0">
                  <a:latin typeface="Comic Sans MS" panose="030F0702030302020204" pitchFamily="66" charset="0"/>
                </a:rPr>
                <a:t>High </a:t>
              </a:r>
              <a:r>
                <a:rPr lang="fr-FR" sz="2400" dirty="0" err="1">
                  <a:latin typeface="Comic Sans MS" panose="030F0702030302020204" pitchFamily="66" charset="0"/>
                </a:rPr>
                <a:t>Level</a:t>
              </a:r>
              <a:r>
                <a:rPr lang="fr-FR" sz="2400" dirty="0">
                  <a:latin typeface="Comic Sans MS" panose="030F0702030302020204" pitchFamily="66" charset="0"/>
                </a:rPr>
                <a:t> </a:t>
              </a:r>
              <a:r>
                <a:rPr lang="fr-FR" sz="2400" dirty="0" err="1">
                  <a:latin typeface="Comic Sans MS" panose="030F0702030302020204" pitchFamily="66" charset="0"/>
                </a:rPr>
                <a:t>Language</a:t>
              </a:r>
              <a:endParaRPr lang="fr-FR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F1461C-1992-4F96-808A-B20A649A4980}"/>
              </a:ext>
            </a:extLst>
          </p:cNvPr>
          <p:cNvGrpSpPr/>
          <p:nvPr/>
        </p:nvGrpSpPr>
        <p:grpSpPr>
          <a:xfrm>
            <a:off x="9520267" y="2475487"/>
            <a:ext cx="2120404" cy="1876870"/>
            <a:chOff x="9520267" y="2475487"/>
            <a:chExt cx="2120404" cy="18768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5460DE-89F7-41C1-BF04-0759E8098A6C}"/>
                </a:ext>
              </a:extLst>
            </p:cNvPr>
            <p:cNvSpPr/>
            <p:nvPr/>
          </p:nvSpPr>
          <p:spPr>
            <a:xfrm>
              <a:off x="9520267" y="2475487"/>
              <a:ext cx="2120404" cy="18768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Inhaltsplatzhalter 4">
              <a:extLst>
                <a:ext uri="{FF2B5EF4-FFF2-40B4-BE49-F238E27FC236}">
                  <a16:creationId xmlns:a16="http://schemas.microsoft.com/office/drawing/2014/main" id="{AB59670F-D315-48F1-8E0C-ADBAF3E4D81E}"/>
                </a:ext>
              </a:extLst>
            </p:cNvPr>
            <p:cNvSpPr txBox="1">
              <a:spLocks/>
            </p:cNvSpPr>
            <p:nvPr/>
          </p:nvSpPr>
          <p:spPr>
            <a:xfrm>
              <a:off x="9751201" y="2812287"/>
              <a:ext cx="1658536" cy="110799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fr-FR" sz="2400" dirty="0">
                  <a:latin typeface="Comic Sans MS" panose="030F0702030302020204" pitchFamily="66" charset="0"/>
                </a:rPr>
                <a:t>Very High </a:t>
              </a:r>
              <a:r>
                <a:rPr lang="fr-FR" sz="2400" dirty="0" err="1">
                  <a:latin typeface="Comic Sans MS" panose="030F0702030302020204" pitchFamily="66" charset="0"/>
                </a:rPr>
                <a:t>Level</a:t>
              </a:r>
              <a:r>
                <a:rPr lang="fr-FR" sz="2400" dirty="0">
                  <a:latin typeface="Comic Sans MS" panose="030F0702030302020204" pitchFamily="66" charset="0"/>
                </a:rPr>
                <a:t> </a:t>
              </a:r>
              <a:r>
                <a:rPr lang="fr-FR" sz="2400" dirty="0" err="1">
                  <a:latin typeface="Comic Sans MS" panose="030F0702030302020204" pitchFamily="66" charset="0"/>
                </a:rPr>
                <a:t>Language</a:t>
              </a:r>
              <a:endParaRPr lang="fr-FR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4892071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Gen Language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4905776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r>
              <a:rPr lang="en-US" sz="2000" b="1" baseline="30000" dirty="0"/>
              <a:t>th</a:t>
            </a:r>
            <a:r>
              <a:rPr lang="en-US" sz="2000" b="1" dirty="0"/>
              <a:t> Gen Language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487798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Gen Language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488464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Gen Language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04267" y="488704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 Gen Language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0208" y="260648"/>
            <a:ext cx="10515600" cy="1132235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2"/>
                </a:solidFill>
                <a:latin typeface="Comic Sans MS" panose="030F0702030302020204" pitchFamily="66" charset="0"/>
              </a:rPr>
              <a:t>Some Important Languages of Programming </a:t>
            </a:r>
            <a:endParaRPr lang="en-US" sz="4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7206241"/>
              </p:ext>
            </p:extLst>
          </p:nvPr>
        </p:nvGraphicFramePr>
        <p:xfrm>
          <a:off x="880901" y="1842455"/>
          <a:ext cx="4681736" cy="45071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2634017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2047719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</a:tblGrid>
              <a:tr h="632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Programming Languages</a:t>
                      </a: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Year</a:t>
                      </a:r>
                      <a:endPara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Fortran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954-57</a:t>
                      </a: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Lisp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1956-59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Cobol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1959-60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Basic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1964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Pascal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1970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710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C</a:t>
                      </a:r>
                      <a:endPara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1972</a:t>
                      </a:r>
                      <a:endParaRPr lang="en-US" sz="18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CB8F9BAE-EABC-4739-A994-39013AF82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767620"/>
              </p:ext>
            </p:extLst>
          </p:nvPr>
        </p:nvGraphicFramePr>
        <p:xfrm>
          <a:off x="6168008" y="1842455"/>
          <a:ext cx="5097817" cy="45071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2433521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</a:tblGrid>
              <a:tr h="6324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Programming Languages</a:t>
                      </a: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Year</a:t>
                      </a:r>
                      <a:endPara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6880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C++</a:t>
                      </a:r>
                      <a:endParaRPr lang="en-US" sz="1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983</a:t>
                      </a: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688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Perl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1987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6880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Python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1989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6880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PHP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1995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6880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Java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1995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34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JavaScript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Roboto" panose="02000000000000000000" pitchFamily="2" charset="0"/>
                        </a:rPr>
                        <a:t>1995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12" name="Slide Number Placeholder 95">
            <a:extLst>
              <a:ext uri="{FF2B5EF4-FFF2-40B4-BE49-F238E27FC236}">
                <a16:creationId xmlns:a16="http://schemas.microsoft.com/office/drawing/2014/main" id="{74FA5928-E927-449D-B1A3-0BE24DB6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4E0ED-9A25-4A37-9ADD-A0AA44327729}"/>
              </a:ext>
            </a:extLst>
          </p:cNvPr>
          <p:cNvSpPr txBox="1"/>
          <p:nvPr/>
        </p:nvSpPr>
        <p:spPr>
          <a:xfrm>
            <a:off x="2855640" y="474192"/>
            <a:ext cx="8280920" cy="461665"/>
          </a:xfrm>
          <a:prstGeom prst="rect">
            <a:avLst/>
          </a:prstGeom>
          <a:solidFill>
            <a:srgbClr val="E7B88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Print “</a:t>
            </a:r>
            <a:r>
              <a:rPr lang="en-IN" sz="2400" dirty="0">
                <a:solidFill>
                  <a:srgbClr val="FF0000"/>
                </a:solidFill>
              </a:rPr>
              <a:t>Hello World</a:t>
            </a:r>
            <a:r>
              <a:rPr lang="en-IN" sz="2400" dirty="0"/>
              <a:t>” in some different Languages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F3093-BE88-4DBE-859A-601428AC3C8F}"/>
              </a:ext>
            </a:extLst>
          </p:cNvPr>
          <p:cNvSpPr/>
          <p:nvPr/>
        </p:nvSpPr>
        <p:spPr>
          <a:xfrm>
            <a:off x="222176" y="1630391"/>
            <a:ext cx="3728722" cy="3022743"/>
          </a:xfrm>
          <a:prstGeom prst="rect">
            <a:avLst/>
          </a:prstGeom>
          <a:solidFill>
            <a:srgbClr val="6E3CBC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lvl="1"/>
            <a:r>
              <a:rPr lang="en-IN" sz="2000" dirty="0"/>
              <a:t>int main() {</a:t>
            </a:r>
          </a:p>
          <a:p>
            <a:pPr lvl="1"/>
            <a:r>
              <a:rPr lang="en-IN" sz="2000" dirty="0" err="1"/>
              <a:t>printf</a:t>
            </a:r>
            <a:r>
              <a:rPr lang="en-IN" sz="2000" dirty="0"/>
              <a:t>("Hello World");</a:t>
            </a:r>
          </a:p>
          <a:p>
            <a:pPr lvl="1"/>
            <a:r>
              <a:rPr lang="en-IN" sz="2000" dirty="0"/>
              <a:t>return 0;</a:t>
            </a:r>
          </a:p>
          <a:p>
            <a:pPr lvl="1"/>
            <a:r>
              <a:rPr lang="en-IN" sz="2000" dirty="0"/>
              <a:t>}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B62FF-6A0A-4DDB-811D-5CB1542DA029}"/>
              </a:ext>
            </a:extLst>
          </p:cNvPr>
          <p:cNvSpPr/>
          <p:nvPr/>
        </p:nvSpPr>
        <p:spPr>
          <a:xfrm>
            <a:off x="8538036" y="1628798"/>
            <a:ext cx="3504378" cy="30243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class hello {</a:t>
            </a:r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F63A3F-DC0C-464D-8DE7-E6B0B5861C7F}"/>
              </a:ext>
            </a:extLst>
          </p:cNvPr>
          <p:cNvSpPr/>
          <p:nvPr/>
        </p:nvSpPr>
        <p:spPr>
          <a:xfrm>
            <a:off x="4398640" y="1628798"/>
            <a:ext cx="3754760" cy="3024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/>
              <a:t>#include &lt;iostream&gt;</a:t>
            </a:r>
          </a:p>
          <a:p>
            <a:pPr lvl="1"/>
            <a:r>
              <a:rPr lang="en-IN" sz="2000" dirty="0"/>
              <a:t>int main() {</a:t>
            </a:r>
          </a:p>
          <a:p>
            <a:pPr lvl="1"/>
            <a:r>
              <a:rPr lang="en-IN" sz="2000" dirty="0"/>
              <a:t>     std::</a:t>
            </a:r>
            <a:r>
              <a:rPr lang="en-IN" sz="2000" dirty="0" err="1"/>
              <a:t>cout</a:t>
            </a:r>
            <a:r>
              <a:rPr lang="en-IN" sz="2000" dirty="0"/>
              <a:t> &lt;&lt; "Hello World";</a:t>
            </a:r>
          </a:p>
          <a:p>
            <a:pPr lvl="1"/>
            <a:r>
              <a:rPr lang="en-IN" sz="2000" dirty="0"/>
              <a:t>     return 0;</a:t>
            </a:r>
          </a:p>
          <a:p>
            <a:pPr lvl="1"/>
            <a:r>
              <a:rPr lang="en-IN" sz="2000" dirty="0"/>
              <a:t>}</a:t>
            </a:r>
          </a:p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4BABD3-2A1F-4E58-ADEA-45A0189F7A53}"/>
              </a:ext>
            </a:extLst>
          </p:cNvPr>
          <p:cNvSpPr/>
          <p:nvPr/>
        </p:nvSpPr>
        <p:spPr>
          <a:xfrm>
            <a:off x="222176" y="4892071"/>
            <a:ext cx="3641575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6E3CB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706ADF-E21F-43D1-8232-3F62E518D235}"/>
              </a:ext>
            </a:extLst>
          </p:cNvPr>
          <p:cNvSpPr/>
          <p:nvPr/>
        </p:nvSpPr>
        <p:spPr>
          <a:xfrm>
            <a:off x="4398640" y="4892071"/>
            <a:ext cx="3754760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C++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501060-E7D8-4D32-A0FE-6A358E5000C0}"/>
              </a:ext>
            </a:extLst>
          </p:cNvPr>
          <p:cNvSpPr/>
          <p:nvPr/>
        </p:nvSpPr>
        <p:spPr>
          <a:xfrm>
            <a:off x="8538036" y="4892071"/>
            <a:ext cx="349814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Java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EB1EF5B-B843-47AA-AB21-2EDAAF36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553" y="141289"/>
            <a:ext cx="1163046" cy="1127472"/>
          </a:xfrm>
        </p:spPr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05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4E0ED-9A25-4A37-9ADD-A0AA44327729}"/>
              </a:ext>
            </a:extLst>
          </p:cNvPr>
          <p:cNvSpPr txBox="1"/>
          <p:nvPr/>
        </p:nvSpPr>
        <p:spPr>
          <a:xfrm>
            <a:off x="2855640" y="476672"/>
            <a:ext cx="8280920" cy="461665"/>
          </a:xfrm>
          <a:prstGeom prst="rect">
            <a:avLst/>
          </a:prstGeom>
          <a:solidFill>
            <a:srgbClr val="E7B88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Print “</a:t>
            </a:r>
            <a:r>
              <a:rPr lang="en-IN" sz="2400" dirty="0">
                <a:solidFill>
                  <a:srgbClr val="FF0000"/>
                </a:solidFill>
              </a:rPr>
              <a:t>Hello World</a:t>
            </a:r>
            <a:r>
              <a:rPr lang="en-IN" sz="2400" dirty="0"/>
              <a:t>” in some different Languages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F3093-BE88-4DBE-859A-601428AC3C8F}"/>
              </a:ext>
            </a:extLst>
          </p:cNvPr>
          <p:cNvSpPr/>
          <p:nvPr/>
        </p:nvSpPr>
        <p:spPr>
          <a:xfrm>
            <a:off x="407368" y="1886666"/>
            <a:ext cx="3384376" cy="2694462"/>
          </a:xfrm>
          <a:prstGeom prst="rect">
            <a:avLst/>
          </a:prstGeom>
          <a:solidFill>
            <a:srgbClr val="FBD148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console.log("Hello World");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B62FF-6A0A-4DDB-811D-5CB1542DA029}"/>
              </a:ext>
            </a:extLst>
          </p:cNvPr>
          <p:cNvSpPr/>
          <p:nvPr/>
        </p:nvSpPr>
        <p:spPr>
          <a:xfrm>
            <a:off x="8400256" y="1965930"/>
            <a:ext cx="3425552" cy="2615198"/>
          </a:xfrm>
          <a:prstGeom prst="rect">
            <a:avLst/>
          </a:prstGeom>
          <a:solidFill>
            <a:srgbClr val="6166B3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print("Hello World")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F63A3F-DC0C-464D-8DE7-E6B0B5861C7F}"/>
              </a:ext>
            </a:extLst>
          </p:cNvPr>
          <p:cNvSpPr/>
          <p:nvPr/>
        </p:nvSpPr>
        <p:spPr>
          <a:xfrm>
            <a:off x="4275212" y="1886666"/>
            <a:ext cx="3641576" cy="26944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dirty="0"/>
              <a:t>fun main(</a:t>
            </a:r>
            <a:r>
              <a:rPr lang="en-IN" dirty="0" err="1"/>
              <a:t>args</a:t>
            </a:r>
            <a:r>
              <a:rPr lang="en-IN" dirty="0"/>
              <a:t>: Array&lt;String&gt;){</a:t>
            </a:r>
          </a:p>
          <a:p>
            <a:pPr lvl="1"/>
            <a:r>
              <a:rPr lang="en-IN" dirty="0"/>
              <a:t>	</a:t>
            </a:r>
            <a:r>
              <a:rPr lang="en-IN" dirty="0" err="1"/>
              <a:t>println</a:t>
            </a:r>
            <a:r>
              <a:rPr lang="en-IN" dirty="0"/>
              <a:t>("Hello World")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}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4BABD3-2A1F-4E58-ADEA-45A0189F7A53}"/>
              </a:ext>
            </a:extLst>
          </p:cNvPr>
          <p:cNvSpPr/>
          <p:nvPr/>
        </p:nvSpPr>
        <p:spPr>
          <a:xfrm>
            <a:off x="379240" y="4941168"/>
            <a:ext cx="3384375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FBD14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JavaScript</a:t>
            </a:r>
            <a:endParaRPr lang="en-US" sz="2000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706ADF-E21F-43D1-8232-3F62E518D235}"/>
              </a:ext>
            </a:extLst>
          </p:cNvPr>
          <p:cNvSpPr/>
          <p:nvPr/>
        </p:nvSpPr>
        <p:spPr>
          <a:xfrm>
            <a:off x="4275212" y="4941167"/>
            <a:ext cx="3641576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K</a:t>
            </a:r>
            <a:r>
              <a:rPr lang="en-US" sz="2000" b="1" dirty="0" err="1"/>
              <a:t>otlin</a:t>
            </a:r>
            <a:endParaRPr lang="en-US" sz="2000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501060-E7D8-4D32-A0FE-6A358E5000C0}"/>
              </a:ext>
            </a:extLst>
          </p:cNvPr>
          <p:cNvSpPr/>
          <p:nvPr/>
        </p:nvSpPr>
        <p:spPr>
          <a:xfrm>
            <a:off x="8533440" y="4941167"/>
            <a:ext cx="3281535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rgbClr val="6166B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Python</a:t>
            </a:r>
            <a:endParaRPr lang="en-US" sz="2000" b="1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2EF941-7135-4D5B-BA01-05D7931E3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553" y="141289"/>
            <a:ext cx="1163046" cy="1127472"/>
          </a:xfrm>
        </p:spPr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06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6ED022-AC38-4727-8D1B-E684A8824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7" y="1844824"/>
            <a:ext cx="2348605" cy="2347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979DD2-D12F-4A0C-A688-DE7E2C838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2" y="1578001"/>
            <a:ext cx="6552728" cy="3066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6" name="Title 17">
            <a:extLst>
              <a:ext uri="{FF2B5EF4-FFF2-40B4-BE49-F238E27FC236}">
                <a16:creationId xmlns:a16="http://schemas.microsoft.com/office/drawing/2014/main" id="{6CBE905F-6503-4B3A-A198-CF3CC101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692696"/>
            <a:ext cx="10515600" cy="63038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🔰 </a:t>
            </a:r>
            <a:r>
              <a:rPr lang="en-IN" sz="3200" dirty="0">
                <a:latin typeface="Comic Sans MS" panose="030F0702030302020204" pitchFamily="66" charset="0"/>
              </a:rPr>
              <a:t>What is the “BRAIN” of a Computer ??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5D39E1-23BA-49D3-A2BC-A157946682C0}"/>
              </a:ext>
            </a:extLst>
          </p:cNvPr>
          <p:cNvSpPr txBox="1"/>
          <p:nvPr/>
        </p:nvSpPr>
        <p:spPr>
          <a:xfrm>
            <a:off x="551384" y="4899390"/>
            <a:ext cx="94330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👉🏻 </a:t>
            </a:r>
            <a:r>
              <a:rPr lang="en-IN" sz="1900" dirty="0">
                <a:solidFill>
                  <a:schemeClr val="bg2">
                    <a:lumMod val="10000"/>
                  </a:schemeClr>
                </a:solidFill>
              </a:rPr>
              <a:t>Central Processing Unit or the CPU is the brain of the computer. The CPU is the brain of the computer, CPU stands for Central Processing Unit. A typical CPU consists of a RAM, ROM, and motherboard. The brain is what that do all work and processing and that work done by the CPU unit in the computer.</a:t>
            </a:r>
            <a:endParaRPr lang="en-US" sz="1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09"/>
            <a:ext cx="10515600" cy="63038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CPU Architecture Diagram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07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0A7B3-6860-4A2A-92E2-6425B82D6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340768"/>
            <a:ext cx="7920880" cy="41171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0B0829-B201-4F51-AFD5-063D5662589D}"/>
              </a:ext>
            </a:extLst>
          </p:cNvPr>
          <p:cNvSpPr txBox="1"/>
          <p:nvPr/>
        </p:nvSpPr>
        <p:spPr>
          <a:xfrm>
            <a:off x="2275522" y="5763653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     </a:t>
            </a:r>
            <a:r>
              <a:rPr lang="en-IN" sz="2000" dirty="0">
                <a:solidFill>
                  <a:srgbClr val="FF0000"/>
                </a:solidFill>
              </a:rPr>
              <a:t>CU</a:t>
            </a:r>
            <a:r>
              <a:rPr lang="en-IN" sz="2000" dirty="0"/>
              <a:t>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👉🏻 Looping, Branching etc.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UI Emoji" panose="020B0502040204020203" pitchFamily="34" charset="0"/>
              </a:rPr>
              <a:t>ALU</a:t>
            </a:r>
            <a:r>
              <a:rPr lang="en-US" sz="2000" dirty="0">
                <a:solidFill>
                  <a:srgbClr val="333333"/>
                </a:solidFill>
                <a:latin typeface="Segoe UI Emoji" panose="020B0502040204020203" pitchFamily="34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👉🏻 Arithmetic 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4703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73762</TotalTime>
  <Words>822</Words>
  <Application>Microsoft Office PowerPoint</Application>
  <PresentationFormat>Widescreen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Gill Sans</vt:lpstr>
      <vt:lpstr>Open Sans</vt:lpstr>
      <vt:lpstr>Segoe UI Emoji</vt:lpstr>
      <vt:lpstr>Wingdings</vt:lpstr>
      <vt:lpstr>Custom Design</vt:lpstr>
      <vt:lpstr>Showeet theme</vt:lpstr>
      <vt:lpstr>showeet</vt:lpstr>
      <vt:lpstr>Welcome!</vt:lpstr>
      <vt:lpstr>Basic Fundamentals of Computer Programming</vt:lpstr>
      <vt:lpstr>Concept of Program</vt:lpstr>
      <vt:lpstr> Programming languages can be divided into five levels or generations according to its characteristics :</vt:lpstr>
      <vt:lpstr>Some Important Languages of Programming </vt:lpstr>
      <vt:lpstr>PowerPoint Presentation</vt:lpstr>
      <vt:lpstr>PowerPoint Presentation</vt:lpstr>
      <vt:lpstr>🔰 What is the “BRAIN” of a Computer ??</vt:lpstr>
      <vt:lpstr>CPU Architecture Diagram</vt:lpstr>
      <vt:lpstr>🔰Types of Computer Memory </vt:lpstr>
      <vt:lpstr>🔰Memory Unit Architecture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- GmHasan</dc:title>
  <dc:creator>GmHasan</dc:creator>
  <cp:lastModifiedBy>Gazi Mehedi</cp:lastModifiedBy>
  <cp:revision>73</cp:revision>
  <dcterms:created xsi:type="dcterms:W3CDTF">2011-05-09T14:18:21Z</dcterms:created>
  <dcterms:modified xsi:type="dcterms:W3CDTF">2022-02-17T16:36:27Z</dcterms:modified>
  <cp:category>Templates</cp:category>
</cp:coreProperties>
</file>