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8"/>
  </p:notesMasterIdLst>
  <p:sldIdLst>
    <p:sldId id="261" r:id="rId4"/>
    <p:sldId id="274" r:id="rId5"/>
    <p:sldId id="870" r:id="rId6"/>
    <p:sldId id="894" r:id="rId7"/>
  </p:sldIdLst>
  <p:sldSz cx="12192000" cy="6858000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939025F-DB91-4C26-B2E9-A5345C9253C0}">
          <p14:sldIdLst>
            <p14:sldId id="261"/>
            <p14:sldId id="274"/>
            <p14:sldId id="870"/>
            <p14:sldId id="8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FFF"/>
    <a:srgbClr val="D8D9D9"/>
    <a:srgbClr val="F1F2F2"/>
    <a:srgbClr val="3D4651"/>
    <a:srgbClr val="212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92612" autoAdjust="0"/>
  </p:normalViewPr>
  <p:slideViewPr>
    <p:cSldViewPr snapToGrid="0">
      <p:cViewPr varScale="1">
        <p:scale>
          <a:sx n="85" d="100"/>
          <a:sy n="85" d="100"/>
        </p:scale>
        <p:origin x="730" y="53"/>
      </p:cViewPr>
      <p:guideLst>
        <p:guide orient="horz" pos="1620"/>
        <p:guide pos="3840"/>
        <p:guide orient="horz" pos="2499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4C4A4-0541-45CE-B632-954DA7285A42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0657D-3E31-4FC0-B309-04EEEC9B84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7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53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17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23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33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03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990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03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969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346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461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500243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640926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90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45487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026231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67576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8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68373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9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923951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27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721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01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5741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39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08750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947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297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36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87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6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31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eterArreola-597267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Main circle"/>
          <p:cNvGrpSpPr/>
          <p:nvPr/>
        </p:nvGrpSpPr>
        <p:grpSpPr>
          <a:xfrm>
            <a:off x="3025372" y="2192339"/>
            <a:ext cx="2480078" cy="2471737"/>
            <a:chOff x="1501372" y="2192338"/>
            <a:chExt cx="2480078" cy="2471737"/>
          </a:xfrm>
        </p:grpSpPr>
        <p:sp>
          <p:nvSpPr>
            <p:cNvPr id="3080" name="Part A"/>
            <p:cNvSpPr>
              <a:spLocks/>
            </p:cNvSpPr>
            <p:nvPr/>
          </p:nvSpPr>
          <p:spPr bwMode="auto">
            <a:xfrm>
              <a:off x="2757488" y="2192338"/>
              <a:ext cx="1049338" cy="1204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44"/>
                </a:cxn>
                <a:cxn ang="0">
                  <a:pos x="731" y="422"/>
                </a:cxn>
                <a:cxn ang="0">
                  <a:pos x="0" y="0"/>
                </a:cxn>
              </a:cxnLst>
              <a:rect l="0" t="0" r="r" b="b"/>
              <a:pathLst>
                <a:path w="731" h="844">
                  <a:moveTo>
                    <a:pt x="0" y="0"/>
                  </a:moveTo>
                  <a:cubicBezTo>
                    <a:pt x="0" y="844"/>
                    <a:pt x="0" y="844"/>
                    <a:pt x="0" y="844"/>
                  </a:cubicBezTo>
                  <a:cubicBezTo>
                    <a:pt x="731" y="422"/>
                    <a:pt x="731" y="422"/>
                    <a:pt x="731" y="422"/>
                  </a:cubicBezTo>
                  <a:cubicBezTo>
                    <a:pt x="582" y="172"/>
                    <a:pt x="311" y="4"/>
                    <a:pt x="0" y="0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1" name="Part B"/>
            <p:cNvSpPr>
              <a:spLocks/>
            </p:cNvSpPr>
            <p:nvPr/>
          </p:nvSpPr>
          <p:spPr bwMode="auto">
            <a:xfrm>
              <a:off x="2774950" y="2824163"/>
              <a:ext cx="1206500" cy="1206500"/>
            </a:xfrm>
            <a:custGeom>
              <a:avLst/>
              <a:gdLst/>
              <a:ahLst/>
              <a:cxnLst>
                <a:cxn ang="0">
                  <a:pos x="731" y="0"/>
                </a:cxn>
                <a:cxn ang="0">
                  <a:pos x="0" y="422"/>
                </a:cxn>
                <a:cxn ang="0">
                  <a:pos x="731" y="844"/>
                </a:cxn>
                <a:cxn ang="0">
                  <a:pos x="841" y="422"/>
                </a:cxn>
                <a:cxn ang="0">
                  <a:pos x="731" y="0"/>
                </a:cxn>
              </a:cxnLst>
              <a:rect l="0" t="0" r="r" b="b"/>
              <a:pathLst>
                <a:path w="841" h="844">
                  <a:moveTo>
                    <a:pt x="731" y="0"/>
                  </a:moveTo>
                  <a:cubicBezTo>
                    <a:pt x="0" y="422"/>
                    <a:pt x="0" y="422"/>
                    <a:pt x="0" y="422"/>
                  </a:cubicBezTo>
                  <a:cubicBezTo>
                    <a:pt x="731" y="844"/>
                    <a:pt x="731" y="844"/>
                    <a:pt x="731" y="844"/>
                  </a:cubicBezTo>
                  <a:cubicBezTo>
                    <a:pt x="801" y="719"/>
                    <a:pt x="841" y="575"/>
                    <a:pt x="841" y="422"/>
                  </a:cubicBezTo>
                  <a:cubicBezTo>
                    <a:pt x="841" y="269"/>
                    <a:pt x="801" y="125"/>
                    <a:pt x="731" y="0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2" name="Part C"/>
            <p:cNvSpPr>
              <a:spLocks/>
            </p:cNvSpPr>
            <p:nvPr/>
          </p:nvSpPr>
          <p:spPr bwMode="auto">
            <a:xfrm>
              <a:off x="2757488" y="3457575"/>
              <a:ext cx="1049338" cy="1206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44"/>
                </a:cxn>
                <a:cxn ang="0">
                  <a:pos x="731" y="422"/>
                </a:cxn>
                <a:cxn ang="0">
                  <a:pos x="0" y="0"/>
                </a:cxn>
              </a:cxnLst>
              <a:rect l="0" t="0" r="r" b="b"/>
              <a:pathLst>
                <a:path w="731" h="844">
                  <a:moveTo>
                    <a:pt x="0" y="0"/>
                  </a:moveTo>
                  <a:cubicBezTo>
                    <a:pt x="0" y="844"/>
                    <a:pt x="0" y="844"/>
                    <a:pt x="0" y="844"/>
                  </a:cubicBezTo>
                  <a:cubicBezTo>
                    <a:pt x="311" y="840"/>
                    <a:pt x="582" y="672"/>
                    <a:pt x="731" y="42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Big shape"/>
            <p:cNvSpPr>
              <a:spLocks/>
            </p:cNvSpPr>
            <p:nvPr/>
          </p:nvSpPr>
          <p:spPr bwMode="auto">
            <a:xfrm>
              <a:off x="1501372" y="2192529"/>
              <a:ext cx="1220153" cy="2471128"/>
            </a:xfrm>
            <a:custGeom>
              <a:avLst/>
              <a:gdLst>
                <a:gd name="T0" fmla="*/ 854 w 854"/>
                <a:gd name="T1" fmla="*/ 865 h 1730"/>
                <a:gd name="T2" fmla="*/ 854 w 854"/>
                <a:gd name="T3" fmla="*/ 0 h 1730"/>
                <a:gd name="T4" fmla="*/ 0 w 854"/>
                <a:gd name="T5" fmla="*/ 865 h 1730"/>
                <a:gd name="T6" fmla="*/ 854 w 854"/>
                <a:gd name="T7" fmla="*/ 1730 h 1730"/>
                <a:gd name="T8" fmla="*/ 854 w 854"/>
                <a:gd name="T9" fmla="*/ 865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4" h="1730">
                  <a:moveTo>
                    <a:pt x="854" y="865"/>
                  </a:moveTo>
                  <a:cubicBezTo>
                    <a:pt x="854" y="0"/>
                    <a:pt x="854" y="0"/>
                    <a:pt x="854" y="0"/>
                  </a:cubicBezTo>
                  <a:cubicBezTo>
                    <a:pt x="381" y="6"/>
                    <a:pt x="0" y="391"/>
                    <a:pt x="0" y="865"/>
                  </a:cubicBezTo>
                  <a:cubicBezTo>
                    <a:pt x="0" y="1339"/>
                    <a:pt x="381" y="1724"/>
                    <a:pt x="854" y="1730"/>
                  </a:cubicBezTo>
                  <a:lnTo>
                    <a:pt x="854" y="86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1A1B7">
                    <a:shade val="30000"/>
                    <a:satMod val="115000"/>
                  </a:srgbClr>
                </a:gs>
                <a:gs pos="50000">
                  <a:srgbClr val="91A1B7">
                    <a:shade val="67500"/>
                    <a:satMod val="115000"/>
                  </a:srgbClr>
                </a:gs>
                <a:gs pos="100000">
                  <a:srgbClr val="91A1B7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Main circle"/>
            <p:cNvSpPr>
              <a:spLocks noChangeArrowheads="1"/>
            </p:cNvSpPr>
            <p:nvPr/>
          </p:nvSpPr>
          <p:spPr bwMode="auto">
            <a:xfrm>
              <a:off x="1587188" y="2278086"/>
              <a:ext cx="2301309" cy="2303123"/>
            </a:xfrm>
            <a:prstGeom prst="ellipse">
              <a:avLst/>
            </a:prstGeom>
            <a:gradFill flip="none" rotWithShape="1">
              <a:gsLst>
                <a:gs pos="0">
                  <a:srgbClr val="FEFFFF"/>
                </a:gs>
                <a:gs pos="100000">
                  <a:srgbClr val="D8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7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grpSp>
        <p:nvGrpSpPr>
          <p:cNvPr id="15363" name="Emblem"/>
          <p:cNvGrpSpPr>
            <a:grpSpLocks noChangeAspect="1"/>
          </p:cNvGrpSpPr>
          <p:nvPr/>
        </p:nvGrpSpPr>
        <p:grpSpPr bwMode="auto">
          <a:xfrm>
            <a:off x="3319110" y="3007020"/>
            <a:ext cx="1884905" cy="964101"/>
            <a:chOff x="319" y="360"/>
            <a:chExt cx="2959" cy="1177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319" y="769"/>
              <a:ext cx="2959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Montserrat" panose="02000505000000020004" pitchFamily="2" charset="0"/>
                </a:rPr>
                <a:t>C</a:t>
              </a:r>
              <a:r>
                <a:rPr lang="en-US" sz="1800" dirty="0">
                  <a:latin typeface="Montserrat" panose="02000505000000020004" pitchFamily="2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Montserrat" panose="02000505000000020004" pitchFamily="2" charset="0"/>
                </a:rPr>
                <a:t>Programming</a:t>
              </a:r>
              <a:endParaRPr lang="ru-RU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471" y="360"/>
              <a:ext cx="269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latin typeface="Montserrat" panose="02000505000000020004" pitchFamily="2" charset="0"/>
                </a:rPr>
                <a:t>How We Learn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649" y="1313"/>
              <a:ext cx="222" cy="224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2007" y="1313"/>
              <a:ext cx="166" cy="166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366" y="1321"/>
              <a:ext cx="123" cy="12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1358" y="1313"/>
              <a:ext cx="166" cy="16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144" y="1316"/>
              <a:ext cx="124" cy="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E13F746-D802-4A3E-AEE3-E7E437EE4EA6}"/>
              </a:ext>
            </a:extLst>
          </p:cNvPr>
          <p:cNvGrpSpPr/>
          <p:nvPr/>
        </p:nvGrpSpPr>
        <p:grpSpPr>
          <a:xfrm>
            <a:off x="5631194" y="3007020"/>
            <a:ext cx="3551464" cy="861178"/>
            <a:chOff x="5631194" y="3007020"/>
            <a:chExt cx="3551464" cy="861178"/>
          </a:xfrm>
        </p:grpSpPr>
        <p:grpSp>
          <p:nvGrpSpPr>
            <p:cNvPr id="49" name="Connector B"/>
            <p:cNvGrpSpPr/>
            <p:nvPr/>
          </p:nvGrpSpPr>
          <p:grpSpPr>
            <a:xfrm>
              <a:off x="5631194" y="3361314"/>
              <a:ext cx="984463" cy="134162"/>
              <a:chOff x="4102431" y="3361314"/>
              <a:chExt cx="984463" cy="134162"/>
            </a:xfrm>
          </p:grpSpPr>
          <p:sp>
            <p:nvSpPr>
              <p:cNvPr id="50" name="Line 72"/>
              <p:cNvSpPr>
                <a:spLocks noChangeShapeType="1"/>
              </p:cNvSpPr>
              <p:nvPr/>
            </p:nvSpPr>
            <p:spPr bwMode="auto">
              <a:xfrm>
                <a:off x="4238407" y="3428396"/>
                <a:ext cx="848487" cy="0"/>
              </a:xfrm>
              <a:prstGeom prst="line">
                <a:avLst/>
              </a:prstGeom>
              <a:noFill/>
              <a:ln w="25400" cap="flat">
                <a:solidFill>
                  <a:srgbClr val="CCCA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1" name="Oval 73"/>
              <p:cNvSpPr>
                <a:spLocks noChangeArrowheads="1"/>
              </p:cNvSpPr>
              <p:nvPr/>
            </p:nvSpPr>
            <p:spPr bwMode="auto">
              <a:xfrm>
                <a:off x="4102431" y="3361314"/>
                <a:ext cx="135975" cy="134162"/>
              </a:xfrm>
              <a:prstGeom prst="ellipse">
                <a:avLst/>
              </a:prstGeom>
              <a:noFill/>
              <a:ln w="25400" cap="flat">
                <a:solidFill>
                  <a:srgbClr val="5E6C8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2" name="Oval 74"/>
              <p:cNvSpPr>
                <a:spLocks noChangeArrowheads="1"/>
              </p:cNvSpPr>
              <p:nvPr/>
            </p:nvSpPr>
            <p:spPr bwMode="auto">
              <a:xfrm>
                <a:off x="4142282" y="3402942"/>
                <a:ext cx="61038" cy="598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8" name="Freeform 81"/>
            <p:cNvSpPr>
              <a:spLocks/>
            </p:cNvSpPr>
            <p:nvPr/>
          </p:nvSpPr>
          <p:spPr bwMode="auto">
            <a:xfrm>
              <a:off x="6585829" y="3007020"/>
              <a:ext cx="2596829" cy="861178"/>
            </a:xfrm>
            <a:custGeom>
              <a:avLst/>
              <a:gdLst>
                <a:gd name="T0" fmla="*/ 1517 w 1818"/>
                <a:gd name="T1" fmla="*/ 0 h 603"/>
                <a:gd name="T2" fmla="*/ 1517 w 1818"/>
                <a:gd name="T3" fmla="*/ 0 h 603"/>
                <a:gd name="T4" fmla="*/ 1517 w 1818"/>
                <a:gd name="T5" fmla="*/ 0 h 603"/>
                <a:gd name="T6" fmla="*/ 302 w 1818"/>
                <a:gd name="T7" fmla="*/ 0 h 603"/>
                <a:gd name="T8" fmla="*/ 0 w 1818"/>
                <a:gd name="T9" fmla="*/ 301 h 603"/>
                <a:gd name="T10" fmla="*/ 302 w 1818"/>
                <a:gd name="T11" fmla="*/ 603 h 603"/>
                <a:gd name="T12" fmla="*/ 1517 w 1818"/>
                <a:gd name="T13" fmla="*/ 603 h 603"/>
                <a:gd name="T14" fmla="*/ 1517 w 1818"/>
                <a:gd name="T15" fmla="*/ 603 h 603"/>
                <a:gd name="T16" fmla="*/ 1517 w 1818"/>
                <a:gd name="T17" fmla="*/ 603 h 603"/>
                <a:gd name="T18" fmla="*/ 1818 w 1818"/>
                <a:gd name="T19" fmla="*/ 301 h 603"/>
                <a:gd name="T20" fmla="*/ 1517 w 1818"/>
                <a:gd name="T21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8" h="603">
                  <a:moveTo>
                    <a:pt x="1517" y="0"/>
                  </a:moveTo>
                  <a:cubicBezTo>
                    <a:pt x="1517" y="0"/>
                    <a:pt x="1517" y="0"/>
                    <a:pt x="1517" y="0"/>
                  </a:cubicBezTo>
                  <a:cubicBezTo>
                    <a:pt x="1517" y="0"/>
                    <a:pt x="1517" y="0"/>
                    <a:pt x="1517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135" y="0"/>
                    <a:pt x="0" y="135"/>
                    <a:pt x="0" y="301"/>
                  </a:cubicBezTo>
                  <a:cubicBezTo>
                    <a:pt x="0" y="468"/>
                    <a:pt x="135" y="603"/>
                    <a:pt x="302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683" y="603"/>
                    <a:pt x="1818" y="468"/>
                    <a:pt x="1818" y="301"/>
                  </a:cubicBezTo>
                  <a:cubicBezTo>
                    <a:pt x="1818" y="135"/>
                    <a:pt x="1683" y="0"/>
                    <a:pt x="15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52400" dist="50800" dir="13500000">
                <a:srgbClr val="21262B">
                  <a:alpha val="69804"/>
                </a:srgb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3" name="Growth icon"/>
            <p:cNvSpPr>
              <a:spLocks noEditPoints="1"/>
            </p:cNvSpPr>
            <p:nvPr/>
          </p:nvSpPr>
          <p:spPr bwMode="auto">
            <a:xfrm>
              <a:off x="6881627" y="3306534"/>
              <a:ext cx="366713" cy="257175"/>
            </a:xfrm>
            <a:custGeom>
              <a:avLst/>
              <a:gdLst/>
              <a:ahLst/>
              <a:cxnLst>
                <a:cxn ang="0">
                  <a:pos x="105" y="58"/>
                </a:cxn>
                <a:cxn ang="0">
                  <a:pos x="97" y="65"/>
                </a:cxn>
                <a:cxn ang="0">
                  <a:pos x="105" y="72"/>
                </a:cxn>
                <a:cxn ang="0">
                  <a:pos x="112" y="65"/>
                </a:cxn>
                <a:cxn ang="0">
                  <a:pos x="105" y="58"/>
                </a:cxn>
                <a:cxn ang="0">
                  <a:pos x="119" y="72"/>
                </a:cxn>
                <a:cxn ang="0">
                  <a:pos x="112" y="79"/>
                </a:cxn>
                <a:cxn ang="0">
                  <a:pos x="119" y="86"/>
                </a:cxn>
                <a:cxn ang="0">
                  <a:pos x="126" y="79"/>
                </a:cxn>
                <a:cxn ang="0">
                  <a:pos x="119" y="72"/>
                </a:cxn>
                <a:cxn ang="0">
                  <a:pos x="83" y="36"/>
                </a:cxn>
                <a:cxn ang="0">
                  <a:pos x="0" y="119"/>
                </a:cxn>
                <a:cxn ang="0">
                  <a:pos x="7" y="126"/>
                </a:cxn>
                <a:cxn ang="0">
                  <a:pos x="83" y="51"/>
                </a:cxn>
                <a:cxn ang="0">
                  <a:pos x="90" y="58"/>
                </a:cxn>
                <a:cxn ang="0">
                  <a:pos x="97" y="50"/>
                </a:cxn>
                <a:cxn ang="0">
                  <a:pos x="83" y="36"/>
                </a:cxn>
                <a:cxn ang="0">
                  <a:pos x="195" y="32"/>
                </a:cxn>
                <a:cxn ang="0">
                  <a:pos x="195" y="43"/>
                </a:cxn>
                <a:cxn ang="0">
                  <a:pos x="212" y="43"/>
                </a:cxn>
                <a:cxn ang="0">
                  <a:pos x="152" y="104"/>
                </a:cxn>
                <a:cxn ang="0">
                  <a:pos x="148" y="101"/>
                </a:cxn>
                <a:cxn ang="0">
                  <a:pos x="141" y="108"/>
                </a:cxn>
                <a:cxn ang="0">
                  <a:pos x="148" y="115"/>
                </a:cxn>
                <a:cxn ang="0">
                  <a:pos x="152" y="120"/>
                </a:cxn>
                <a:cxn ang="0">
                  <a:pos x="220" y="51"/>
                </a:cxn>
                <a:cxn ang="0">
                  <a:pos x="220" y="68"/>
                </a:cxn>
                <a:cxn ang="0">
                  <a:pos x="231" y="68"/>
                </a:cxn>
                <a:cxn ang="0">
                  <a:pos x="231" y="32"/>
                </a:cxn>
                <a:cxn ang="0">
                  <a:pos x="195" y="32"/>
                </a:cxn>
                <a:cxn ang="0">
                  <a:pos x="134" y="86"/>
                </a:cxn>
                <a:cxn ang="0">
                  <a:pos x="126" y="94"/>
                </a:cxn>
                <a:cxn ang="0">
                  <a:pos x="134" y="101"/>
                </a:cxn>
                <a:cxn ang="0">
                  <a:pos x="141" y="94"/>
                </a:cxn>
                <a:cxn ang="0">
                  <a:pos x="134" y="86"/>
                </a:cxn>
                <a:cxn ang="0">
                  <a:pos x="195" y="119"/>
                </a:cxn>
                <a:cxn ang="0">
                  <a:pos x="212" y="119"/>
                </a:cxn>
                <a:cxn ang="0">
                  <a:pos x="177" y="155"/>
                </a:cxn>
                <a:cxn ang="0">
                  <a:pos x="184" y="162"/>
                </a:cxn>
                <a:cxn ang="0">
                  <a:pos x="220" y="127"/>
                </a:cxn>
                <a:cxn ang="0">
                  <a:pos x="220" y="144"/>
                </a:cxn>
                <a:cxn ang="0">
                  <a:pos x="231" y="144"/>
                </a:cxn>
                <a:cxn ang="0">
                  <a:pos x="231" y="108"/>
                </a:cxn>
                <a:cxn ang="0">
                  <a:pos x="195" y="108"/>
                </a:cxn>
                <a:cxn ang="0">
                  <a:pos x="195" y="119"/>
                </a:cxn>
                <a:cxn ang="0">
                  <a:pos x="7" y="54"/>
                </a:cxn>
                <a:cxn ang="0">
                  <a:pos x="43" y="19"/>
                </a:cxn>
                <a:cxn ang="0">
                  <a:pos x="43" y="36"/>
                </a:cxn>
                <a:cxn ang="0">
                  <a:pos x="54" y="36"/>
                </a:cxn>
                <a:cxn ang="0">
                  <a:pos x="54" y="0"/>
                </a:cxn>
                <a:cxn ang="0">
                  <a:pos x="18" y="0"/>
                </a:cxn>
                <a:cxn ang="0">
                  <a:pos x="18" y="11"/>
                </a:cxn>
                <a:cxn ang="0">
                  <a:pos x="35" y="11"/>
                </a:cxn>
                <a:cxn ang="0">
                  <a:pos x="0" y="47"/>
                </a:cxn>
                <a:cxn ang="0">
                  <a:pos x="7" y="54"/>
                </a:cxn>
              </a:cxnLst>
              <a:rect l="0" t="0" r="r" b="b"/>
              <a:pathLst>
                <a:path w="231" h="162">
                  <a:moveTo>
                    <a:pt x="105" y="58"/>
                  </a:moveTo>
                  <a:lnTo>
                    <a:pt x="97" y="65"/>
                  </a:lnTo>
                  <a:lnTo>
                    <a:pt x="105" y="72"/>
                  </a:lnTo>
                  <a:lnTo>
                    <a:pt x="112" y="65"/>
                  </a:lnTo>
                  <a:lnTo>
                    <a:pt x="105" y="58"/>
                  </a:lnTo>
                  <a:close/>
                  <a:moveTo>
                    <a:pt x="119" y="72"/>
                  </a:moveTo>
                  <a:lnTo>
                    <a:pt x="112" y="79"/>
                  </a:lnTo>
                  <a:lnTo>
                    <a:pt x="119" y="86"/>
                  </a:lnTo>
                  <a:lnTo>
                    <a:pt x="126" y="79"/>
                  </a:lnTo>
                  <a:lnTo>
                    <a:pt x="119" y="72"/>
                  </a:lnTo>
                  <a:close/>
                  <a:moveTo>
                    <a:pt x="83" y="36"/>
                  </a:moveTo>
                  <a:lnTo>
                    <a:pt x="0" y="119"/>
                  </a:lnTo>
                  <a:lnTo>
                    <a:pt x="7" y="126"/>
                  </a:lnTo>
                  <a:lnTo>
                    <a:pt x="83" y="51"/>
                  </a:lnTo>
                  <a:lnTo>
                    <a:pt x="90" y="58"/>
                  </a:lnTo>
                  <a:lnTo>
                    <a:pt x="97" y="50"/>
                  </a:lnTo>
                  <a:lnTo>
                    <a:pt x="83" y="36"/>
                  </a:lnTo>
                  <a:close/>
                  <a:moveTo>
                    <a:pt x="195" y="32"/>
                  </a:moveTo>
                  <a:lnTo>
                    <a:pt x="195" y="43"/>
                  </a:lnTo>
                  <a:lnTo>
                    <a:pt x="212" y="43"/>
                  </a:lnTo>
                  <a:lnTo>
                    <a:pt x="152" y="104"/>
                  </a:lnTo>
                  <a:lnTo>
                    <a:pt x="148" y="101"/>
                  </a:lnTo>
                  <a:lnTo>
                    <a:pt x="141" y="108"/>
                  </a:lnTo>
                  <a:lnTo>
                    <a:pt x="148" y="115"/>
                  </a:lnTo>
                  <a:lnTo>
                    <a:pt x="152" y="120"/>
                  </a:lnTo>
                  <a:lnTo>
                    <a:pt x="220" y="51"/>
                  </a:lnTo>
                  <a:lnTo>
                    <a:pt x="220" y="68"/>
                  </a:lnTo>
                  <a:lnTo>
                    <a:pt x="231" y="68"/>
                  </a:lnTo>
                  <a:lnTo>
                    <a:pt x="231" y="32"/>
                  </a:lnTo>
                  <a:lnTo>
                    <a:pt x="195" y="32"/>
                  </a:lnTo>
                  <a:close/>
                  <a:moveTo>
                    <a:pt x="134" y="86"/>
                  </a:moveTo>
                  <a:lnTo>
                    <a:pt x="126" y="94"/>
                  </a:lnTo>
                  <a:lnTo>
                    <a:pt x="134" y="101"/>
                  </a:lnTo>
                  <a:lnTo>
                    <a:pt x="141" y="94"/>
                  </a:lnTo>
                  <a:lnTo>
                    <a:pt x="134" y="86"/>
                  </a:lnTo>
                  <a:close/>
                  <a:moveTo>
                    <a:pt x="195" y="119"/>
                  </a:moveTo>
                  <a:lnTo>
                    <a:pt x="212" y="119"/>
                  </a:lnTo>
                  <a:lnTo>
                    <a:pt x="177" y="155"/>
                  </a:lnTo>
                  <a:lnTo>
                    <a:pt x="184" y="162"/>
                  </a:lnTo>
                  <a:lnTo>
                    <a:pt x="220" y="127"/>
                  </a:lnTo>
                  <a:lnTo>
                    <a:pt x="220" y="144"/>
                  </a:lnTo>
                  <a:lnTo>
                    <a:pt x="231" y="144"/>
                  </a:lnTo>
                  <a:lnTo>
                    <a:pt x="231" y="108"/>
                  </a:lnTo>
                  <a:lnTo>
                    <a:pt x="195" y="108"/>
                  </a:lnTo>
                  <a:lnTo>
                    <a:pt x="195" y="119"/>
                  </a:lnTo>
                  <a:close/>
                  <a:moveTo>
                    <a:pt x="7" y="54"/>
                  </a:moveTo>
                  <a:lnTo>
                    <a:pt x="43" y="19"/>
                  </a:lnTo>
                  <a:lnTo>
                    <a:pt x="43" y="36"/>
                  </a:lnTo>
                  <a:lnTo>
                    <a:pt x="54" y="36"/>
                  </a:lnTo>
                  <a:lnTo>
                    <a:pt x="54" y="0"/>
                  </a:lnTo>
                  <a:lnTo>
                    <a:pt x="18" y="0"/>
                  </a:lnTo>
                  <a:lnTo>
                    <a:pt x="18" y="11"/>
                  </a:lnTo>
                  <a:lnTo>
                    <a:pt x="35" y="11"/>
                  </a:lnTo>
                  <a:lnTo>
                    <a:pt x="0" y="47"/>
                  </a:lnTo>
                  <a:lnTo>
                    <a:pt x="7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4C110-E4FA-4163-82F8-DC19EA2357B7}"/>
              </a:ext>
            </a:extLst>
          </p:cNvPr>
          <p:cNvGrpSpPr/>
          <p:nvPr/>
        </p:nvGrpSpPr>
        <p:grpSpPr>
          <a:xfrm>
            <a:off x="5284788" y="1785938"/>
            <a:ext cx="3897870" cy="861178"/>
            <a:chOff x="5284788" y="1785938"/>
            <a:chExt cx="3897870" cy="861178"/>
          </a:xfrm>
        </p:grpSpPr>
        <p:grpSp>
          <p:nvGrpSpPr>
            <p:cNvPr id="54" name="Connector A"/>
            <p:cNvGrpSpPr/>
            <p:nvPr/>
          </p:nvGrpSpPr>
          <p:grpSpPr>
            <a:xfrm>
              <a:off x="5284788" y="2192531"/>
              <a:ext cx="1316847" cy="368108"/>
              <a:chOff x="3908440" y="2413045"/>
              <a:chExt cx="1316847" cy="368108"/>
            </a:xfrm>
          </p:grpSpPr>
          <p:sp>
            <p:nvSpPr>
              <p:cNvPr id="55" name="Freeform 63"/>
              <p:cNvSpPr>
                <a:spLocks/>
              </p:cNvSpPr>
              <p:nvPr/>
            </p:nvSpPr>
            <p:spPr bwMode="auto">
              <a:xfrm>
                <a:off x="4043811" y="2413045"/>
                <a:ext cx="1181476" cy="301026"/>
              </a:xfrm>
              <a:custGeom>
                <a:avLst/>
                <a:gdLst>
                  <a:gd name="T0" fmla="*/ 0 w 1955"/>
                  <a:gd name="T1" fmla="*/ 430 h 430"/>
                  <a:gd name="T2" fmla="*/ 799 w 1955"/>
                  <a:gd name="T3" fmla="*/ 430 h 430"/>
                  <a:gd name="T4" fmla="*/ 1227 w 1955"/>
                  <a:gd name="T5" fmla="*/ 0 h 430"/>
                  <a:gd name="T6" fmla="*/ 1955 w 1955"/>
                  <a:gd name="T7" fmla="*/ 0 h 430"/>
                  <a:gd name="connsiteX0" fmla="*/ 0 w 10000"/>
                  <a:gd name="connsiteY0" fmla="*/ 11584 h 11584"/>
                  <a:gd name="connsiteX1" fmla="*/ 4087 w 10000"/>
                  <a:gd name="connsiteY1" fmla="*/ 11584 h 11584"/>
                  <a:gd name="connsiteX2" fmla="*/ 7727 w 10000"/>
                  <a:gd name="connsiteY2" fmla="*/ 0 h 11584"/>
                  <a:gd name="connsiteX3" fmla="*/ 10000 w 10000"/>
                  <a:gd name="connsiteY3" fmla="*/ 1584 h 11584"/>
                  <a:gd name="connsiteX0" fmla="*/ 0 w 10000"/>
                  <a:gd name="connsiteY0" fmla="*/ 11584 h 11584"/>
                  <a:gd name="connsiteX1" fmla="*/ 4087 w 10000"/>
                  <a:gd name="connsiteY1" fmla="*/ 11584 h 11584"/>
                  <a:gd name="connsiteX2" fmla="*/ 7727 w 10000"/>
                  <a:gd name="connsiteY2" fmla="*/ 0 h 11584"/>
                  <a:gd name="connsiteX3" fmla="*/ 10000 w 10000"/>
                  <a:gd name="connsiteY3" fmla="*/ 0 h 11584"/>
                  <a:gd name="connsiteX0" fmla="*/ 0 w 10000"/>
                  <a:gd name="connsiteY0" fmla="*/ 11584 h 11584"/>
                  <a:gd name="connsiteX1" fmla="*/ 5155 w 10000"/>
                  <a:gd name="connsiteY1" fmla="*/ 11584 h 11584"/>
                  <a:gd name="connsiteX2" fmla="*/ 7727 w 10000"/>
                  <a:gd name="connsiteY2" fmla="*/ 0 h 11584"/>
                  <a:gd name="connsiteX3" fmla="*/ 10000 w 10000"/>
                  <a:gd name="connsiteY3" fmla="*/ 0 h 11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1584">
                    <a:moveTo>
                      <a:pt x="0" y="11584"/>
                    </a:moveTo>
                    <a:lnTo>
                      <a:pt x="5155" y="11584"/>
                    </a:lnTo>
                    <a:lnTo>
                      <a:pt x="7727" y="0"/>
                    </a:lnTo>
                    <a:lnTo>
                      <a:pt x="10000" y="0"/>
                    </a:lnTo>
                  </a:path>
                </a:pathLst>
              </a:custGeom>
              <a:noFill/>
              <a:ln w="25400" cap="flat">
                <a:solidFill>
                  <a:srgbClr val="CCCA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6" name="Oval 64"/>
              <p:cNvSpPr>
                <a:spLocks noChangeArrowheads="1"/>
              </p:cNvSpPr>
              <p:nvPr/>
            </p:nvSpPr>
            <p:spPr bwMode="auto">
              <a:xfrm>
                <a:off x="3908440" y="2645177"/>
                <a:ext cx="135371" cy="135976"/>
              </a:xfrm>
              <a:prstGeom prst="ellipse">
                <a:avLst/>
              </a:prstGeom>
              <a:noFill/>
              <a:ln w="25400" cap="flat">
                <a:solidFill>
                  <a:srgbClr val="5E6C8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7" name="Oval 65"/>
              <p:cNvSpPr>
                <a:spLocks noChangeArrowheads="1"/>
              </p:cNvSpPr>
              <p:nvPr/>
            </p:nvSpPr>
            <p:spPr bwMode="auto">
              <a:xfrm>
                <a:off x="3947686" y="2687410"/>
                <a:ext cx="60434" cy="610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4" name="Freeform 83"/>
            <p:cNvSpPr>
              <a:spLocks/>
            </p:cNvSpPr>
            <p:nvPr/>
          </p:nvSpPr>
          <p:spPr bwMode="auto">
            <a:xfrm>
              <a:off x="6585829" y="1785938"/>
              <a:ext cx="2596829" cy="861178"/>
            </a:xfrm>
            <a:custGeom>
              <a:avLst/>
              <a:gdLst>
                <a:gd name="T0" fmla="*/ 1517 w 1818"/>
                <a:gd name="T1" fmla="*/ 0 h 603"/>
                <a:gd name="T2" fmla="*/ 1517 w 1818"/>
                <a:gd name="T3" fmla="*/ 0 h 603"/>
                <a:gd name="T4" fmla="*/ 1517 w 1818"/>
                <a:gd name="T5" fmla="*/ 0 h 603"/>
                <a:gd name="T6" fmla="*/ 302 w 1818"/>
                <a:gd name="T7" fmla="*/ 0 h 603"/>
                <a:gd name="T8" fmla="*/ 0 w 1818"/>
                <a:gd name="T9" fmla="*/ 302 h 603"/>
                <a:gd name="T10" fmla="*/ 302 w 1818"/>
                <a:gd name="T11" fmla="*/ 603 h 603"/>
                <a:gd name="T12" fmla="*/ 1517 w 1818"/>
                <a:gd name="T13" fmla="*/ 603 h 603"/>
                <a:gd name="T14" fmla="*/ 1517 w 1818"/>
                <a:gd name="T15" fmla="*/ 603 h 603"/>
                <a:gd name="T16" fmla="*/ 1517 w 1818"/>
                <a:gd name="T17" fmla="*/ 603 h 603"/>
                <a:gd name="T18" fmla="*/ 1818 w 1818"/>
                <a:gd name="T19" fmla="*/ 302 h 603"/>
                <a:gd name="T20" fmla="*/ 1517 w 1818"/>
                <a:gd name="T21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8" h="603">
                  <a:moveTo>
                    <a:pt x="1517" y="0"/>
                  </a:moveTo>
                  <a:cubicBezTo>
                    <a:pt x="1517" y="0"/>
                    <a:pt x="1517" y="0"/>
                    <a:pt x="1517" y="0"/>
                  </a:cubicBezTo>
                  <a:cubicBezTo>
                    <a:pt x="1517" y="0"/>
                    <a:pt x="1517" y="0"/>
                    <a:pt x="1517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135" y="0"/>
                    <a:pt x="0" y="135"/>
                    <a:pt x="0" y="302"/>
                  </a:cubicBezTo>
                  <a:cubicBezTo>
                    <a:pt x="0" y="468"/>
                    <a:pt x="135" y="603"/>
                    <a:pt x="302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683" y="603"/>
                    <a:pt x="1818" y="468"/>
                    <a:pt x="1818" y="302"/>
                  </a:cubicBezTo>
                  <a:cubicBezTo>
                    <a:pt x="1818" y="135"/>
                    <a:pt x="1683" y="0"/>
                    <a:pt x="151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innerShdw blurRad="152400" dist="50800" dir="13500000">
                <a:srgbClr val="21262B">
                  <a:alpha val="69804"/>
                </a:srgb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 dirty="0"/>
            </a:p>
          </p:txBody>
        </p:sp>
        <p:sp>
          <p:nvSpPr>
            <p:cNvPr id="44" name="Shield icon"/>
            <p:cNvSpPr>
              <a:spLocks noEditPoints="1"/>
            </p:cNvSpPr>
            <p:nvPr/>
          </p:nvSpPr>
          <p:spPr bwMode="auto">
            <a:xfrm>
              <a:off x="6872662" y="2047398"/>
              <a:ext cx="303213" cy="368300"/>
            </a:xfrm>
            <a:custGeom>
              <a:avLst/>
              <a:gdLst/>
              <a:ahLst/>
              <a:cxnLst>
                <a:cxn ang="0">
                  <a:pos x="106" y="82"/>
                </a:cxn>
                <a:cxn ang="0">
                  <a:pos x="100" y="89"/>
                </a:cxn>
                <a:cxn ang="0">
                  <a:pos x="106" y="95"/>
                </a:cxn>
                <a:cxn ang="0">
                  <a:pos x="112" y="89"/>
                </a:cxn>
                <a:cxn ang="0">
                  <a:pos x="106" y="82"/>
                </a:cxn>
                <a:cxn ang="0">
                  <a:pos x="106" y="113"/>
                </a:cxn>
                <a:cxn ang="0">
                  <a:pos x="100" y="119"/>
                </a:cxn>
                <a:cxn ang="0">
                  <a:pos x="100" y="135"/>
                </a:cxn>
                <a:cxn ang="0">
                  <a:pos x="106" y="141"/>
                </a:cxn>
                <a:cxn ang="0">
                  <a:pos x="112" y="135"/>
                </a:cxn>
                <a:cxn ang="0">
                  <a:pos x="112" y="119"/>
                </a:cxn>
                <a:cxn ang="0">
                  <a:pos x="106" y="113"/>
                </a:cxn>
                <a:cxn ang="0">
                  <a:pos x="208" y="1"/>
                </a:cxn>
                <a:cxn ang="0">
                  <a:pos x="202" y="2"/>
                </a:cxn>
                <a:cxn ang="0">
                  <a:pos x="156" y="28"/>
                </a:cxn>
                <a:cxn ang="0">
                  <a:pos x="110" y="2"/>
                </a:cxn>
                <a:cxn ang="0">
                  <a:pos x="109" y="2"/>
                </a:cxn>
                <a:cxn ang="0">
                  <a:pos x="109" y="1"/>
                </a:cxn>
                <a:cxn ang="0">
                  <a:pos x="108" y="1"/>
                </a:cxn>
                <a:cxn ang="0">
                  <a:pos x="108" y="1"/>
                </a:cxn>
                <a:cxn ang="0">
                  <a:pos x="107" y="1"/>
                </a:cxn>
                <a:cxn ang="0">
                  <a:pos x="106" y="1"/>
                </a:cxn>
                <a:cxn ang="0">
                  <a:pos x="105" y="1"/>
                </a:cxn>
                <a:cxn ang="0">
                  <a:pos x="104" y="1"/>
                </a:cxn>
                <a:cxn ang="0">
                  <a:pos x="104" y="1"/>
                </a:cxn>
                <a:cxn ang="0">
                  <a:pos x="103" y="1"/>
                </a:cxn>
                <a:cxn ang="0">
                  <a:pos x="103" y="2"/>
                </a:cxn>
                <a:cxn ang="0">
                  <a:pos x="102" y="2"/>
                </a:cxn>
                <a:cxn ang="0">
                  <a:pos x="56" y="28"/>
                </a:cxn>
                <a:cxn ang="0">
                  <a:pos x="10" y="2"/>
                </a:cxn>
                <a:cxn ang="0">
                  <a:pos x="3" y="1"/>
                </a:cxn>
                <a:cxn ang="0">
                  <a:pos x="0" y="7"/>
                </a:cxn>
                <a:cxn ang="0">
                  <a:pos x="0" y="117"/>
                </a:cxn>
                <a:cxn ang="0">
                  <a:pos x="104" y="256"/>
                </a:cxn>
                <a:cxn ang="0">
                  <a:pos x="104" y="256"/>
                </a:cxn>
                <a:cxn ang="0">
                  <a:pos x="106" y="257"/>
                </a:cxn>
                <a:cxn ang="0">
                  <a:pos x="108" y="256"/>
                </a:cxn>
                <a:cxn ang="0">
                  <a:pos x="108" y="256"/>
                </a:cxn>
                <a:cxn ang="0">
                  <a:pos x="212" y="117"/>
                </a:cxn>
                <a:cxn ang="0">
                  <a:pos x="212" y="7"/>
                </a:cxn>
                <a:cxn ang="0">
                  <a:pos x="208" y="1"/>
                </a:cxn>
                <a:cxn ang="0">
                  <a:pos x="200" y="117"/>
                </a:cxn>
                <a:cxn ang="0">
                  <a:pos x="112" y="242"/>
                </a:cxn>
                <a:cxn ang="0">
                  <a:pos x="112" y="159"/>
                </a:cxn>
                <a:cxn ang="0">
                  <a:pos x="106" y="153"/>
                </a:cxn>
                <a:cxn ang="0">
                  <a:pos x="100" y="159"/>
                </a:cxn>
                <a:cxn ang="0">
                  <a:pos x="100" y="242"/>
                </a:cxn>
                <a:cxn ang="0">
                  <a:pos x="12" y="117"/>
                </a:cxn>
                <a:cxn ang="0">
                  <a:pos x="12" y="20"/>
                </a:cxn>
                <a:cxn ang="0">
                  <a:pos x="56" y="40"/>
                </a:cxn>
                <a:cxn ang="0">
                  <a:pos x="100" y="21"/>
                </a:cxn>
                <a:cxn ang="0">
                  <a:pos x="100" y="43"/>
                </a:cxn>
                <a:cxn ang="0">
                  <a:pos x="106" y="49"/>
                </a:cxn>
                <a:cxn ang="0">
                  <a:pos x="112" y="43"/>
                </a:cxn>
                <a:cxn ang="0">
                  <a:pos x="112" y="20"/>
                </a:cxn>
                <a:cxn ang="0">
                  <a:pos x="156" y="40"/>
                </a:cxn>
                <a:cxn ang="0">
                  <a:pos x="200" y="21"/>
                </a:cxn>
                <a:cxn ang="0">
                  <a:pos x="200" y="117"/>
                </a:cxn>
              </a:cxnLst>
              <a:rect l="0" t="0" r="r" b="b"/>
              <a:pathLst>
                <a:path w="212" h="257">
                  <a:moveTo>
                    <a:pt x="106" y="82"/>
                  </a:moveTo>
                  <a:cubicBezTo>
                    <a:pt x="102" y="82"/>
                    <a:pt x="100" y="85"/>
                    <a:pt x="100" y="89"/>
                  </a:cubicBezTo>
                  <a:cubicBezTo>
                    <a:pt x="100" y="92"/>
                    <a:pt x="102" y="95"/>
                    <a:pt x="106" y="95"/>
                  </a:cubicBezTo>
                  <a:cubicBezTo>
                    <a:pt x="109" y="95"/>
                    <a:pt x="112" y="92"/>
                    <a:pt x="112" y="89"/>
                  </a:cubicBezTo>
                  <a:cubicBezTo>
                    <a:pt x="112" y="85"/>
                    <a:pt x="109" y="82"/>
                    <a:pt x="106" y="82"/>
                  </a:cubicBezTo>
                  <a:close/>
                  <a:moveTo>
                    <a:pt x="106" y="113"/>
                  </a:moveTo>
                  <a:cubicBezTo>
                    <a:pt x="103" y="113"/>
                    <a:pt x="100" y="115"/>
                    <a:pt x="100" y="119"/>
                  </a:cubicBezTo>
                  <a:cubicBezTo>
                    <a:pt x="100" y="135"/>
                    <a:pt x="100" y="135"/>
                    <a:pt x="100" y="135"/>
                  </a:cubicBezTo>
                  <a:cubicBezTo>
                    <a:pt x="100" y="138"/>
                    <a:pt x="103" y="141"/>
                    <a:pt x="106" y="141"/>
                  </a:cubicBezTo>
                  <a:cubicBezTo>
                    <a:pt x="109" y="141"/>
                    <a:pt x="112" y="138"/>
                    <a:pt x="112" y="135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12" y="115"/>
                    <a:pt x="109" y="113"/>
                    <a:pt x="106" y="113"/>
                  </a:cubicBezTo>
                  <a:close/>
                  <a:moveTo>
                    <a:pt x="208" y="1"/>
                  </a:moveTo>
                  <a:cubicBezTo>
                    <a:pt x="206" y="0"/>
                    <a:pt x="203" y="1"/>
                    <a:pt x="202" y="2"/>
                  </a:cubicBezTo>
                  <a:cubicBezTo>
                    <a:pt x="186" y="18"/>
                    <a:pt x="173" y="28"/>
                    <a:pt x="156" y="28"/>
                  </a:cubicBezTo>
                  <a:cubicBezTo>
                    <a:pt x="139" y="28"/>
                    <a:pt x="126" y="18"/>
                    <a:pt x="110" y="2"/>
                  </a:cubicBezTo>
                  <a:cubicBezTo>
                    <a:pt x="110" y="2"/>
                    <a:pt x="110" y="2"/>
                    <a:pt x="109" y="2"/>
                  </a:cubicBezTo>
                  <a:cubicBezTo>
                    <a:pt x="109" y="2"/>
                    <a:pt x="109" y="2"/>
                    <a:pt x="109" y="1"/>
                  </a:cubicBezTo>
                  <a:cubicBezTo>
                    <a:pt x="109" y="1"/>
                    <a:pt x="108" y="1"/>
                    <a:pt x="108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8" y="1"/>
                    <a:pt x="107" y="1"/>
                    <a:pt x="107" y="1"/>
                  </a:cubicBezTo>
                  <a:cubicBezTo>
                    <a:pt x="107" y="1"/>
                    <a:pt x="106" y="1"/>
                    <a:pt x="106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86" y="18"/>
                    <a:pt x="73" y="28"/>
                    <a:pt x="56" y="28"/>
                  </a:cubicBezTo>
                  <a:cubicBezTo>
                    <a:pt x="39" y="28"/>
                    <a:pt x="26" y="18"/>
                    <a:pt x="10" y="2"/>
                  </a:cubicBezTo>
                  <a:cubicBezTo>
                    <a:pt x="8" y="1"/>
                    <a:pt x="6" y="0"/>
                    <a:pt x="3" y="1"/>
                  </a:cubicBezTo>
                  <a:cubicBezTo>
                    <a:pt x="1" y="2"/>
                    <a:pt x="0" y="4"/>
                    <a:pt x="0" y="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85"/>
                    <a:pt x="68" y="244"/>
                    <a:pt x="104" y="256"/>
                  </a:cubicBezTo>
                  <a:cubicBezTo>
                    <a:pt x="104" y="256"/>
                    <a:pt x="104" y="256"/>
                    <a:pt x="104" y="256"/>
                  </a:cubicBezTo>
                  <a:cubicBezTo>
                    <a:pt x="105" y="256"/>
                    <a:pt x="105" y="257"/>
                    <a:pt x="106" y="257"/>
                  </a:cubicBezTo>
                  <a:cubicBezTo>
                    <a:pt x="106" y="257"/>
                    <a:pt x="107" y="256"/>
                    <a:pt x="108" y="256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144" y="244"/>
                    <a:pt x="212" y="185"/>
                    <a:pt x="212" y="117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12" y="4"/>
                    <a:pt x="211" y="2"/>
                    <a:pt x="208" y="1"/>
                  </a:cubicBezTo>
                  <a:close/>
                  <a:moveTo>
                    <a:pt x="200" y="117"/>
                  </a:moveTo>
                  <a:cubicBezTo>
                    <a:pt x="200" y="175"/>
                    <a:pt x="146" y="225"/>
                    <a:pt x="112" y="242"/>
                  </a:cubicBezTo>
                  <a:cubicBezTo>
                    <a:pt x="112" y="159"/>
                    <a:pt x="112" y="159"/>
                    <a:pt x="112" y="159"/>
                  </a:cubicBezTo>
                  <a:cubicBezTo>
                    <a:pt x="112" y="155"/>
                    <a:pt x="109" y="153"/>
                    <a:pt x="106" y="153"/>
                  </a:cubicBezTo>
                  <a:cubicBezTo>
                    <a:pt x="103" y="153"/>
                    <a:pt x="100" y="155"/>
                    <a:pt x="100" y="159"/>
                  </a:cubicBezTo>
                  <a:cubicBezTo>
                    <a:pt x="100" y="242"/>
                    <a:pt x="100" y="242"/>
                    <a:pt x="100" y="242"/>
                  </a:cubicBezTo>
                  <a:cubicBezTo>
                    <a:pt x="65" y="225"/>
                    <a:pt x="12" y="175"/>
                    <a:pt x="12" y="117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25" y="32"/>
                    <a:pt x="39" y="40"/>
                    <a:pt x="56" y="40"/>
                  </a:cubicBezTo>
                  <a:cubicBezTo>
                    <a:pt x="74" y="40"/>
                    <a:pt x="88" y="31"/>
                    <a:pt x="100" y="21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6"/>
                    <a:pt x="103" y="49"/>
                    <a:pt x="106" y="49"/>
                  </a:cubicBezTo>
                  <a:cubicBezTo>
                    <a:pt x="109" y="49"/>
                    <a:pt x="112" y="46"/>
                    <a:pt x="112" y="43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25" y="32"/>
                    <a:pt x="139" y="40"/>
                    <a:pt x="156" y="40"/>
                  </a:cubicBezTo>
                  <a:cubicBezTo>
                    <a:pt x="174" y="40"/>
                    <a:pt x="188" y="31"/>
                    <a:pt x="200" y="21"/>
                  </a:cubicBezTo>
                  <a:lnTo>
                    <a:pt x="200" y="11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15" name="Text">
              <a:extLst>
                <a:ext uri="{FF2B5EF4-FFF2-40B4-BE49-F238E27FC236}">
                  <a16:creationId xmlns:a16="http://schemas.microsoft.com/office/drawing/2014/main" id="{AD2AF95E-C61B-7A4A-9F66-BC0D38CE2514}"/>
                </a:ext>
              </a:extLst>
            </p:cNvPr>
            <p:cNvGrpSpPr/>
            <p:nvPr/>
          </p:nvGrpSpPr>
          <p:grpSpPr>
            <a:xfrm>
              <a:off x="7175875" y="1893361"/>
              <a:ext cx="1857245" cy="646331"/>
              <a:chOff x="5666315" y="1620930"/>
              <a:chExt cx="1857245" cy="646331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A4CE57-229A-3B47-AB46-6E92ECCF6AA6}"/>
                  </a:ext>
                </a:extLst>
              </p:cNvPr>
              <p:cNvSpPr txBox="1"/>
              <p:nvPr/>
            </p:nvSpPr>
            <p:spPr>
              <a:xfrm>
                <a:off x="5939837" y="1978696"/>
                <a:ext cx="14414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ru-RU" sz="800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B051F93-FDBC-A147-920C-91BAB61CE0C1}"/>
                  </a:ext>
                </a:extLst>
              </p:cNvPr>
              <p:cNvSpPr txBox="1"/>
              <p:nvPr/>
            </p:nvSpPr>
            <p:spPr>
              <a:xfrm>
                <a:off x="5666315" y="1620930"/>
                <a:ext cx="18572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rgbClr val="FEFFFF"/>
                    </a:solidFill>
                    <a:latin typeface="Comic Sans MS" panose="030F0702030302020204" pitchFamily="66" charset="0"/>
                    <a:ea typeface="Roboto Condensed" panose="02000000000000000000" pitchFamily="2" charset="0"/>
                  </a:rPr>
                  <a:t>Programming Topics</a:t>
                </a:r>
                <a:endParaRPr lang="ru-RU" dirty="0">
                  <a:solidFill>
                    <a:srgbClr val="FEFFFF"/>
                  </a:solidFill>
                  <a:latin typeface="Comic Sans MS" panose="030F0702030302020204" pitchFamily="66" charset="0"/>
                  <a:ea typeface="Roboto Condensed" panose="02000000000000000000" pitchFamily="2" charset="0"/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5566366-6707-7C45-8AD9-DF9A1F4FBD4B}"/>
              </a:ext>
            </a:extLst>
          </p:cNvPr>
          <p:cNvSpPr txBox="1"/>
          <p:nvPr/>
        </p:nvSpPr>
        <p:spPr>
          <a:xfrm>
            <a:off x="6615657" y="3265843"/>
            <a:ext cx="316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EFFFF"/>
                </a:solidFill>
                <a:latin typeface="Comic Sans MS" panose="030F0702030302020204" pitchFamily="66" charset="0"/>
                <a:ea typeface="Roboto Condensed" panose="02000000000000000000" pitchFamily="2" charset="0"/>
              </a:rPr>
              <a:t>Flow Chart</a:t>
            </a:r>
            <a:endParaRPr lang="ru-RU" dirty="0">
              <a:solidFill>
                <a:srgbClr val="FEFFFF"/>
              </a:solidFill>
              <a:latin typeface="Comic Sans MS" panose="030F0702030302020204" pitchFamily="66" charset="0"/>
              <a:ea typeface="Roboto Condensed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2BB183-021C-48B3-8701-5B1D0FF6D53E}"/>
              </a:ext>
            </a:extLst>
          </p:cNvPr>
          <p:cNvGrpSpPr/>
          <p:nvPr/>
        </p:nvGrpSpPr>
        <p:grpSpPr>
          <a:xfrm>
            <a:off x="5284788" y="4239837"/>
            <a:ext cx="3897870" cy="861178"/>
            <a:chOff x="5284788" y="4239837"/>
            <a:chExt cx="3897870" cy="861178"/>
          </a:xfrm>
        </p:grpSpPr>
        <p:grpSp>
          <p:nvGrpSpPr>
            <p:cNvPr id="58" name="Connector C"/>
            <p:cNvGrpSpPr/>
            <p:nvPr/>
          </p:nvGrpSpPr>
          <p:grpSpPr>
            <a:xfrm flipV="1">
              <a:off x="5284788" y="4300729"/>
              <a:ext cx="1316847" cy="368108"/>
              <a:chOff x="3908440" y="2413045"/>
              <a:chExt cx="1316847" cy="368108"/>
            </a:xfrm>
          </p:grpSpPr>
          <p:sp>
            <p:nvSpPr>
              <p:cNvPr id="59" name="Freeform 63"/>
              <p:cNvSpPr>
                <a:spLocks/>
              </p:cNvSpPr>
              <p:nvPr/>
            </p:nvSpPr>
            <p:spPr bwMode="auto">
              <a:xfrm>
                <a:off x="4043811" y="2413045"/>
                <a:ext cx="1181476" cy="301026"/>
              </a:xfrm>
              <a:custGeom>
                <a:avLst/>
                <a:gdLst>
                  <a:gd name="T0" fmla="*/ 0 w 1955"/>
                  <a:gd name="T1" fmla="*/ 430 h 430"/>
                  <a:gd name="T2" fmla="*/ 799 w 1955"/>
                  <a:gd name="T3" fmla="*/ 430 h 430"/>
                  <a:gd name="T4" fmla="*/ 1227 w 1955"/>
                  <a:gd name="T5" fmla="*/ 0 h 430"/>
                  <a:gd name="T6" fmla="*/ 1955 w 1955"/>
                  <a:gd name="T7" fmla="*/ 0 h 430"/>
                  <a:gd name="connsiteX0" fmla="*/ 0 w 10000"/>
                  <a:gd name="connsiteY0" fmla="*/ 11584 h 11584"/>
                  <a:gd name="connsiteX1" fmla="*/ 4087 w 10000"/>
                  <a:gd name="connsiteY1" fmla="*/ 11584 h 11584"/>
                  <a:gd name="connsiteX2" fmla="*/ 7727 w 10000"/>
                  <a:gd name="connsiteY2" fmla="*/ 0 h 11584"/>
                  <a:gd name="connsiteX3" fmla="*/ 10000 w 10000"/>
                  <a:gd name="connsiteY3" fmla="*/ 1584 h 11584"/>
                  <a:gd name="connsiteX0" fmla="*/ 0 w 10000"/>
                  <a:gd name="connsiteY0" fmla="*/ 11584 h 11584"/>
                  <a:gd name="connsiteX1" fmla="*/ 4087 w 10000"/>
                  <a:gd name="connsiteY1" fmla="*/ 11584 h 11584"/>
                  <a:gd name="connsiteX2" fmla="*/ 7727 w 10000"/>
                  <a:gd name="connsiteY2" fmla="*/ 0 h 11584"/>
                  <a:gd name="connsiteX3" fmla="*/ 10000 w 10000"/>
                  <a:gd name="connsiteY3" fmla="*/ 0 h 11584"/>
                  <a:gd name="connsiteX0" fmla="*/ 0 w 10000"/>
                  <a:gd name="connsiteY0" fmla="*/ 11584 h 11584"/>
                  <a:gd name="connsiteX1" fmla="*/ 5155 w 10000"/>
                  <a:gd name="connsiteY1" fmla="*/ 11584 h 11584"/>
                  <a:gd name="connsiteX2" fmla="*/ 7727 w 10000"/>
                  <a:gd name="connsiteY2" fmla="*/ 0 h 11584"/>
                  <a:gd name="connsiteX3" fmla="*/ 10000 w 10000"/>
                  <a:gd name="connsiteY3" fmla="*/ 0 h 11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1584">
                    <a:moveTo>
                      <a:pt x="0" y="11584"/>
                    </a:moveTo>
                    <a:lnTo>
                      <a:pt x="5155" y="11584"/>
                    </a:lnTo>
                    <a:lnTo>
                      <a:pt x="7727" y="0"/>
                    </a:lnTo>
                    <a:lnTo>
                      <a:pt x="10000" y="0"/>
                    </a:lnTo>
                  </a:path>
                </a:pathLst>
              </a:custGeom>
              <a:noFill/>
              <a:ln w="25400" cap="flat">
                <a:solidFill>
                  <a:srgbClr val="CCCA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0" name="Oval 64"/>
              <p:cNvSpPr>
                <a:spLocks noChangeArrowheads="1"/>
              </p:cNvSpPr>
              <p:nvPr/>
            </p:nvSpPr>
            <p:spPr bwMode="auto">
              <a:xfrm>
                <a:off x="3908440" y="2645177"/>
                <a:ext cx="135371" cy="135976"/>
              </a:xfrm>
              <a:prstGeom prst="ellipse">
                <a:avLst/>
              </a:prstGeom>
              <a:noFill/>
              <a:ln w="25400" cap="flat">
                <a:solidFill>
                  <a:srgbClr val="5E6C8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" name="Oval 65"/>
              <p:cNvSpPr>
                <a:spLocks noChangeArrowheads="1"/>
              </p:cNvSpPr>
              <p:nvPr/>
            </p:nvSpPr>
            <p:spPr bwMode="auto">
              <a:xfrm>
                <a:off x="3947686" y="2680267"/>
                <a:ext cx="60434" cy="6103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2" name="Freeform 77"/>
            <p:cNvSpPr>
              <a:spLocks/>
            </p:cNvSpPr>
            <p:nvPr/>
          </p:nvSpPr>
          <p:spPr bwMode="auto">
            <a:xfrm>
              <a:off x="6585829" y="4239837"/>
              <a:ext cx="2596829" cy="861178"/>
            </a:xfrm>
            <a:custGeom>
              <a:avLst/>
              <a:gdLst>
                <a:gd name="T0" fmla="*/ 1517 w 1818"/>
                <a:gd name="T1" fmla="*/ 0 h 603"/>
                <a:gd name="T2" fmla="*/ 1517 w 1818"/>
                <a:gd name="T3" fmla="*/ 0 h 603"/>
                <a:gd name="T4" fmla="*/ 1517 w 1818"/>
                <a:gd name="T5" fmla="*/ 0 h 603"/>
                <a:gd name="T6" fmla="*/ 302 w 1818"/>
                <a:gd name="T7" fmla="*/ 0 h 603"/>
                <a:gd name="T8" fmla="*/ 0 w 1818"/>
                <a:gd name="T9" fmla="*/ 302 h 603"/>
                <a:gd name="T10" fmla="*/ 302 w 1818"/>
                <a:gd name="T11" fmla="*/ 603 h 603"/>
                <a:gd name="T12" fmla="*/ 1517 w 1818"/>
                <a:gd name="T13" fmla="*/ 603 h 603"/>
                <a:gd name="T14" fmla="*/ 1517 w 1818"/>
                <a:gd name="T15" fmla="*/ 603 h 603"/>
                <a:gd name="T16" fmla="*/ 1517 w 1818"/>
                <a:gd name="T17" fmla="*/ 603 h 603"/>
                <a:gd name="T18" fmla="*/ 1818 w 1818"/>
                <a:gd name="T19" fmla="*/ 302 h 603"/>
                <a:gd name="T20" fmla="*/ 1517 w 1818"/>
                <a:gd name="T21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8" h="603">
                  <a:moveTo>
                    <a:pt x="1517" y="0"/>
                  </a:moveTo>
                  <a:cubicBezTo>
                    <a:pt x="1517" y="0"/>
                    <a:pt x="1517" y="0"/>
                    <a:pt x="1517" y="0"/>
                  </a:cubicBezTo>
                  <a:cubicBezTo>
                    <a:pt x="1517" y="0"/>
                    <a:pt x="1517" y="0"/>
                    <a:pt x="1517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135" y="0"/>
                    <a:pt x="0" y="135"/>
                    <a:pt x="0" y="302"/>
                  </a:cubicBezTo>
                  <a:cubicBezTo>
                    <a:pt x="0" y="468"/>
                    <a:pt x="135" y="603"/>
                    <a:pt x="302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683" y="603"/>
                    <a:pt x="1818" y="468"/>
                    <a:pt x="1818" y="302"/>
                  </a:cubicBezTo>
                  <a:cubicBezTo>
                    <a:pt x="1818" y="135"/>
                    <a:pt x="1683" y="0"/>
                    <a:pt x="1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152400" dist="50800" dir="13500000">
                <a:srgbClr val="21262B">
                  <a:alpha val="69804"/>
                </a:srgb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2" name="Light bulb icon"/>
            <p:cNvSpPr>
              <a:spLocks noEditPoints="1"/>
            </p:cNvSpPr>
            <p:nvPr/>
          </p:nvSpPr>
          <p:spPr bwMode="auto">
            <a:xfrm>
              <a:off x="6899649" y="4472130"/>
              <a:ext cx="327025" cy="365125"/>
            </a:xfrm>
            <a:custGeom>
              <a:avLst/>
              <a:gdLst/>
              <a:ahLst/>
              <a:cxnLst>
                <a:cxn ang="0">
                  <a:pos x="126" y="100"/>
                </a:cxn>
                <a:cxn ang="0">
                  <a:pos x="102" y="100"/>
                </a:cxn>
                <a:cxn ang="0">
                  <a:pos x="78" y="116"/>
                </a:cxn>
                <a:cxn ang="0">
                  <a:pos x="98" y="112"/>
                </a:cxn>
                <a:cxn ang="0">
                  <a:pos x="114" y="126"/>
                </a:cxn>
                <a:cxn ang="0">
                  <a:pos x="130" y="112"/>
                </a:cxn>
                <a:cxn ang="0">
                  <a:pos x="150" y="116"/>
                </a:cxn>
                <a:cxn ang="0">
                  <a:pos x="130" y="98"/>
                </a:cxn>
                <a:cxn ang="0">
                  <a:pos x="24" y="114"/>
                </a:cxn>
                <a:cxn ang="0">
                  <a:pos x="72" y="204"/>
                </a:cxn>
                <a:cxn ang="0">
                  <a:pos x="62" y="216"/>
                </a:cxn>
                <a:cxn ang="0">
                  <a:pos x="72" y="224"/>
                </a:cxn>
                <a:cxn ang="0">
                  <a:pos x="62" y="236"/>
                </a:cxn>
                <a:cxn ang="0">
                  <a:pos x="72" y="250"/>
                </a:cxn>
                <a:cxn ang="0">
                  <a:pos x="150" y="256"/>
                </a:cxn>
                <a:cxn ang="0">
                  <a:pos x="156" y="236"/>
                </a:cxn>
                <a:cxn ang="0">
                  <a:pos x="166" y="224"/>
                </a:cxn>
                <a:cxn ang="0">
                  <a:pos x="156" y="216"/>
                </a:cxn>
                <a:cxn ang="0">
                  <a:pos x="166" y="204"/>
                </a:cxn>
                <a:cxn ang="0">
                  <a:pos x="156" y="194"/>
                </a:cxn>
                <a:cxn ang="0">
                  <a:pos x="114" y="24"/>
                </a:cxn>
                <a:cxn ang="0">
                  <a:pos x="84" y="244"/>
                </a:cxn>
                <a:cxn ang="0">
                  <a:pos x="144" y="236"/>
                </a:cxn>
                <a:cxn ang="0">
                  <a:pos x="144" y="224"/>
                </a:cxn>
                <a:cxn ang="0">
                  <a:pos x="84" y="216"/>
                </a:cxn>
                <a:cxn ang="0">
                  <a:pos x="144" y="224"/>
                </a:cxn>
                <a:cxn ang="0">
                  <a:pos x="144" y="190"/>
                </a:cxn>
                <a:cxn ang="0">
                  <a:pos x="132" y="204"/>
                </a:cxn>
                <a:cxn ang="0">
                  <a:pos x="158" y="138"/>
                </a:cxn>
                <a:cxn ang="0">
                  <a:pos x="122" y="158"/>
                </a:cxn>
                <a:cxn ang="0">
                  <a:pos x="120" y="204"/>
                </a:cxn>
                <a:cxn ang="0">
                  <a:pos x="108" y="162"/>
                </a:cxn>
                <a:cxn ang="0">
                  <a:pos x="78" y="130"/>
                </a:cxn>
                <a:cxn ang="0">
                  <a:pos x="96" y="164"/>
                </a:cxn>
                <a:cxn ang="0">
                  <a:pos x="84" y="204"/>
                </a:cxn>
                <a:cxn ang="0">
                  <a:pos x="84" y="190"/>
                </a:cxn>
                <a:cxn ang="0">
                  <a:pos x="80" y="184"/>
                </a:cxn>
                <a:cxn ang="0">
                  <a:pos x="36" y="114"/>
                </a:cxn>
                <a:cxn ang="0">
                  <a:pos x="192" y="114"/>
                </a:cxn>
                <a:cxn ang="0">
                  <a:pos x="46" y="38"/>
                </a:cxn>
                <a:cxn ang="0">
                  <a:pos x="29" y="38"/>
                </a:cxn>
                <a:cxn ang="0">
                  <a:pos x="46" y="38"/>
                </a:cxn>
                <a:cxn ang="0">
                  <a:pos x="108" y="0"/>
                </a:cxn>
                <a:cxn ang="0">
                  <a:pos x="120" y="12"/>
                </a:cxn>
                <a:cxn ang="0">
                  <a:pos x="0" y="120"/>
                </a:cxn>
                <a:cxn ang="0">
                  <a:pos x="12" y="108"/>
                </a:cxn>
                <a:cxn ang="0">
                  <a:pos x="0" y="120"/>
                </a:cxn>
                <a:cxn ang="0">
                  <a:pos x="190" y="29"/>
                </a:cxn>
                <a:cxn ang="0">
                  <a:pos x="190" y="46"/>
                </a:cxn>
                <a:cxn ang="0">
                  <a:pos x="29" y="190"/>
                </a:cxn>
                <a:cxn ang="0">
                  <a:pos x="46" y="190"/>
                </a:cxn>
                <a:cxn ang="0">
                  <a:pos x="29" y="190"/>
                </a:cxn>
                <a:cxn ang="0">
                  <a:pos x="216" y="120"/>
                </a:cxn>
                <a:cxn ang="0">
                  <a:pos x="228" y="108"/>
                </a:cxn>
                <a:cxn ang="0">
                  <a:pos x="182" y="190"/>
                </a:cxn>
                <a:cxn ang="0">
                  <a:pos x="199" y="190"/>
                </a:cxn>
                <a:cxn ang="0">
                  <a:pos x="182" y="190"/>
                </a:cxn>
              </a:cxnLst>
              <a:rect l="0" t="0" r="r" b="b"/>
              <a:pathLst>
                <a:path w="228" h="256">
                  <a:moveTo>
                    <a:pt x="130" y="98"/>
                  </a:moveTo>
                  <a:cubicBezTo>
                    <a:pt x="128" y="98"/>
                    <a:pt x="127" y="99"/>
                    <a:pt x="126" y="100"/>
                  </a:cubicBezTo>
                  <a:cubicBezTo>
                    <a:pt x="114" y="111"/>
                    <a:pt x="114" y="111"/>
                    <a:pt x="114" y="111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0" y="97"/>
                    <a:pt x="96" y="97"/>
                    <a:pt x="94" y="100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1" y="125"/>
                    <a:pt x="112" y="126"/>
                    <a:pt x="114" y="126"/>
                  </a:cubicBezTo>
                  <a:cubicBezTo>
                    <a:pt x="116" y="126"/>
                    <a:pt x="117" y="125"/>
                    <a:pt x="118" y="124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42" y="124"/>
                    <a:pt x="142" y="124"/>
                    <a:pt x="142" y="124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34" y="100"/>
                    <a:pt x="134" y="100"/>
                    <a:pt x="134" y="100"/>
                  </a:cubicBezTo>
                  <a:cubicBezTo>
                    <a:pt x="133" y="99"/>
                    <a:pt x="132" y="98"/>
                    <a:pt x="130" y="98"/>
                  </a:cubicBezTo>
                  <a:close/>
                  <a:moveTo>
                    <a:pt x="114" y="24"/>
                  </a:moveTo>
                  <a:cubicBezTo>
                    <a:pt x="64" y="24"/>
                    <a:pt x="24" y="64"/>
                    <a:pt x="24" y="114"/>
                  </a:cubicBezTo>
                  <a:cubicBezTo>
                    <a:pt x="24" y="147"/>
                    <a:pt x="43" y="178"/>
                    <a:pt x="72" y="194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16"/>
                    <a:pt x="62" y="216"/>
                    <a:pt x="62" y="216"/>
                  </a:cubicBezTo>
                  <a:cubicBezTo>
                    <a:pt x="72" y="216"/>
                    <a:pt x="72" y="216"/>
                    <a:pt x="72" y="216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62" y="224"/>
                    <a:pt x="62" y="224"/>
                    <a:pt x="62" y="224"/>
                  </a:cubicBezTo>
                  <a:cubicBezTo>
                    <a:pt x="62" y="236"/>
                    <a:pt x="62" y="236"/>
                    <a:pt x="62" y="236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2" y="253"/>
                    <a:pt x="75" y="256"/>
                    <a:pt x="78" y="256"/>
                  </a:cubicBezTo>
                  <a:cubicBezTo>
                    <a:pt x="150" y="256"/>
                    <a:pt x="150" y="256"/>
                    <a:pt x="150" y="256"/>
                  </a:cubicBezTo>
                  <a:cubicBezTo>
                    <a:pt x="153" y="256"/>
                    <a:pt x="156" y="253"/>
                    <a:pt x="156" y="250"/>
                  </a:cubicBezTo>
                  <a:cubicBezTo>
                    <a:pt x="156" y="236"/>
                    <a:pt x="156" y="236"/>
                    <a:pt x="156" y="236"/>
                  </a:cubicBezTo>
                  <a:cubicBezTo>
                    <a:pt x="166" y="236"/>
                    <a:pt x="166" y="236"/>
                    <a:pt x="166" y="236"/>
                  </a:cubicBezTo>
                  <a:cubicBezTo>
                    <a:pt x="166" y="224"/>
                    <a:pt x="166" y="224"/>
                    <a:pt x="16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16"/>
                    <a:pt x="156" y="216"/>
                    <a:pt x="156" y="216"/>
                  </a:cubicBezTo>
                  <a:cubicBezTo>
                    <a:pt x="166" y="216"/>
                    <a:pt x="166" y="216"/>
                    <a:pt x="166" y="216"/>
                  </a:cubicBezTo>
                  <a:cubicBezTo>
                    <a:pt x="166" y="204"/>
                    <a:pt x="166" y="204"/>
                    <a:pt x="166" y="204"/>
                  </a:cubicBezTo>
                  <a:cubicBezTo>
                    <a:pt x="156" y="204"/>
                    <a:pt x="156" y="204"/>
                    <a:pt x="156" y="204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85" y="178"/>
                    <a:pt x="204" y="147"/>
                    <a:pt x="204" y="114"/>
                  </a:cubicBezTo>
                  <a:cubicBezTo>
                    <a:pt x="204" y="64"/>
                    <a:pt x="164" y="24"/>
                    <a:pt x="114" y="24"/>
                  </a:cubicBezTo>
                  <a:close/>
                  <a:moveTo>
                    <a:pt x="144" y="244"/>
                  </a:moveTo>
                  <a:cubicBezTo>
                    <a:pt x="84" y="244"/>
                    <a:pt x="84" y="244"/>
                    <a:pt x="84" y="244"/>
                  </a:cubicBezTo>
                  <a:cubicBezTo>
                    <a:pt x="84" y="236"/>
                    <a:pt x="84" y="236"/>
                    <a:pt x="84" y="236"/>
                  </a:cubicBezTo>
                  <a:cubicBezTo>
                    <a:pt x="144" y="236"/>
                    <a:pt x="144" y="236"/>
                    <a:pt x="144" y="236"/>
                  </a:cubicBezTo>
                  <a:lnTo>
                    <a:pt x="144" y="244"/>
                  </a:lnTo>
                  <a:close/>
                  <a:moveTo>
                    <a:pt x="144" y="224"/>
                  </a:moveTo>
                  <a:cubicBezTo>
                    <a:pt x="84" y="224"/>
                    <a:pt x="84" y="224"/>
                    <a:pt x="84" y="224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144" y="216"/>
                    <a:pt x="144" y="216"/>
                    <a:pt x="144" y="216"/>
                  </a:cubicBezTo>
                  <a:lnTo>
                    <a:pt x="144" y="224"/>
                  </a:lnTo>
                  <a:close/>
                  <a:moveTo>
                    <a:pt x="147" y="185"/>
                  </a:moveTo>
                  <a:cubicBezTo>
                    <a:pt x="145" y="186"/>
                    <a:pt x="144" y="188"/>
                    <a:pt x="144" y="190"/>
                  </a:cubicBezTo>
                  <a:cubicBezTo>
                    <a:pt x="144" y="204"/>
                    <a:pt x="144" y="204"/>
                    <a:pt x="144" y="204"/>
                  </a:cubicBezTo>
                  <a:cubicBezTo>
                    <a:pt x="132" y="204"/>
                    <a:pt x="132" y="204"/>
                    <a:pt x="132" y="204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22" y="158"/>
                    <a:pt x="122" y="158"/>
                    <a:pt x="122" y="158"/>
                  </a:cubicBezTo>
                  <a:cubicBezTo>
                    <a:pt x="121" y="159"/>
                    <a:pt x="120" y="160"/>
                    <a:pt x="120" y="162"/>
                  </a:cubicBezTo>
                  <a:cubicBezTo>
                    <a:pt x="120" y="204"/>
                    <a:pt x="120" y="204"/>
                    <a:pt x="120" y="204"/>
                  </a:cubicBezTo>
                  <a:cubicBezTo>
                    <a:pt x="108" y="204"/>
                    <a:pt x="108" y="204"/>
                    <a:pt x="108" y="204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0"/>
                    <a:pt x="107" y="159"/>
                    <a:pt x="106" y="158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204"/>
                    <a:pt x="96" y="204"/>
                    <a:pt x="96" y="204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4" y="188"/>
                    <a:pt x="83" y="186"/>
                    <a:pt x="81" y="185"/>
                  </a:cubicBezTo>
                  <a:cubicBezTo>
                    <a:pt x="81" y="185"/>
                    <a:pt x="80" y="185"/>
                    <a:pt x="80" y="184"/>
                  </a:cubicBezTo>
                  <a:cubicBezTo>
                    <a:pt x="80" y="184"/>
                    <a:pt x="80" y="185"/>
                    <a:pt x="81" y="185"/>
                  </a:cubicBezTo>
                  <a:cubicBezTo>
                    <a:pt x="53" y="172"/>
                    <a:pt x="36" y="144"/>
                    <a:pt x="36" y="114"/>
                  </a:cubicBezTo>
                  <a:cubicBezTo>
                    <a:pt x="36" y="71"/>
                    <a:pt x="71" y="36"/>
                    <a:pt x="114" y="36"/>
                  </a:cubicBezTo>
                  <a:cubicBezTo>
                    <a:pt x="157" y="36"/>
                    <a:pt x="192" y="71"/>
                    <a:pt x="192" y="114"/>
                  </a:cubicBezTo>
                  <a:cubicBezTo>
                    <a:pt x="192" y="144"/>
                    <a:pt x="174" y="172"/>
                    <a:pt x="147" y="185"/>
                  </a:cubicBezTo>
                  <a:close/>
                  <a:moveTo>
                    <a:pt x="46" y="38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7" y="46"/>
                    <a:pt x="37" y="46"/>
                    <a:pt x="37" y="46"/>
                  </a:cubicBezTo>
                  <a:lnTo>
                    <a:pt x="46" y="38"/>
                  </a:lnTo>
                  <a:close/>
                  <a:moveTo>
                    <a:pt x="120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20" y="12"/>
                    <a:pt x="120" y="12"/>
                    <a:pt x="120" y="12"/>
                  </a:cubicBezTo>
                  <a:lnTo>
                    <a:pt x="120" y="0"/>
                  </a:lnTo>
                  <a:close/>
                  <a:moveTo>
                    <a:pt x="0" y="120"/>
                  </a:moveTo>
                  <a:cubicBezTo>
                    <a:pt x="12" y="120"/>
                    <a:pt x="12" y="120"/>
                    <a:pt x="12" y="120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120"/>
                  </a:lnTo>
                  <a:close/>
                  <a:moveTo>
                    <a:pt x="199" y="38"/>
                  </a:moveTo>
                  <a:cubicBezTo>
                    <a:pt x="190" y="29"/>
                    <a:pt x="190" y="29"/>
                    <a:pt x="190" y="29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90" y="46"/>
                    <a:pt x="190" y="46"/>
                    <a:pt x="190" y="46"/>
                  </a:cubicBezTo>
                  <a:lnTo>
                    <a:pt x="199" y="38"/>
                  </a:lnTo>
                  <a:close/>
                  <a:moveTo>
                    <a:pt x="29" y="190"/>
                  </a:moveTo>
                  <a:cubicBezTo>
                    <a:pt x="37" y="199"/>
                    <a:pt x="37" y="199"/>
                    <a:pt x="37" y="199"/>
                  </a:cubicBezTo>
                  <a:cubicBezTo>
                    <a:pt x="46" y="190"/>
                    <a:pt x="46" y="190"/>
                    <a:pt x="46" y="190"/>
                  </a:cubicBezTo>
                  <a:cubicBezTo>
                    <a:pt x="37" y="182"/>
                    <a:pt x="37" y="182"/>
                    <a:pt x="37" y="182"/>
                  </a:cubicBezTo>
                  <a:lnTo>
                    <a:pt x="29" y="190"/>
                  </a:lnTo>
                  <a:close/>
                  <a:moveTo>
                    <a:pt x="216" y="108"/>
                  </a:moveTo>
                  <a:cubicBezTo>
                    <a:pt x="216" y="120"/>
                    <a:pt x="216" y="120"/>
                    <a:pt x="216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28" y="108"/>
                    <a:pt x="228" y="108"/>
                    <a:pt x="228" y="108"/>
                  </a:cubicBezTo>
                  <a:lnTo>
                    <a:pt x="216" y="108"/>
                  </a:lnTo>
                  <a:close/>
                  <a:moveTo>
                    <a:pt x="182" y="190"/>
                  </a:moveTo>
                  <a:cubicBezTo>
                    <a:pt x="190" y="199"/>
                    <a:pt x="190" y="199"/>
                    <a:pt x="190" y="199"/>
                  </a:cubicBezTo>
                  <a:cubicBezTo>
                    <a:pt x="199" y="190"/>
                    <a:pt x="199" y="190"/>
                    <a:pt x="199" y="190"/>
                  </a:cubicBezTo>
                  <a:cubicBezTo>
                    <a:pt x="190" y="182"/>
                    <a:pt x="190" y="182"/>
                    <a:pt x="190" y="182"/>
                  </a:cubicBezTo>
                  <a:lnTo>
                    <a:pt x="182" y="19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5EF96AA-8728-534B-A6C9-DB43CF9E9CD1}"/>
                </a:ext>
              </a:extLst>
            </p:cNvPr>
            <p:cNvSpPr txBox="1"/>
            <p:nvPr/>
          </p:nvSpPr>
          <p:spPr>
            <a:xfrm>
              <a:off x="7248340" y="4384916"/>
              <a:ext cx="1784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dirty="0">
                  <a:solidFill>
                    <a:srgbClr val="FEFFFF"/>
                  </a:solidFill>
                  <a:latin typeface="Comic Sans MS" panose="030F0702030302020204" pitchFamily="66" charset="0"/>
                  <a:ea typeface="Roboto Condensed" panose="02000000000000000000" pitchFamily="2" charset="0"/>
                </a:rPr>
                <a:t>Problem Solving</a:t>
              </a:r>
              <a:endParaRPr lang="ru-RU" dirty="0">
                <a:solidFill>
                  <a:srgbClr val="FEFFFF"/>
                </a:solidFill>
                <a:latin typeface="Comic Sans MS" panose="030F0702030302020204" pitchFamily="66" charset="0"/>
                <a:ea typeface="Roboto Condensed" panose="02000000000000000000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Center circle">
            <a:extLst>
              <a:ext uri="{FF2B5EF4-FFF2-40B4-BE49-F238E27FC236}">
                <a16:creationId xmlns:a16="http://schemas.microsoft.com/office/drawing/2014/main" id="{FD7CEFF6-D8CB-A642-B5A0-FA77A9651150}"/>
              </a:ext>
            </a:extLst>
          </p:cNvPr>
          <p:cNvGrpSpPr/>
          <p:nvPr/>
        </p:nvGrpSpPr>
        <p:grpSpPr>
          <a:xfrm>
            <a:off x="5300347" y="2600249"/>
            <a:ext cx="1675570" cy="1667625"/>
            <a:chOff x="3734612" y="2586051"/>
            <a:chExt cx="1675570" cy="1667625"/>
          </a:xfrm>
        </p:grpSpPr>
        <p:sp>
          <p:nvSpPr>
            <p:cNvPr id="67" name="Oval 73">
              <a:extLst>
                <a:ext uri="{FF2B5EF4-FFF2-40B4-BE49-F238E27FC236}">
                  <a16:creationId xmlns:a16="http://schemas.microsoft.com/office/drawing/2014/main" id="{F5C0C7D9-DBFD-904D-AA8B-1B3A7DD6F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612" y="2586051"/>
              <a:ext cx="1675570" cy="1667625"/>
            </a:xfrm>
            <a:prstGeom prst="ellipse">
              <a:avLst/>
            </a:prstGeom>
            <a:gradFill>
              <a:gsLst>
                <a:gs pos="0">
                  <a:srgbClr val="577C80"/>
                </a:gs>
                <a:gs pos="100000">
                  <a:srgbClr val="7AA1A5"/>
                </a:gs>
              </a:gsLst>
              <a:lin ang="2700000" scaled="1"/>
            </a:gradFill>
            <a:ln>
              <a:noFill/>
            </a:ln>
            <a:effectLst>
              <a:innerShdw blurRad="1270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8" name="Oval 74">
              <a:extLst>
                <a:ext uri="{FF2B5EF4-FFF2-40B4-BE49-F238E27FC236}">
                  <a16:creationId xmlns:a16="http://schemas.microsoft.com/office/drawing/2014/main" id="{92F36E63-90B2-8445-A7F2-3701A9694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497" y="2716346"/>
              <a:ext cx="1411801" cy="1407034"/>
            </a:xfrm>
            <a:prstGeom prst="ellipse">
              <a:avLst/>
            </a:prstGeom>
            <a:solidFill>
              <a:srgbClr val="4569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" name="Oval 75">
              <a:extLst>
                <a:ext uri="{FF2B5EF4-FFF2-40B4-BE49-F238E27FC236}">
                  <a16:creationId xmlns:a16="http://schemas.microsoft.com/office/drawing/2014/main" id="{F331ACAD-7502-FA42-88A8-078E4950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65" y="2750509"/>
              <a:ext cx="1345859" cy="1340297"/>
            </a:xfrm>
            <a:prstGeom prst="ellipse">
              <a:avLst/>
            </a:prstGeom>
            <a:gradFill>
              <a:gsLst>
                <a:gs pos="0">
                  <a:srgbClr val="FEFFFF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254000" dist="127000" dir="2700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86" name="Emblem">
            <a:extLst>
              <a:ext uri="{FF2B5EF4-FFF2-40B4-BE49-F238E27FC236}">
                <a16:creationId xmlns:a16="http://schemas.microsoft.com/office/drawing/2014/main" id="{259BEAF5-AEC7-E841-82BC-A47A6EF711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49692" y="6066878"/>
            <a:ext cx="2091890" cy="630000"/>
            <a:chOff x="371" y="360"/>
            <a:chExt cx="2884" cy="989"/>
          </a:xfrm>
        </p:grpSpPr>
        <p:sp>
          <p:nvSpPr>
            <p:cNvPr id="92" name="Rectangle 4">
              <a:extLst>
                <a:ext uri="{FF2B5EF4-FFF2-40B4-BE49-F238E27FC236}">
                  <a16:creationId xmlns:a16="http://schemas.microsoft.com/office/drawing/2014/main" id="{1D243AA4-AF05-7646-AAB2-3FEE6162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769"/>
              <a:ext cx="1915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latin typeface="Montserrat" panose="02000505000000020004" pitchFamily="2" charset="0"/>
                </a:rPr>
                <a:t>Essential </a:t>
              </a:r>
              <a:r>
                <a:rPr lang="en-US" sz="1200" dirty="0">
                  <a:solidFill>
                    <a:schemeClr val="accent1"/>
                  </a:solidFill>
                  <a:latin typeface="Montserrat" panose="02000505000000020004" pitchFamily="2" charset="0"/>
                </a:rPr>
                <a:t>Topics</a:t>
              </a:r>
              <a:endParaRPr lang="ru-RU" sz="1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5">
              <a:extLst>
                <a:ext uri="{FF2B5EF4-FFF2-40B4-BE49-F238E27FC236}">
                  <a16:creationId xmlns:a16="http://schemas.microsoft.com/office/drawing/2014/main" id="{025F7FD4-B385-E74E-B302-995654629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" y="360"/>
              <a:ext cx="288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Montserrat" panose="02000505000000020004" pitchFamily="2" charset="0"/>
                </a:rPr>
                <a:t>C Programming</a:t>
              </a:r>
              <a:endParaRPr lang="ru-RU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6">
              <a:extLst>
                <a:ext uri="{FF2B5EF4-FFF2-40B4-BE49-F238E27FC236}">
                  <a16:creationId xmlns:a16="http://schemas.microsoft.com/office/drawing/2014/main" id="{205E54E6-4121-644C-A76E-055C62CBF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125"/>
              <a:ext cx="222" cy="224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3" name="Rectangle 7">
              <a:extLst>
                <a:ext uri="{FF2B5EF4-FFF2-40B4-BE49-F238E27FC236}">
                  <a16:creationId xmlns:a16="http://schemas.microsoft.com/office/drawing/2014/main" id="{A7643F73-8B97-5048-A6AE-F7601C34C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1154"/>
              <a:ext cx="166" cy="166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" name="Rectangle 8">
              <a:extLst>
                <a:ext uri="{FF2B5EF4-FFF2-40B4-BE49-F238E27FC236}">
                  <a16:creationId xmlns:a16="http://schemas.microsoft.com/office/drawing/2014/main" id="{B6E55610-4CD1-734A-893F-B446DB6CB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175"/>
              <a:ext cx="123" cy="12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A2E6CC51-A527-8846-BA2C-0841B4DEF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1154"/>
              <a:ext cx="166" cy="16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9" name="Rectangle 10">
              <a:extLst>
                <a:ext uri="{FF2B5EF4-FFF2-40B4-BE49-F238E27FC236}">
                  <a16:creationId xmlns:a16="http://schemas.microsoft.com/office/drawing/2014/main" id="{DEECCB54-8308-B04E-901B-1BC98F75A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1175"/>
              <a:ext cx="124" cy="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298187-F364-453C-A937-C40EFC3DB9FF}"/>
              </a:ext>
            </a:extLst>
          </p:cNvPr>
          <p:cNvGrpSpPr/>
          <p:nvPr/>
        </p:nvGrpSpPr>
        <p:grpSpPr>
          <a:xfrm>
            <a:off x="6586086" y="1443468"/>
            <a:ext cx="3340573" cy="1226180"/>
            <a:chOff x="6586086" y="1443468"/>
            <a:chExt cx="3340573" cy="1226180"/>
          </a:xfrm>
        </p:grpSpPr>
        <p:grpSp>
          <p:nvGrpSpPr>
            <p:cNvPr id="11" name="Shape 01">
              <a:extLst>
                <a:ext uri="{FF2B5EF4-FFF2-40B4-BE49-F238E27FC236}">
                  <a16:creationId xmlns:a16="http://schemas.microsoft.com/office/drawing/2014/main" id="{849594AC-D080-FD46-B8C2-646D4981F396}"/>
                </a:ext>
              </a:extLst>
            </p:cNvPr>
            <p:cNvGrpSpPr/>
            <p:nvPr/>
          </p:nvGrpSpPr>
          <p:grpSpPr>
            <a:xfrm>
              <a:off x="6586086" y="1443468"/>
              <a:ext cx="3340573" cy="1226180"/>
              <a:chOff x="5062085" y="1443468"/>
              <a:chExt cx="3340573" cy="1226180"/>
            </a:xfrm>
          </p:grpSpPr>
          <p:sp>
            <p:nvSpPr>
              <p:cNvPr id="99" name="Freeform 84">
                <a:extLst>
                  <a:ext uri="{FF2B5EF4-FFF2-40B4-BE49-F238E27FC236}">
                    <a16:creationId xmlns:a16="http://schemas.microsoft.com/office/drawing/2014/main" id="{F18F5360-2A67-7B44-9E58-1CAAAC0EC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088" y="1443468"/>
                <a:ext cx="2309570" cy="762706"/>
              </a:xfrm>
              <a:custGeom>
                <a:avLst/>
                <a:gdLst>
                  <a:gd name="T0" fmla="*/ 1343 w 1610"/>
                  <a:gd name="T1" fmla="*/ 0 h 534"/>
                  <a:gd name="T2" fmla="*/ 1343 w 1610"/>
                  <a:gd name="T3" fmla="*/ 0 h 534"/>
                  <a:gd name="T4" fmla="*/ 268 w 1610"/>
                  <a:gd name="T5" fmla="*/ 0 h 534"/>
                  <a:gd name="T6" fmla="*/ 0 w 1610"/>
                  <a:gd name="T7" fmla="*/ 267 h 534"/>
                  <a:gd name="T8" fmla="*/ 268 w 1610"/>
                  <a:gd name="T9" fmla="*/ 534 h 534"/>
                  <a:gd name="T10" fmla="*/ 1343 w 1610"/>
                  <a:gd name="T11" fmla="*/ 534 h 534"/>
                  <a:gd name="T12" fmla="*/ 1343 w 1610"/>
                  <a:gd name="T13" fmla="*/ 534 h 534"/>
                  <a:gd name="T14" fmla="*/ 1610 w 1610"/>
                  <a:gd name="T15" fmla="*/ 267 h 534"/>
                  <a:gd name="T16" fmla="*/ 1343 w 1610"/>
                  <a:gd name="T17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0" h="534">
                    <a:moveTo>
                      <a:pt x="1343" y="0"/>
                    </a:moveTo>
                    <a:cubicBezTo>
                      <a:pt x="1343" y="0"/>
                      <a:pt x="1343" y="0"/>
                      <a:pt x="1343" y="0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120" y="0"/>
                      <a:pt x="0" y="120"/>
                      <a:pt x="0" y="267"/>
                    </a:cubicBezTo>
                    <a:cubicBezTo>
                      <a:pt x="0" y="414"/>
                      <a:pt x="120" y="534"/>
                      <a:pt x="268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491" y="534"/>
                      <a:pt x="1610" y="414"/>
                      <a:pt x="1610" y="267"/>
                    </a:cubicBezTo>
                    <a:cubicBezTo>
                      <a:pt x="1610" y="120"/>
                      <a:pt x="1491" y="0"/>
                      <a:pt x="1343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889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0" name="Oval 85">
                <a:extLst>
                  <a:ext uri="{FF2B5EF4-FFF2-40B4-BE49-F238E27FC236}">
                    <a16:creationId xmlns:a16="http://schemas.microsoft.com/office/drawing/2014/main" id="{8B6DF163-834A-F34E-8FDC-4B06DB745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1167" y="1692937"/>
                <a:ext cx="263769" cy="26456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2" name="Freeform 87">
                <a:extLst>
                  <a:ext uri="{FF2B5EF4-FFF2-40B4-BE49-F238E27FC236}">
                    <a16:creationId xmlns:a16="http://schemas.microsoft.com/office/drawing/2014/main" id="{4DC8ACDE-AD83-AF4F-A381-9B76F9DBB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671" y="1762852"/>
                <a:ext cx="123940" cy="123145"/>
              </a:xfrm>
              <a:custGeom>
                <a:avLst/>
                <a:gdLst>
                  <a:gd name="T0" fmla="*/ 89 w 156"/>
                  <a:gd name="T1" fmla="*/ 0 h 155"/>
                  <a:gd name="T2" fmla="*/ 65 w 156"/>
                  <a:gd name="T3" fmla="*/ 0 h 155"/>
                  <a:gd name="T4" fmla="*/ 65 w 156"/>
                  <a:gd name="T5" fmla="*/ 67 h 155"/>
                  <a:gd name="T6" fmla="*/ 0 w 156"/>
                  <a:gd name="T7" fmla="*/ 67 h 155"/>
                  <a:gd name="T8" fmla="*/ 0 w 156"/>
                  <a:gd name="T9" fmla="*/ 90 h 155"/>
                  <a:gd name="T10" fmla="*/ 65 w 156"/>
                  <a:gd name="T11" fmla="*/ 90 h 155"/>
                  <a:gd name="T12" fmla="*/ 65 w 156"/>
                  <a:gd name="T13" fmla="*/ 155 h 155"/>
                  <a:gd name="T14" fmla="*/ 89 w 156"/>
                  <a:gd name="T15" fmla="*/ 155 h 155"/>
                  <a:gd name="T16" fmla="*/ 89 w 156"/>
                  <a:gd name="T17" fmla="*/ 90 h 155"/>
                  <a:gd name="T18" fmla="*/ 156 w 156"/>
                  <a:gd name="T19" fmla="*/ 90 h 155"/>
                  <a:gd name="T20" fmla="*/ 156 w 156"/>
                  <a:gd name="T21" fmla="*/ 67 h 155"/>
                  <a:gd name="T22" fmla="*/ 89 w 156"/>
                  <a:gd name="T23" fmla="*/ 67 h 155"/>
                  <a:gd name="T24" fmla="*/ 89 w 156"/>
                  <a:gd name="T2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155">
                    <a:moveTo>
                      <a:pt x="89" y="0"/>
                    </a:moveTo>
                    <a:lnTo>
                      <a:pt x="65" y="0"/>
                    </a:lnTo>
                    <a:lnTo>
                      <a:pt x="65" y="67"/>
                    </a:lnTo>
                    <a:lnTo>
                      <a:pt x="0" y="67"/>
                    </a:lnTo>
                    <a:lnTo>
                      <a:pt x="0" y="90"/>
                    </a:lnTo>
                    <a:lnTo>
                      <a:pt x="65" y="90"/>
                    </a:lnTo>
                    <a:lnTo>
                      <a:pt x="65" y="155"/>
                    </a:lnTo>
                    <a:lnTo>
                      <a:pt x="89" y="155"/>
                    </a:lnTo>
                    <a:lnTo>
                      <a:pt x="89" y="90"/>
                    </a:lnTo>
                    <a:lnTo>
                      <a:pt x="156" y="90"/>
                    </a:lnTo>
                    <a:lnTo>
                      <a:pt x="156" y="67"/>
                    </a:lnTo>
                    <a:lnTo>
                      <a:pt x="89" y="67"/>
                    </a:lnTo>
                    <a:lnTo>
                      <a:pt x="8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5" name="Oval 90">
                <a:extLst>
                  <a:ext uri="{FF2B5EF4-FFF2-40B4-BE49-F238E27FC236}">
                    <a16:creationId xmlns:a16="http://schemas.microsoft.com/office/drawing/2014/main" id="{87D86433-DAB6-B744-AED8-A09B59483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1742" y="1522123"/>
                <a:ext cx="610165" cy="60539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106" name="Texture">
                <a:extLst>
                  <a:ext uri="{FF2B5EF4-FFF2-40B4-BE49-F238E27FC236}">
                    <a16:creationId xmlns:a16="http://schemas.microsoft.com/office/drawing/2014/main" id="{BFC784ED-5A4C-2345-B97A-944915A5A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727470" y="1821266"/>
                <a:ext cx="412750" cy="120650"/>
              </a:xfrm>
              <a:prstGeom prst="rect">
                <a:avLst/>
              </a:prstGeom>
            </p:spPr>
          </p:pic>
          <p:sp>
            <p:nvSpPr>
              <p:cNvPr id="8280" name="Freeform 120"/>
              <p:cNvSpPr>
                <a:spLocks/>
              </p:cNvSpPr>
              <p:nvPr/>
            </p:nvSpPr>
            <p:spPr bwMode="auto">
              <a:xfrm>
                <a:off x="8112203" y="1760052"/>
                <a:ext cx="123911" cy="123117"/>
              </a:xfrm>
              <a:custGeom>
                <a:avLst/>
                <a:gdLst>
                  <a:gd name="T0" fmla="*/ 156 w 156"/>
                  <a:gd name="T1" fmla="*/ 67 h 155"/>
                  <a:gd name="T2" fmla="*/ 89 w 156"/>
                  <a:gd name="T3" fmla="*/ 67 h 155"/>
                  <a:gd name="T4" fmla="*/ 89 w 156"/>
                  <a:gd name="T5" fmla="*/ 0 h 155"/>
                  <a:gd name="T6" fmla="*/ 65 w 156"/>
                  <a:gd name="T7" fmla="*/ 0 h 155"/>
                  <a:gd name="T8" fmla="*/ 65 w 156"/>
                  <a:gd name="T9" fmla="*/ 67 h 155"/>
                  <a:gd name="T10" fmla="*/ 0 w 156"/>
                  <a:gd name="T11" fmla="*/ 67 h 155"/>
                  <a:gd name="T12" fmla="*/ 0 w 156"/>
                  <a:gd name="T13" fmla="*/ 90 h 155"/>
                  <a:gd name="T14" fmla="*/ 65 w 156"/>
                  <a:gd name="T15" fmla="*/ 90 h 155"/>
                  <a:gd name="T16" fmla="*/ 65 w 156"/>
                  <a:gd name="T17" fmla="*/ 155 h 155"/>
                  <a:gd name="T18" fmla="*/ 89 w 156"/>
                  <a:gd name="T19" fmla="*/ 155 h 155"/>
                  <a:gd name="T20" fmla="*/ 89 w 156"/>
                  <a:gd name="T21" fmla="*/ 90 h 155"/>
                  <a:gd name="T22" fmla="*/ 156 w 156"/>
                  <a:gd name="T23" fmla="*/ 90 h 155"/>
                  <a:gd name="T24" fmla="*/ 156 w 156"/>
                  <a:gd name="T25" fmla="*/ 6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155">
                    <a:moveTo>
                      <a:pt x="156" y="67"/>
                    </a:moveTo>
                    <a:lnTo>
                      <a:pt x="89" y="67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65" y="67"/>
                    </a:lnTo>
                    <a:lnTo>
                      <a:pt x="0" y="67"/>
                    </a:lnTo>
                    <a:lnTo>
                      <a:pt x="0" y="90"/>
                    </a:lnTo>
                    <a:lnTo>
                      <a:pt x="65" y="90"/>
                    </a:lnTo>
                    <a:lnTo>
                      <a:pt x="65" y="155"/>
                    </a:lnTo>
                    <a:lnTo>
                      <a:pt x="89" y="155"/>
                    </a:lnTo>
                    <a:lnTo>
                      <a:pt x="89" y="90"/>
                    </a:lnTo>
                    <a:lnTo>
                      <a:pt x="156" y="90"/>
                    </a:lnTo>
                    <a:lnTo>
                      <a:pt x="156" y="67"/>
                    </a:lnTo>
                    <a:close/>
                  </a:path>
                </a:pathLst>
              </a:custGeom>
              <a:solidFill>
                <a:srgbClr val="30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81" name="Freeform 121"/>
              <p:cNvSpPr>
                <a:spLocks/>
              </p:cNvSpPr>
              <p:nvPr/>
            </p:nvSpPr>
            <p:spPr bwMode="auto">
              <a:xfrm>
                <a:off x="5100211" y="1797505"/>
                <a:ext cx="1216870" cy="832428"/>
              </a:xfrm>
              <a:custGeom>
                <a:avLst/>
                <a:gdLst>
                  <a:gd name="T0" fmla="*/ 17 w 1532"/>
                  <a:gd name="T1" fmla="*/ 1048 h 1048"/>
                  <a:gd name="T2" fmla="*/ 869 w 1532"/>
                  <a:gd name="T3" fmla="*/ 21 h 1048"/>
                  <a:gd name="T4" fmla="*/ 1532 w 1532"/>
                  <a:gd name="T5" fmla="*/ 21 h 1048"/>
                  <a:gd name="T6" fmla="*/ 1532 w 1532"/>
                  <a:gd name="T7" fmla="*/ 0 h 1048"/>
                  <a:gd name="T8" fmla="*/ 860 w 1532"/>
                  <a:gd name="T9" fmla="*/ 0 h 1048"/>
                  <a:gd name="T10" fmla="*/ 0 w 1532"/>
                  <a:gd name="T11" fmla="*/ 1034 h 1048"/>
                  <a:gd name="T12" fmla="*/ 17 w 1532"/>
                  <a:gd name="T13" fmla="*/ 1048 h 1048"/>
                  <a:gd name="T14" fmla="*/ 17 w 1532"/>
                  <a:gd name="T15" fmla="*/ 1048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2" h="1048">
                    <a:moveTo>
                      <a:pt x="17" y="1048"/>
                    </a:moveTo>
                    <a:lnTo>
                      <a:pt x="869" y="21"/>
                    </a:lnTo>
                    <a:lnTo>
                      <a:pt x="1532" y="21"/>
                    </a:lnTo>
                    <a:lnTo>
                      <a:pt x="1532" y="0"/>
                    </a:lnTo>
                    <a:lnTo>
                      <a:pt x="860" y="0"/>
                    </a:lnTo>
                    <a:lnTo>
                      <a:pt x="0" y="1034"/>
                    </a:lnTo>
                    <a:lnTo>
                      <a:pt x="17" y="1048"/>
                    </a:lnTo>
                    <a:lnTo>
                      <a:pt x="17" y="1048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82" name="Oval 122"/>
              <p:cNvSpPr>
                <a:spLocks noChangeArrowheads="1"/>
              </p:cNvSpPr>
              <p:nvPr/>
            </p:nvSpPr>
            <p:spPr bwMode="auto">
              <a:xfrm>
                <a:off x="5062085" y="2579892"/>
                <a:ext cx="89756" cy="89756"/>
              </a:xfrm>
              <a:prstGeom prst="ellipse">
                <a:avLst/>
              </a:prstGeom>
              <a:solidFill>
                <a:srgbClr val="384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7" name="Circle">
                <a:extLst>
                  <a:ext uri="{FF2B5EF4-FFF2-40B4-BE49-F238E27FC236}">
                    <a16:creationId xmlns:a16="http://schemas.microsoft.com/office/drawing/2014/main" id="{238DC962-0A17-1249-B583-C0845E518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3522" y="1551519"/>
                <a:ext cx="548195" cy="545812"/>
              </a:xfrm>
              <a:prstGeom prst="ellipse">
                <a:avLst/>
              </a:prstGeom>
              <a:gradFill>
                <a:gsLst>
                  <a:gs pos="0">
                    <a:srgbClr val="FEFFFF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27000" dir="2700000" sx="96000" sy="96000" algn="tl" rotWithShape="0">
                  <a:prstClr val="black">
                    <a:alpha val="6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FA133A7-B134-CD44-8E6C-8A8A724C440E}"/>
                </a:ext>
              </a:extLst>
            </p:cNvPr>
            <p:cNvSpPr txBox="1"/>
            <p:nvPr/>
          </p:nvSpPr>
          <p:spPr>
            <a:xfrm>
              <a:off x="8156303" y="1673346"/>
              <a:ext cx="1556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Keywords</a:t>
              </a:r>
              <a:endParaRPr lang="en-US" sz="1400" b="1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65" name="Head with gear">
              <a:extLst>
                <a:ext uri="{FF2B5EF4-FFF2-40B4-BE49-F238E27FC236}">
                  <a16:creationId xmlns:a16="http://schemas.microsoft.com/office/drawing/2014/main" id="{3845E077-E0CC-2B41-A9EA-D8643528D038}"/>
                </a:ext>
              </a:extLst>
            </p:cNvPr>
            <p:cNvGrpSpPr/>
            <p:nvPr/>
          </p:nvGrpSpPr>
          <p:grpSpPr>
            <a:xfrm>
              <a:off x="7844424" y="1643965"/>
              <a:ext cx="296063" cy="333925"/>
              <a:chOff x="6958264" y="1436150"/>
              <a:chExt cx="455482" cy="513730"/>
            </a:xfrm>
            <a:effectLst>
              <a:reflection blurRad="6350" stA="20000" endPos="35000" dir="5400000" sy="-100000" algn="bl" rotWithShape="0"/>
            </a:effectLst>
          </p:grpSpPr>
          <p:sp>
            <p:nvSpPr>
              <p:cNvPr id="166" name="Freeform 8">
                <a:extLst>
                  <a:ext uri="{FF2B5EF4-FFF2-40B4-BE49-F238E27FC236}">
                    <a16:creationId xmlns:a16="http://schemas.microsoft.com/office/drawing/2014/main" id="{FAEE9801-9A09-1D4A-BC13-E82B641752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264" y="1463842"/>
                <a:ext cx="400098" cy="486038"/>
              </a:xfrm>
              <a:custGeom>
                <a:avLst/>
                <a:gdLst>
                  <a:gd name="T0" fmla="*/ 227 w 232"/>
                  <a:gd name="T1" fmla="*/ 138 h 283"/>
                  <a:gd name="T2" fmla="*/ 227 w 232"/>
                  <a:gd name="T3" fmla="*/ 138 h 283"/>
                  <a:gd name="T4" fmla="*/ 227 w 232"/>
                  <a:gd name="T5" fmla="*/ 138 h 283"/>
                  <a:gd name="T6" fmla="*/ 224 w 232"/>
                  <a:gd name="T7" fmla="*/ 139 h 283"/>
                  <a:gd name="T8" fmla="*/ 211 w 232"/>
                  <a:gd name="T9" fmla="*/ 140 h 283"/>
                  <a:gd name="T10" fmla="*/ 208 w 232"/>
                  <a:gd name="T11" fmla="*/ 138 h 283"/>
                  <a:gd name="T12" fmla="*/ 191 w 232"/>
                  <a:gd name="T13" fmla="*/ 147 h 283"/>
                  <a:gd name="T14" fmla="*/ 183 w 232"/>
                  <a:gd name="T15" fmla="*/ 147 h 283"/>
                  <a:gd name="T16" fmla="*/ 166 w 232"/>
                  <a:gd name="T17" fmla="*/ 138 h 283"/>
                  <a:gd name="T18" fmla="*/ 147 w 232"/>
                  <a:gd name="T19" fmla="*/ 138 h 283"/>
                  <a:gd name="T20" fmla="*/ 140 w 232"/>
                  <a:gd name="T21" fmla="*/ 133 h 283"/>
                  <a:gd name="T22" fmla="*/ 130 w 232"/>
                  <a:gd name="T23" fmla="*/ 117 h 283"/>
                  <a:gd name="T24" fmla="*/ 113 w 232"/>
                  <a:gd name="T25" fmla="*/ 107 h 283"/>
                  <a:gd name="T26" fmla="*/ 110 w 232"/>
                  <a:gd name="T27" fmla="*/ 100 h 283"/>
                  <a:gd name="T28" fmla="*/ 107 w 232"/>
                  <a:gd name="T29" fmla="*/ 90 h 283"/>
                  <a:gd name="T30" fmla="*/ 109 w 232"/>
                  <a:gd name="T31" fmla="*/ 81 h 283"/>
                  <a:gd name="T32" fmla="*/ 100 w 232"/>
                  <a:gd name="T33" fmla="*/ 64 h 283"/>
                  <a:gd name="T34" fmla="*/ 100 w 232"/>
                  <a:gd name="T35" fmla="*/ 56 h 283"/>
                  <a:gd name="T36" fmla="*/ 106 w 232"/>
                  <a:gd name="T37" fmla="*/ 42 h 283"/>
                  <a:gd name="T38" fmla="*/ 109 w 232"/>
                  <a:gd name="T39" fmla="*/ 39 h 283"/>
                  <a:gd name="T40" fmla="*/ 107 w 232"/>
                  <a:gd name="T41" fmla="*/ 36 h 283"/>
                  <a:gd name="T42" fmla="*/ 107 w 232"/>
                  <a:gd name="T43" fmla="*/ 30 h 283"/>
                  <a:gd name="T44" fmla="*/ 110 w 232"/>
                  <a:gd name="T45" fmla="*/ 20 h 283"/>
                  <a:gd name="T46" fmla="*/ 113 w 232"/>
                  <a:gd name="T47" fmla="*/ 13 h 283"/>
                  <a:gd name="T48" fmla="*/ 126 w 232"/>
                  <a:gd name="T49" fmla="*/ 4 h 283"/>
                  <a:gd name="T50" fmla="*/ 130 w 232"/>
                  <a:gd name="T51" fmla="*/ 3 h 283"/>
                  <a:gd name="T52" fmla="*/ 130 w 232"/>
                  <a:gd name="T53" fmla="*/ 0 h 283"/>
                  <a:gd name="T54" fmla="*/ 124 w 232"/>
                  <a:gd name="T55" fmla="*/ 0 h 283"/>
                  <a:gd name="T56" fmla="*/ 29 w 232"/>
                  <a:gd name="T57" fmla="*/ 101 h 283"/>
                  <a:gd name="T58" fmla="*/ 29 w 232"/>
                  <a:gd name="T59" fmla="*/ 133 h 283"/>
                  <a:gd name="T60" fmla="*/ 3 w 232"/>
                  <a:gd name="T61" fmla="*/ 174 h 283"/>
                  <a:gd name="T62" fmla="*/ 7 w 232"/>
                  <a:gd name="T63" fmla="*/ 183 h 283"/>
                  <a:gd name="T64" fmla="*/ 29 w 232"/>
                  <a:gd name="T65" fmla="*/ 183 h 283"/>
                  <a:gd name="T66" fmla="*/ 29 w 232"/>
                  <a:gd name="T67" fmla="*/ 218 h 283"/>
                  <a:gd name="T68" fmla="*/ 47 w 232"/>
                  <a:gd name="T69" fmla="*/ 237 h 283"/>
                  <a:gd name="T70" fmla="*/ 111 w 232"/>
                  <a:gd name="T71" fmla="*/ 237 h 283"/>
                  <a:gd name="T72" fmla="*/ 84 w 232"/>
                  <a:gd name="T73" fmla="*/ 283 h 283"/>
                  <a:gd name="T74" fmla="*/ 232 w 232"/>
                  <a:gd name="T75" fmla="*/ 283 h 283"/>
                  <a:gd name="T76" fmla="*/ 232 w 232"/>
                  <a:gd name="T77" fmla="*/ 135 h 283"/>
                  <a:gd name="T78" fmla="*/ 227 w 232"/>
                  <a:gd name="T79" fmla="*/ 138 h 283"/>
                  <a:gd name="T80" fmla="*/ 65 w 232"/>
                  <a:gd name="T81" fmla="*/ 125 h 283"/>
                  <a:gd name="T82" fmla="*/ 51 w 232"/>
                  <a:gd name="T83" fmla="*/ 111 h 283"/>
                  <a:gd name="T84" fmla="*/ 65 w 232"/>
                  <a:gd name="T85" fmla="*/ 98 h 283"/>
                  <a:gd name="T86" fmla="*/ 78 w 232"/>
                  <a:gd name="T87" fmla="*/ 111 h 283"/>
                  <a:gd name="T88" fmla="*/ 65 w 232"/>
                  <a:gd name="T89" fmla="*/ 12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2" h="283">
                    <a:moveTo>
                      <a:pt x="227" y="138"/>
                    </a:moveTo>
                    <a:cubicBezTo>
                      <a:pt x="227" y="138"/>
                      <a:pt x="227" y="138"/>
                      <a:pt x="227" y="138"/>
                    </a:cubicBezTo>
                    <a:cubicBezTo>
                      <a:pt x="227" y="138"/>
                      <a:pt x="227" y="138"/>
                      <a:pt x="227" y="138"/>
                    </a:cubicBezTo>
                    <a:cubicBezTo>
                      <a:pt x="226" y="138"/>
                      <a:pt x="225" y="139"/>
                      <a:pt x="224" y="139"/>
                    </a:cubicBezTo>
                    <a:cubicBezTo>
                      <a:pt x="220" y="140"/>
                      <a:pt x="216" y="141"/>
                      <a:pt x="211" y="140"/>
                    </a:cubicBezTo>
                    <a:cubicBezTo>
                      <a:pt x="210" y="139"/>
                      <a:pt x="209" y="139"/>
                      <a:pt x="208" y="138"/>
                    </a:cubicBezTo>
                    <a:cubicBezTo>
                      <a:pt x="204" y="144"/>
                      <a:pt x="198" y="147"/>
                      <a:pt x="191" y="147"/>
                    </a:cubicBezTo>
                    <a:cubicBezTo>
                      <a:pt x="183" y="147"/>
                      <a:pt x="183" y="147"/>
                      <a:pt x="183" y="147"/>
                    </a:cubicBezTo>
                    <a:cubicBezTo>
                      <a:pt x="176" y="147"/>
                      <a:pt x="170" y="144"/>
                      <a:pt x="166" y="138"/>
                    </a:cubicBezTo>
                    <a:cubicBezTo>
                      <a:pt x="160" y="141"/>
                      <a:pt x="153" y="141"/>
                      <a:pt x="147" y="138"/>
                    </a:cubicBezTo>
                    <a:cubicBezTo>
                      <a:pt x="147" y="138"/>
                      <a:pt x="141" y="134"/>
                      <a:pt x="140" y="133"/>
                    </a:cubicBezTo>
                    <a:cubicBezTo>
                      <a:pt x="134" y="130"/>
                      <a:pt x="130" y="124"/>
                      <a:pt x="130" y="117"/>
                    </a:cubicBezTo>
                    <a:cubicBezTo>
                      <a:pt x="123" y="117"/>
                      <a:pt x="117" y="113"/>
                      <a:pt x="113" y="107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08" y="97"/>
                      <a:pt x="107" y="94"/>
                      <a:pt x="107" y="90"/>
                    </a:cubicBezTo>
                    <a:cubicBezTo>
                      <a:pt x="107" y="87"/>
                      <a:pt x="108" y="84"/>
                      <a:pt x="109" y="81"/>
                    </a:cubicBezTo>
                    <a:cubicBezTo>
                      <a:pt x="103" y="77"/>
                      <a:pt x="100" y="71"/>
                      <a:pt x="100" y="64"/>
                    </a:cubicBezTo>
                    <a:cubicBezTo>
                      <a:pt x="100" y="56"/>
                      <a:pt x="100" y="56"/>
                      <a:pt x="100" y="56"/>
                    </a:cubicBezTo>
                    <a:cubicBezTo>
                      <a:pt x="100" y="51"/>
                      <a:pt x="102" y="46"/>
                      <a:pt x="106" y="42"/>
                    </a:cubicBezTo>
                    <a:cubicBezTo>
                      <a:pt x="107" y="41"/>
                      <a:pt x="108" y="40"/>
                      <a:pt x="109" y="39"/>
                    </a:cubicBezTo>
                    <a:cubicBezTo>
                      <a:pt x="109" y="38"/>
                      <a:pt x="108" y="37"/>
                      <a:pt x="107" y="36"/>
                    </a:cubicBezTo>
                    <a:cubicBezTo>
                      <a:pt x="107" y="34"/>
                      <a:pt x="107" y="32"/>
                      <a:pt x="107" y="30"/>
                    </a:cubicBezTo>
                    <a:cubicBezTo>
                      <a:pt x="107" y="27"/>
                      <a:pt x="108" y="23"/>
                      <a:pt x="110" y="20"/>
                    </a:cubicBezTo>
                    <a:cubicBezTo>
                      <a:pt x="113" y="13"/>
                      <a:pt x="113" y="13"/>
                      <a:pt x="113" y="13"/>
                    </a:cubicBezTo>
                    <a:cubicBezTo>
                      <a:pt x="116" y="8"/>
                      <a:pt x="121" y="5"/>
                      <a:pt x="126" y="4"/>
                    </a:cubicBezTo>
                    <a:cubicBezTo>
                      <a:pt x="127" y="3"/>
                      <a:pt x="129" y="3"/>
                      <a:pt x="130" y="3"/>
                    </a:cubicBezTo>
                    <a:cubicBezTo>
                      <a:pt x="130" y="2"/>
                      <a:pt x="130" y="1"/>
                      <a:pt x="130" y="0"/>
                    </a:cubicBezTo>
                    <a:cubicBezTo>
                      <a:pt x="128" y="0"/>
                      <a:pt x="126" y="0"/>
                      <a:pt x="124" y="0"/>
                    </a:cubicBezTo>
                    <a:cubicBezTo>
                      <a:pt x="71" y="3"/>
                      <a:pt x="29" y="47"/>
                      <a:pt x="29" y="101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29" y="140"/>
                      <a:pt x="8" y="164"/>
                      <a:pt x="3" y="174"/>
                    </a:cubicBezTo>
                    <a:cubicBezTo>
                      <a:pt x="0" y="178"/>
                      <a:pt x="3" y="183"/>
                      <a:pt x="7" y="183"/>
                    </a:cubicBezTo>
                    <a:cubicBezTo>
                      <a:pt x="12" y="183"/>
                      <a:pt x="29" y="183"/>
                      <a:pt x="29" y="183"/>
                    </a:cubicBezTo>
                    <a:cubicBezTo>
                      <a:pt x="29" y="183"/>
                      <a:pt x="29" y="209"/>
                      <a:pt x="29" y="218"/>
                    </a:cubicBezTo>
                    <a:cubicBezTo>
                      <a:pt x="29" y="227"/>
                      <a:pt x="34" y="237"/>
                      <a:pt x="47" y="237"/>
                    </a:cubicBezTo>
                    <a:cubicBezTo>
                      <a:pt x="60" y="237"/>
                      <a:pt x="111" y="237"/>
                      <a:pt x="111" y="237"/>
                    </a:cubicBezTo>
                    <a:cubicBezTo>
                      <a:pt x="84" y="283"/>
                      <a:pt x="84" y="283"/>
                      <a:pt x="84" y="283"/>
                    </a:cubicBezTo>
                    <a:cubicBezTo>
                      <a:pt x="232" y="283"/>
                      <a:pt x="232" y="283"/>
                      <a:pt x="232" y="283"/>
                    </a:cubicBezTo>
                    <a:cubicBezTo>
                      <a:pt x="232" y="135"/>
                      <a:pt x="232" y="135"/>
                      <a:pt x="232" y="135"/>
                    </a:cubicBezTo>
                    <a:cubicBezTo>
                      <a:pt x="230" y="136"/>
                      <a:pt x="228" y="137"/>
                      <a:pt x="227" y="138"/>
                    </a:cubicBezTo>
                    <a:close/>
                    <a:moveTo>
                      <a:pt x="65" y="125"/>
                    </a:moveTo>
                    <a:cubicBezTo>
                      <a:pt x="57" y="125"/>
                      <a:pt x="51" y="119"/>
                      <a:pt x="51" y="111"/>
                    </a:cubicBezTo>
                    <a:cubicBezTo>
                      <a:pt x="51" y="104"/>
                      <a:pt x="57" y="98"/>
                      <a:pt x="65" y="98"/>
                    </a:cubicBezTo>
                    <a:cubicBezTo>
                      <a:pt x="72" y="98"/>
                      <a:pt x="78" y="104"/>
                      <a:pt x="78" y="111"/>
                    </a:cubicBezTo>
                    <a:cubicBezTo>
                      <a:pt x="78" y="119"/>
                      <a:pt x="72" y="125"/>
                      <a:pt x="65" y="125"/>
                    </a:cubicBezTo>
                    <a:close/>
                  </a:path>
                </a:pathLst>
              </a:custGeom>
              <a:solidFill>
                <a:srgbClr val="30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67" name="Freeform 9">
                <a:extLst>
                  <a:ext uri="{FF2B5EF4-FFF2-40B4-BE49-F238E27FC236}">
                    <a16:creationId xmlns:a16="http://schemas.microsoft.com/office/drawing/2014/main" id="{7F8E43D3-3805-AD49-81A9-0274A43F8A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48287" y="1436150"/>
                <a:ext cx="265459" cy="262594"/>
              </a:xfrm>
              <a:custGeom>
                <a:avLst/>
                <a:gdLst>
                  <a:gd name="T0" fmla="*/ 154 w 154"/>
                  <a:gd name="T1" fmla="*/ 80 h 153"/>
                  <a:gd name="T2" fmla="*/ 151 w 154"/>
                  <a:gd name="T3" fmla="*/ 65 h 153"/>
                  <a:gd name="T4" fmla="*/ 143 w 154"/>
                  <a:gd name="T5" fmla="*/ 62 h 153"/>
                  <a:gd name="T6" fmla="*/ 141 w 154"/>
                  <a:gd name="T7" fmla="*/ 55 h 153"/>
                  <a:gd name="T8" fmla="*/ 145 w 154"/>
                  <a:gd name="T9" fmla="*/ 41 h 153"/>
                  <a:gd name="T10" fmla="*/ 127 w 154"/>
                  <a:gd name="T11" fmla="*/ 31 h 153"/>
                  <a:gd name="T12" fmla="*/ 122 w 154"/>
                  <a:gd name="T13" fmla="*/ 26 h 153"/>
                  <a:gd name="T14" fmla="*/ 119 w 154"/>
                  <a:gd name="T15" fmla="*/ 12 h 153"/>
                  <a:gd name="T16" fmla="*/ 104 w 154"/>
                  <a:gd name="T17" fmla="*/ 7 h 153"/>
                  <a:gd name="T18" fmla="*/ 98 w 154"/>
                  <a:gd name="T19" fmla="*/ 12 h 153"/>
                  <a:gd name="T20" fmla="*/ 91 w 154"/>
                  <a:gd name="T21" fmla="*/ 10 h 153"/>
                  <a:gd name="T22" fmla="*/ 73 w 154"/>
                  <a:gd name="T23" fmla="*/ 0 h 153"/>
                  <a:gd name="T24" fmla="*/ 63 w 154"/>
                  <a:gd name="T25" fmla="*/ 10 h 153"/>
                  <a:gd name="T26" fmla="*/ 56 w 154"/>
                  <a:gd name="T27" fmla="*/ 12 h 153"/>
                  <a:gd name="T28" fmla="*/ 42 w 154"/>
                  <a:gd name="T29" fmla="*/ 8 h 153"/>
                  <a:gd name="T30" fmla="*/ 31 w 154"/>
                  <a:gd name="T31" fmla="*/ 18 h 153"/>
                  <a:gd name="T32" fmla="*/ 32 w 154"/>
                  <a:gd name="T33" fmla="*/ 26 h 153"/>
                  <a:gd name="T34" fmla="*/ 27 w 154"/>
                  <a:gd name="T35" fmla="*/ 31 h 153"/>
                  <a:gd name="T36" fmla="*/ 9 w 154"/>
                  <a:gd name="T37" fmla="*/ 41 h 153"/>
                  <a:gd name="T38" fmla="*/ 13 w 154"/>
                  <a:gd name="T39" fmla="*/ 55 h 153"/>
                  <a:gd name="T40" fmla="*/ 11 w 154"/>
                  <a:gd name="T41" fmla="*/ 62 h 153"/>
                  <a:gd name="T42" fmla="*/ 3 w 154"/>
                  <a:gd name="T43" fmla="*/ 65 h 153"/>
                  <a:gd name="T44" fmla="*/ 0 w 154"/>
                  <a:gd name="T45" fmla="*/ 80 h 153"/>
                  <a:gd name="T46" fmla="*/ 11 w 154"/>
                  <a:gd name="T47" fmla="*/ 90 h 153"/>
                  <a:gd name="T48" fmla="*/ 13 w 154"/>
                  <a:gd name="T49" fmla="*/ 97 h 153"/>
                  <a:gd name="T50" fmla="*/ 13 w 154"/>
                  <a:gd name="T51" fmla="*/ 118 h 153"/>
                  <a:gd name="T52" fmla="*/ 27 w 154"/>
                  <a:gd name="T53" fmla="*/ 121 h 153"/>
                  <a:gd name="T54" fmla="*/ 32 w 154"/>
                  <a:gd name="T55" fmla="*/ 127 h 153"/>
                  <a:gd name="T56" fmla="*/ 42 w 154"/>
                  <a:gd name="T57" fmla="*/ 144 h 153"/>
                  <a:gd name="T58" fmla="*/ 56 w 154"/>
                  <a:gd name="T59" fmla="*/ 140 h 153"/>
                  <a:gd name="T60" fmla="*/ 63 w 154"/>
                  <a:gd name="T61" fmla="*/ 142 h 153"/>
                  <a:gd name="T62" fmla="*/ 81 w 154"/>
                  <a:gd name="T63" fmla="*/ 153 h 153"/>
                  <a:gd name="T64" fmla="*/ 91 w 154"/>
                  <a:gd name="T65" fmla="*/ 142 h 153"/>
                  <a:gd name="T66" fmla="*/ 98 w 154"/>
                  <a:gd name="T67" fmla="*/ 141 h 153"/>
                  <a:gd name="T68" fmla="*/ 112 w 154"/>
                  <a:gd name="T69" fmla="*/ 144 h 153"/>
                  <a:gd name="T70" fmla="*/ 122 w 154"/>
                  <a:gd name="T71" fmla="*/ 127 h 153"/>
                  <a:gd name="T72" fmla="*/ 127 w 154"/>
                  <a:gd name="T73" fmla="*/ 121 h 153"/>
                  <a:gd name="T74" fmla="*/ 141 w 154"/>
                  <a:gd name="T75" fmla="*/ 118 h 153"/>
                  <a:gd name="T76" fmla="*/ 141 w 154"/>
                  <a:gd name="T77" fmla="*/ 97 h 153"/>
                  <a:gd name="T78" fmla="*/ 143 w 154"/>
                  <a:gd name="T79" fmla="*/ 90 h 153"/>
                  <a:gd name="T80" fmla="*/ 47 w 154"/>
                  <a:gd name="T81" fmla="*/ 76 h 153"/>
                  <a:gd name="T82" fmla="*/ 107 w 154"/>
                  <a:gd name="T83" fmla="*/ 7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3">
                    <a:moveTo>
                      <a:pt x="143" y="90"/>
                    </a:moveTo>
                    <a:cubicBezTo>
                      <a:pt x="149" y="90"/>
                      <a:pt x="154" y="86"/>
                      <a:pt x="154" y="80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0"/>
                      <a:pt x="152" y="67"/>
                      <a:pt x="151" y="65"/>
                    </a:cubicBezTo>
                    <a:cubicBezTo>
                      <a:pt x="149" y="63"/>
                      <a:pt x="146" y="62"/>
                      <a:pt x="143" y="62"/>
                    </a:cubicBezTo>
                    <a:cubicBezTo>
                      <a:pt x="143" y="62"/>
                      <a:pt x="143" y="62"/>
                      <a:pt x="143" y="62"/>
                    </a:cubicBezTo>
                    <a:cubicBezTo>
                      <a:pt x="142" y="60"/>
                      <a:pt x="142" y="58"/>
                      <a:pt x="141" y="55"/>
                    </a:cubicBezTo>
                    <a:cubicBezTo>
                      <a:pt x="141" y="55"/>
                      <a:pt x="141" y="55"/>
                      <a:pt x="141" y="55"/>
                    </a:cubicBezTo>
                    <a:cubicBezTo>
                      <a:pt x="144" y="54"/>
                      <a:pt x="145" y="52"/>
                      <a:pt x="146" y="49"/>
                    </a:cubicBezTo>
                    <a:cubicBezTo>
                      <a:pt x="147" y="46"/>
                      <a:pt x="147" y="44"/>
                      <a:pt x="145" y="41"/>
                    </a:cubicBezTo>
                    <a:cubicBezTo>
                      <a:pt x="141" y="35"/>
                      <a:pt x="141" y="35"/>
                      <a:pt x="141" y="35"/>
                    </a:cubicBezTo>
                    <a:cubicBezTo>
                      <a:pt x="139" y="30"/>
                      <a:pt x="132" y="28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5" y="29"/>
                      <a:pt x="124" y="28"/>
                      <a:pt x="122" y="26"/>
                    </a:cubicBezTo>
                    <a:cubicBezTo>
                      <a:pt x="122" y="26"/>
                      <a:pt x="122" y="26"/>
                      <a:pt x="122" y="26"/>
                    </a:cubicBezTo>
                    <a:cubicBezTo>
                      <a:pt x="125" y="21"/>
                      <a:pt x="123" y="15"/>
                      <a:pt x="119" y="12"/>
                    </a:cubicBezTo>
                    <a:cubicBezTo>
                      <a:pt x="119" y="12"/>
                      <a:pt x="112" y="8"/>
                      <a:pt x="112" y="8"/>
                    </a:cubicBezTo>
                    <a:cubicBezTo>
                      <a:pt x="110" y="7"/>
                      <a:pt x="107" y="6"/>
                      <a:pt x="104" y="7"/>
                    </a:cubicBezTo>
                    <a:cubicBezTo>
                      <a:pt x="102" y="8"/>
                      <a:pt x="99" y="9"/>
                      <a:pt x="98" y="12"/>
                    </a:cubicBezTo>
                    <a:cubicBezTo>
                      <a:pt x="98" y="12"/>
                      <a:pt x="98" y="12"/>
                      <a:pt x="98" y="12"/>
                    </a:cubicBezTo>
                    <a:cubicBezTo>
                      <a:pt x="96" y="11"/>
                      <a:pt x="93" y="11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4"/>
                      <a:pt x="86" y="0"/>
                      <a:pt x="81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8" y="0"/>
                      <a:pt x="63" y="4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1" y="11"/>
                      <a:pt x="58" y="11"/>
                      <a:pt x="56" y="12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5" y="9"/>
                      <a:pt x="52" y="8"/>
                      <a:pt x="50" y="7"/>
                    </a:cubicBezTo>
                    <a:cubicBezTo>
                      <a:pt x="47" y="6"/>
                      <a:pt x="44" y="7"/>
                      <a:pt x="42" y="8"/>
                    </a:cubicBezTo>
                    <a:cubicBezTo>
                      <a:pt x="42" y="8"/>
                      <a:pt x="35" y="12"/>
                      <a:pt x="35" y="12"/>
                    </a:cubicBezTo>
                    <a:cubicBezTo>
                      <a:pt x="33" y="13"/>
                      <a:pt x="31" y="15"/>
                      <a:pt x="31" y="18"/>
                    </a:cubicBezTo>
                    <a:cubicBezTo>
                      <a:pt x="30" y="21"/>
                      <a:pt x="30" y="23"/>
                      <a:pt x="32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8"/>
                      <a:pt x="29" y="29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2" y="28"/>
                      <a:pt x="15" y="30"/>
                      <a:pt x="13" y="35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44"/>
                      <a:pt x="7" y="46"/>
                      <a:pt x="8" y="49"/>
                    </a:cubicBezTo>
                    <a:cubicBezTo>
                      <a:pt x="8" y="52"/>
                      <a:pt x="10" y="54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2" y="58"/>
                      <a:pt x="12" y="60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8" y="62"/>
                      <a:pt x="5" y="63"/>
                      <a:pt x="3" y="65"/>
                    </a:cubicBezTo>
                    <a:cubicBezTo>
                      <a:pt x="1" y="67"/>
                      <a:pt x="0" y="70"/>
                      <a:pt x="0" y="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6"/>
                      <a:pt x="5" y="90"/>
                      <a:pt x="11" y="90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12" y="92"/>
                      <a:pt x="12" y="95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8" y="100"/>
                      <a:pt x="6" y="106"/>
                      <a:pt x="9" y="111"/>
                    </a:cubicBezTo>
                    <a:cubicBezTo>
                      <a:pt x="13" y="118"/>
                      <a:pt x="13" y="118"/>
                      <a:pt x="13" y="118"/>
                    </a:cubicBezTo>
                    <a:cubicBezTo>
                      <a:pt x="15" y="123"/>
                      <a:pt x="22" y="124"/>
                      <a:pt x="27" y="121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29" y="123"/>
                      <a:pt x="30" y="125"/>
                      <a:pt x="32" y="126"/>
                    </a:cubicBezTo>
                    <a:cubicBezTo>
                      <a:pt x="32" y="127"/>
                      <a:pt x="32" y="127"/>
                      <a:pt x="32" y="127"/>
                    </a:cubicBezTo>
                    <a:cubicBezTo>
                      <a:pt x="29" y="131"/>
                      <a:pt x="31" y="138"/>
                      <a:pt x="35" y="141"/>
                    </a:cubicBezTo>
                    <a:cubicBezTo>
                      <a:pt x="35" y="141"/>
                      <a:pt x="42" y="144"/>
                      <a:pt x="42" y="144"/>
                    </a:cubicBezTo>
                    <a:cubicBezTo>
                      <a:pt x="47" y="147"/>
                      <a:pt x="53" y="146"/>
                      <a:pt x="56" y="141"/>
                    </a:cubicBezTo>
                    <a:cubicBezTo>
                      <a:pt x="56" y="141"/>
                      <a:pt x="56" y="140"/>
                      <a:pt x="56" y="140"/>
                    </a:cubicBezTo>
                    <a:cubicBezTo>
                      <a:pt x="58" y="141"/>
                      <a:pt x="61" y="142"/>
                      <a:pt x="63" y="142"/>
                    </a:cubicBezTo>
                    <a:cubicBezTo>
                      <a:pt x="63" y="142"/>
                      <a:pt x="63" y="142"/>
                      <a:pt x="63" y="142"/>
                    </a:cubicBezTo>
                    <a:cubicBezTo>
                      <a:pt x="63" y="148"/>
                      <a:pt x="68" y="153"/>
                      <a:pt x="73" y="153"/>
                    </a:cubicBezTo>
                    <a:cubicBezTo>
                      <a:pt x="81" y="153"/>
                      <a:pt x="81" y="153"/>
                      <a:pt x="81" y="153"/>
                    </a:cubicBezTo>
                    <a:cubicBezTo>
                      <a:pt x="86" y="153"/>
                      <a:pt x="91" y="148"/>
                      <a:pt x="91" y="142"/>
                    </a:cubicBezTo>
                    <a:cubicBezTo>
                      <a:pt x="91" y="142"/>
                      <a:pt x="91" y="142"/>
                      <a:pt x="91" y="142"/>
                    </a:cubicBezTo>
                    <a:cubicBezTo>
                      <a:pt x="93" y="142"/>
                      <a:pt x="96" y="141"/>
                      <a:pt x="98" y="140"/>
                    </a:cubicBezTo>
                    <a:cubicBezTo>
                      <a:pt x="98" y="141"/>
                      <a:pt x="98" y="141"/>
                      <a:pt x="98" y="141"/>
                    </a:cubicBezTo>
                    <a:cubicBezTo>
                      <a:pt x="99" y="143"/>
                      <a:pt x="102" y="145"/>
                      <a:pt x="104" y="145"/>
                    </a:cubicBezTo>
                    <a:cubicBezTo>
                      <a:pt x="107" y="146"/>
                      <a:pt x="110" y="146"/>
                      <a:pt x="112" y="144"/>
                    </a:cubicBezTo>
                    <a:cubicBezTo>
                      <a:pt x="112" y="144"/>
                      <a:pt x="119" y="141"/>
                      <a:pt x="119" y="141"/>
                    </a:cubicBezTo>
                    <a:cubicBezTo>
                      <a:pt x="123" y="138"/>
                      <a:pt x="125" y="131"/>
                      <a:pt x="122" y="127"/>
                    </a:cubicBezTo>
                    <a:cubicBezTo>
                      <a:pt x="122" y="127"/>
                      <a:pt x="122" y="126"/>
                      <a:pt x="122" y="126"/>
                    </a:cubicBezTo>
                    <a:cubicBezTo>
                      <a:pt x="124" y="125"/>
                      <a:pt x="125" y="123"/>
                      <a:pt x="127" y="121"/>
                    </a:cubicBezTo>
                    <a:cubicBezTo>
                      <a:pt x="127" y="121"/>
                      <a:pt x="127" y="121"/>
                      <a:pt x="127" y="121"/>
                    </a:cubicBezTo>
                    <a:cubicBezTo>
                      <a:pt x="132" y="124"/>
                      <a:pt x="139" y="123"/>
                      <a:pt x="141" y="118"/>
                    </a:cubicBezTo>
                    <a:cubicBezTo>
                      <a:pt x="141" y="118"/>
                      <a:pt x="145" y="111"/>
                      <a:pt x="145" y="111"/>
                    </a:cubicBezTo>
                    <a:cubicBezTo>
                      <a:pt x="148" y="106"/>
                      <a:pt x="146" y="100"/>
                      <a:pt x="141" y="97"/>
                    </a:cubicBezTo>
                    <a:cubicBezTo>
                      <a:pt x="141" y="97"/>
                      <a:pt x="141" y="97"/>
                      <a:pt x="141" y="97"/>
                    </a:cubicBezTo>
                    <a:cubicBezTo>
                      <a:pt x="142" y="95"/>
                      <a:pt x="142" y="92"/>
                      <a:pt x="143" y="90"/>
                    </a:cubicBezTo>
                    <a:close/>
                    <a:moveTo>
                      <a:pt x="77" y="106"/>
                    </a:moveTo>
                    <a:cubicBezTo>
                      <a:pt x="60" y="106"/>
                      <a:pt x="47" y="93"/>
                      <a:pt x="47" y="76"/>
                    </a:cubicBezTo>
                    <a:cubicBezTo>
                      <a:pt x="47" y="60"/>
                      <a:pt x="60" y="46"/>
                      <a:pt x="77" y="46"/>
                    </a:cubicBezTo>
                    <a:cubicBezTo>
                      <a:pt x="93" y="46"/>
                      <a:pt x="107" y="60"/>
                      <a:pt x="107" y="76"/>
                    </a:cubicBezTo>
                    <a:cubicBezTo>
                      <a:pt x="107" y="93"/>
                      <a:pt x="93" y="106"/>
                      <a:pt x="77" y="1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779A0F-974A-4816-9CAC-6FBF381A8774}"/>
              </a:ext>
            </a:extLst>
          </p:cNvPr>
          <p:cNvGrpSpPr/>
          <p:nvPr/>
        </p:nvGrpSpPr>
        <p:grpSpPr>
          <a:xfrm>
            <a:off x="6970528" y="2505013"/>
            <a:ext cx="2956131" cy="762706"/>
            <a:chOff x="6970528" y="2505013"/>
            <a:chExt cx="2956131" cy="762706"/>
          </a:xfrm>
        </p:grpSpPr>
        <p:grpSp>
          <p:nvGrpSpPr>
            <p:cNvPr id="10" name="Shape 02">
              <a:extLst>
                <a:ext uri="{FF2B5EF4-FFF2-40B4-BE49-F238E27FC236}">
                  <a16:creationId xmlns:a16="http://schemas.microsoft.com/office/drawing/2014/main" id="{4421BFBE-FD51-3745-94DA-C1BC186EE707}"/>
                </a:ext>
              </a:extLst>
            </p:cNvPr>
            <p:cNvGrpSpPr/>
            <p:nvPr/>
          </p:nvGrpSpPr>
          <p:grpSpPr>
            <a:xfrm>
              <a:off x="6970528" y="2505013"/>
              <a:ext cx="2956131" cy="762706"/>
              <a:chOff x="5446527" y="2505013"/>
              <a:chExt cx="2956131" cy="762706"/>
            </a:xfrm>
          </p:grpSpPr>
          <p:sp>
            <p:nvSpPr>
              <p:cNvPr id="126" name="Freeform 84">
                <a:extLst>
                  <a:ext uri="{FF2B5EF4-FFF2-40B4-BE49-F238E27FC236}">
                    <a16:creationId xmlns:a16="http://schemas.microsoft.com/office/drawing/2014/main" id="{4BAA61D4-106C-F242-AB8F-F00CD5FC2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088" y="2505013"/>
                <a:ext cx="2309570" cy="762706"/>
              </a:xfrm>
              <a:custGeom>
                <a:avLst/>
                <a:gdLst>
                  <a:gd name="T0" fmla="*/ 1343 w 1610"/>
                  <a:gd name="T1" fmla="*/ 0 h 534"/>
                  <a:gd name="T2" fmla="*/ 1343 w 1610"/>
                  <a:gd name="T3" fmla="*/ 0 h 534"/>
                  <a:gd name="T4" fmla="*/ 268 w 1610"/>
                  <a:gd name="T5" fmla="*/ 0 h 534"/>
                  <a:gd name="T6" fmla="*/ 0 w 1610"/>
                  <a:gd name="T7" fmla="*/ 267 h 534"/>
                  <a:gd name="T8" fmla="*/ 268 w 1610"/>
                  <a:gd name="T9" fmla="*/ 534 h 534"/>
                  <a:gd name="T10" fmla="*/ 1343 w 1610"/>
                  <a:gd name="T11" fmla="*/ 534 h 534"/>
                  <a:gd name="T12" fmla="*/ 1343 w 1610"/>
                  <a:gd name="T13" fmla="*/ 534 h 534"/>
                  <a:gd name="T14" fmla="*/ 1610 w 1610"/>
                  <a:gd name="T15" fmla="*/ 267 h 534"/>
                  <a:gd name="T16" fmla="*/ 1343 w 1610"/>
                  <a:gd name="T17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0" h="534">
                    <a:moveTo>
                      <a:pt x="1343" y="0"/>
                    </a:moveTo>
                    <a:cubicBezTo>
                      <a:pt x="1343" y="0"/>
                      <a:pt x="1343" y="0"/>
                      <a:pt x="1343" y="0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120" y="0"/>
                      <a:pt x="0" y="120"/>
                      <a:pt x="0" y="267"/>
                    </a:cubicBezTo>
                    <a:cubicBezTo>
                      <a:pt x="0" y="414"/>
                      <a:pt x="120" y="534"/>
                      <a:pt x="268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491" y="534"/>
                      <a:pt x="1610" y="414"/>
                      <a:pt x="1610" y="267"/>
                    </a:cubicBezTo>
                    <a:cubicBezTo>
                      <a:pt x="1610" y="120"/>
                      <a:pt x="1491" y="0"/>
                      <a:pt x="1343" y="0"/>
                    </a:cubicBezTo>
                  </a:path>
                </a:pathLst>
              </a:custGeom>
              <a:gradFill flip="none" rotWithShape="1">
                <a:gsLst>
                  <a:gs pos="0">
                    <a:srgbClr val="EF6D3A"/>
                  </a:gs>
                  <a:gs pos="100000">
                    <a:srgbClr val="FFAC3E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889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7" name="Oval 85">
                <a:extLst>
                  <a:ext uri="{FF2B5EF4-FFF2-40B4-BE49-F238E27FC236}">
                    <a16:creationId xmlns:a16="http://schemas.microsoft.com/office/drawing/2014/main" id="{85209F67-E24A-BF45-94EE-BE0E6C82A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1167" y="2754482"/>
                <a:ext cx="263769" cy="264564"/>
              </a:xfrm>
              <a:prstGeom prst="ellipse">
                <a:avLst/>
              </a:prstGeom>
              <a:solidFill>
                <a:srgbClr val="FFC87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8" name="Freeform 87">
                <a:extLst>
                  <a:ext uri="{FF2B5EF4-FFF2-40B4-BE49-F238E27FC236}">
                    <a16:creationId xmlns:a16="http://schemas.microsoft.com/office/drawing/2014/main" id="{99BB3E69-A423-384C-BA19-5137BD51B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671" y="2824397"/>
                <a:ext cx="123940" cy="123145"/>
              </a:xfrm>
              <a:custGeom>
                <a:avLst/>
                <a:gdLst>
                  <a:gd name="T0" fmla="*/ 89 w 156"/>
                  <a:gd name="T1" fmla="*/ 0 h 155"/>
                  <a:gd name="T2" fmla="*/ 65 w 156"/>
                  <a:gd name="T3" fmla="*/ 0 h 155"/>
                  <a:gd name="T4" fmla="*/ 65 w 156"/>
                  <a:gd name="T5" fmla="*/ 67 h 155"/>
                  <a:gd name="T6" fmla="*/ 0 w 156"/>
                  <a:gd name="T7" fmla="*/ 67 h 155"/>
                  <a:gd name="T8" fmla="*/ 0 w 156"/>
                  <a:gd name="T9" fmla="*/ 90 h 155"/>
                  <a:gd name="T10" fmla="*/ 65 w 156"/>
                  <a:gd name="T11" fmla="*/ 90 h 155"/>
                  <a:gd name="T12" fmla="*/ 65 w 156"/>
                  <a:gd name="T13" fmla="*/ 155 h 155"/>
                  <a:gd name="T14" fmla="*/ 89 w 156"/>
                  <a:gd name="T15" fmla="*/ 155 h 155"/>
                  <a:gd name="T16" fmla="*/ 89 w 156"/>
                  <a:gd name="T17" fmla="*/ 90 h 155"/>
                  <a:gd name="T18" fmla="*/ 156 w 156"/>
                  <a:gd name="T19" fmla="*/ 90 h 155"/>
                  <a:gd name="T20" fmla="*/ 156 w 156"/>
                  <a:gd name="T21" fmla="*/ 67 h 155"/>
                  <a:gd name="T22" fmla="*/ 89 w 156"/>
                  <a:gd name="T23" fmla="*/ 67 h 155"/>
                  <a:gd name="T24" fmla="*/ 89 w 156"/>
                  <a:gd name="T2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155">
                    <a:moveTo>
                      <a:pt x="89" y="0"/>
                    </a:moveTo>
                    <a:lnTo>
                      <a:pt x="65" y="0"/>
                    </a:lnTo>
                    <a:lnTo>
                      <a:pt x="65" y="67"/>
                    </a:lnTo>
                    <a:lnTo>
                      <a:pt x="0" y="67"/>
                    </a:lnTo>
                    <a:lnTo>
                      <a:pt x="0" y="90"/>
                    </a:lnTo>
                    <a:lnTo>
                      <a:pt x="65" y="90"/>
                    </a:lnTo>
                    <a:lnTo>
                      <a:pt x="65" y="155"/>
                    </a:lnTo>
                    <a:lnTo>
                      <a:pt x="89" y="155"/>
                    </a:lnTo>
                    <a:lnTo>
                      <a:pt x="89" y="90"/>
                    </a:lnTo>
                    <a:lnTo>
                      <a:pt x="156" y="90"/>
                    </a:lnTo>
                    <a:lnTo>
                      <a:pt x="156" y="67"/>
                    </a:lnTo>
                    <a:lnTo>
                      <a:pt x="89" y="67"/>
                    </a:lnTo>
                    <a:lnTo>
                      <a:pt x="8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9" name="Oval 90">
                <a:extLst>
                  <a:ext uri="{FF2B5EF4-FFF2-40B4-BE49-F238E27FC236}">
                    <a16:creationId xmlns:a16="http://schemas.microsoft.com/office/drawing/2014/main" id="{763C9E35-EE6A-B34B-BB9C-901819EDB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1742" y="2583668"/>
                <a:ext cx="610165" cy="605398"/>
              </a:xfrm>
              <a:prstGeom prst="ellipse">
                <a:avLst/>
              </a:prstGeom>
              <a:solidFill>
                <a:srgbClr val="EF6D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130" name="Texture">
                <a:extLst>
                  <a:ext uri="{FF2B5EF4-FFF2-40B4-BE49-F238E27FC236}">
                    <a16:creationId xmlns:a16="http://schemas.microsoft.com/office/drawing/2014/main" id="{07F7CF97-722C-DB4C-82A9-E67CF32649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727470" y="2882811"/>
                <a:ext cx="412750" cy="120650"/>
              </a:xfrm>
              <a:prstGeom prst="rect">
                <a:avLst/>
              </a:prstGeom>
            </p:spPr>
          </p:pic>
          <p:sp>
            <p:nvSpPr>
              <p:cNvPr id="8272" name="Freeform 113"/>
              <p:cNvSpPr>
                <a:spLocks noEditPoints="1"/>
              </p:cNvSpPr>
              <p:nvPr/>
            </p:nvSpPr>
            <p:spPr bwMode="auto">
              <a:xfrm>
                <a:off x="8120940" y="2828508"/>
                <a:ext cx="104848" cy="104054"/>
              </a:xfrm>
              <a:custGeom>
                <a:avLst/>
                <a:gdLst>
                  <a:gd name="T0" fmla="*/ 0 w 132"/>
                  <a:gd name="T1" fmla="*/ 0 h 131"/>
                  <a:gd name="T2" fmla="*/ 0 w 132"/>
                  <a:gd name="T3" fmla="*/ 131 h 131"/>
                  <a:gd name="T4" fmla="*/ 132 w 132"/>
                  <a:gd name="T5" fmla="*/ 131 h 131"/>
                  <a:gd name="T6" fmla="*/ 132 w 132"/>
                  <a:gd name="T7" fmla="*/ 0 h 131"/>
                  <a:gd name="T8" fmla="*/ 0 w 132"/>
                  <a:gd name="T9" fmla="*/ 0 h 131"/>
                  <a:gd name="T10" fmla="*/ 109 w 132"/>
                  <a:gd name="T11" fmla="*/ 110 h 131"/>
                  <a:gd name="T12" fmla="*/ 22 w 132"/>
                  <a:gd name="T13" fmla="*/ 110 h 131"/>
                  <a:gd name="T14" fmla="*/ 22 w 132"/>
                  <a:gd name="T15" fmla="*/ 23 h 131"/>
                  <a:gd name="T16" fmla="*/ 109 w 132"/>
                  <a:gd name="T17" fmla="*/ 23 h 131"/>
                  <a:gd name="T18" fmla="*/ 109 w 132"/>
                  <a:gd name="T19" fmla="*/ 11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131">
                    <a:moveTo>
                      <a:pt x="0" y="0"/>
                    </a:moveTo>
                    <a:lnTo>
                      <a:pt x="0" y="131"/>
                    </a:lnTo>
                    <a:lnTo>
                      <a:pt x="132" y="131"/>
                    </a:lnTo>
                    <a:lnTo>
                      <a:pt x="132" y="0"/>
                    </a:lnTo>
                    <a:lnTo>
                      <a:pt x="0" y="0"/>
                    </a:lnTo>
                    <a:close/>
                    <a:moveTo>
                      <a:pt x="109" y="110"/>
                    </a:moveTo>
                    <a:lnTo>
                      <a:pt x="22" y="110"/>
                    </a:lnTo>
                    <a:lnTo>
                      <a:pt x="22" y="23"/>
                    </a:lnTo>
                    <a:lnTo>
                      <a:pt x="109" y="23"/>
                    </a:lnTo>
                    <a:lnTo>
                      <a:pt x="109" y="110"/>
                    </a:lnTo>
                    <a:close/>
                  </a:path>
                </a:pathLst>
              </a:custGeom>
              <a:solidFill>
                <a:srgbClr val="30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73" name="Freeform 114"/>
              <p:cNvSpPr>
                <a:spLocks/>
              </p:cNvSpPr>
              <p:nvPr/>
            </p:nvSpPr>
            <p:spPr bwMode="auto">
              <a:xfrm>
                <a:off x="5486242" y="2872989"/>
                <a:ext cx="830840" cy="272445"/>
              </a:xfrm>
              <a:custGeom>
                <a:avLst/>
                <a:gdLst>
                  <a:gd name="T0" fmla="*/ 13 w 1046"/>
                  <a:gd name="T1" fmla="*/ 343 h 343"/>
                  <a:gd name="T2" fmla="*/ 435 w 1046"/>
                  <a:gd name="T3" fmla="*/ 21 h 343"/>
                  <a:gd name="T4" fmla="*/ 1046 w 1046"/>
                  <a:gd name="T5" fmla="*/ 21 h 343"/>
                  <a:gd name="T6" fmla="*/ 1046 w 1046"/>
                  <a:gd name="T7" fmla="*/ 0 h 343"/>
                  <a:gd name="T8" fmla="*/ 428 w 1046"/>
                  <a:gd name="T9" fmla="*/ 0 h 343"/>
                  <a:gd name="T10" fmla="*/ 0 w 1046"/>
                  <a:gd name="T11" fmla="*/ 327 h 343"/>
                  <a:gd name="T12" fmla="*/ 13 w 1046"/>
                  <a:gd name="T13" fmla="*/ 343 h 343"/>
                  <a:gd name="T14" fmla="*/ 13 w 1046"/>
                  <a:gd name="T15" fmla="*/ 3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6" h="343">
                    <a:moveTo>
                      <a:pt x="13" y="343"/>
                    </a:moveTo>
                    <a:lnTo>
                      <a:pt x="435" y="21"/>
                    </a:lnTo>
                    <a:lnTo>
                      <a:pt x="1046" y="21"/>
                    </a:lnTo>
                    <a:lnTo>
                      <a:pt x="1046" y="0"/>
                    </a:lnTo>
                    <a:lnTo>
                      <a:pt x="428" y="0"/>
                    </a:lnTo>
                    <a:lnTo>
                      <a:pt x="0" y="327"/>
                    </a:lnTo>
                    <a:lnTo>
                      <a:pt x="13" y="343"/>
                    </a:lnTo>
                    <a:lnTo>
                      <a:pt x="13" y="34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74" name="Oval 115"/>
              <p:cNvSpPr>
                <a:spLocks noChangeArrowheads="1"/>
              </p:cNvSpPr>
              <p:nvPr/>
            </p:nvSpPr>
            <p:spPr bwMode="auto">
              <a:xfrm>
                <a:off x="5446527" y="3093805"/>
                <a:ext cx="89756" cy="90550"/>
              </a:xfrm>
              <a:prstGeom prst="ellipse">
                <a:avLst/>
              </a:prstGeom>
              <a:solidFill>
                <a:srgbClr val="384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1" name="Circle">
                <a:extLst>
                  <a:ext uri="{FF2B5EF4-FFF2-40B4-BE49-F238E27FC236}">
                    <a16:creationId xmlns:a16="http://schemas.microsoft.com/office/drawing/2014/main" id="{0A1628AA-BA5C-8345-879B-0FE084ADA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3522" y="2613064"/>
                <a:ext cx="548195" cy="545812"/>
              </a:xfrm>
              <a:prstGeom prst="ellipse">
                <a:avLst/>
              </a:prstGeom>
              <a:gradFill>
                <a:gsLst>
                  <a:gs pos="0">
                    <a:srgbClr val="FEFFFF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27000" dir="2700000" sx="96000" sy="96000" algn="tl" rotWithShape="0">
                  <a:prstClr val="black">
                    <a:alpha val="6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5EE2B17-510B-D141-B0E5-F8A11291C32D}"/>
                </a:ext>
              </a:extLst>
            </p:cNvPr>
            <p:cNvSpPr txBox="1"/>
            <p:nvPr/>
          </p:nvSpPr>
          <p:spPr>
            <a:xfrm>
              <a:off x="8238665" y="2615585"/>
              <a:ext cx="1447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Comic Sans MS" panose="030F0702030302020204" pitchFamily="66" charset="0"/>
                  <a:ea typeface="Roboto Condensed" panose="02000000000000000000" pitchFamily="2" charset="0"/>
                </a:rPr>
                <a:t>Basic Operators</a:t>
              </a:r>
              <a:endParaRPr lang="ru-RU" sz="1400" b="1" dirty="0">
                <a:solidFill>
                  <a:schemeClr val="bg1"/>
                </a:solidFill>
                <a:latin typeface="Comic Sans MS" panose="030F0702030302020204" pitchFamily="66" charset="0"/>
                <a:ea typeface="Roboto Condensed" panose="02000000000000000000" pitchFamily="2" charset="0"/>
              </a:endParaRPr>
            </a:p>
          </p:txBody>
        </p:sp>
        <p:grpSp>
          <p:nvGrpSpPr>
            <p:cNvPr id="168" name="Eye">
              <a:extLst>
                <a:ext uri="{FF2B5EF4-FFF2-40B4-BE49-F238E27FC236}">
                  <a16:creationId xmlns:a16="http://schemas.microsoft.com/office/drawing/2014/main" id="{3251BE7A-AA83-CA4C-B48F-59E9CE82C21A}"/>
                </a:ext>
              </a:extLst>
            </p:cNvPr>
            <p:cNvGrpSpPr/>
            <p:nvPr/>
          </p:nvGrpSpPr>
          <p:grpSpPr>
            <a:xfrm>
              <a:off x="7799104" y="2783474"/>
              <a:ext cx="403440" cy="209168"/>
              <a:chOff x="4259752" y="662692"/>
              <a:chExt cx="620677" cy="321797"/>
            </a:xfrm>
            <a:effectLst>
              <a:reflection blurRad="6350" stA="20000" endPos="35000" dir="5400000" sy="-100000" algn="bl" rotWithShape="0"/>
            </a:effectLst>
          </p:grpSpPr>
          <p:sp>
            <p:nvSpPr>
              <p:cNvPr id="169" name="Freeform 16">
                <a:extLst>
                  <a:ext uri="{FF2B5EF4-FFF2-40B4-BE49-F238E27FC236}">
                    <a16:creationId xmlns:a16="http://schemas.microsoft.com/office/drawing/2014/main" id="{EE213DA3-9455-ED49-A8C5-85C4168301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9752" y="662692"/>
                <a:ext cx="620677" cy="321797"/>
              </a:xfrm>
              <a:custGeom>
                <a:avLst/>
                <a:gdLst>
                  <a:gd name="T0" fmla="*/ 355 w 360"/>
                  <a:gd name="T1" fmla="*/ 86 h 187"/>
                  <a:gd name="T2" fmla="*/ 314 w 360"/>
                  <a:gd name="T3" fmla="*/ 57 h 187"/>
                  <a:gd name="T4" fmla="*/ 180 w 360"/>
                  <a:gd name="T5" fmla="*/ 0 h 187"/>
                  <a:gd name="T6" fmla="*/ 45 w 360"/>
                  <a:gd name="T7" fmla="*/ 57 h 187"/>
                  <a:gd name="T8" fmla="*/ 4 w 360"/>
                  <a:gd name="T9" fmla="*/ 86 h 187"/>
                  <a:gd name="T10" fmla="*/ 0 w 360"/>
                  <a:gd name="T11" fmla="*/ 93 h 187"/>
                  <a:gd name="T12" fmla="*/ 4 w 360"/>
                  <a:gd name="T13" fmla="*/ 101 h 187"/>
                  <a:gd name="T14" fmla="*/ 45 w 360"/>
                  <a:gd name="T15" fmla="*/ 130 h 187"/>
                  <a:gd name="T16" fmla="*/ 180 w 360"/>
                  <a:gd name="T17" fmla="*/ 187 h 187"/>
                  <a:gd name="T18" fmla="*/ 314 w 360"/>
                  <a:gd name="T19" fmla="*/ 130 h 187"/>
                  <a:gd name="T20" fmla="*/ 355 w 360"/>
                  <a:gd name="T21" fmla="*/ 101 h 187"/>
                  <a:gd name="T22" fmla="*/ 360 w 360"/>
                  <a:gd name="T23" fmla="*/ 93 h 187"/>
                  <a:gd name="T24" fmla="*/ 355 w 360"/>
                  <a:gd name="T25" fmla="*/ 86 h 187"/>
                  <a:gd name="T26" fmla="*/ 303 w 360"/>
                  <a:gd name="T27" fmla="*/ 114 h 187"/>
                  <a:gd name="T28" fmla="*/ 248 w 360"/>
                  <a:gd name="T29" fmla="*/ 150 h 187"/>
                  <a:gd name="T30" fmla="*/ 219 w 360"/>
                  <a:gd name="T31" fmla="*/ 162 h 187"/>
                  <a:gd name="T32" fmla="*/ 180 w 360"/>
                  <a:gd name="T33" fmla="*/ 168 h 187"/>
                  <a:gd name="T34" fmla="*/ 141 w 360"/>
                  <a:gd name="T35" fmla="*/ 162 h 187"/>
                  <a:gd name="T36" fmla="*/ 112 w 360"/>
                  <a:gd name="T37" fmla="*/ 150 h 187"/>
                  <a:gd name="T38" fmla="*/ 56 w 360"/>
                  <a:gd name="T39" fmla="*/ 114 h 187"/>
                  <a:gd name="T40" fmla="*/ 26 w 360"/>
                  <a:gd name="T41" fmla="*/ 93 h 187"/>
                  <a:gd name="T42" fmla="*/ 56 w 360"/>
                  <a:gd name="T43" fmla="*/ 73 h 187"/>
                  <a:gd name="T44" fmla="*/ 112 w 360"/>
                  <a:gd name="T45" fmla="*/ 37 h 187"/>
                  <a:gd name="T46" fmla="*/ 141 w 360"/>
                  <a:gd name="T47" fmla="*/ 25 h 187"/>
                  <a:gd name="T48" fmla="*/ 180 w 360"/>
                  <a:gd name="T49" fmla="*/ 19 h 187"/>
                  <a:gd name="T50" fmla="*/ 219 w 360"/>
                  <a:gd name="T51" fmla="*/ 25 h 187"/>
                  <a:gd name="T52" fmla="*/ 248 w 360"/>
                  <a:gd name="T53" fmla="*/ 37 h 187"/>
                  <a:gd name="T54" fmla="*/ 303 w 360"/>
                  <a:gd name="T55" fmla="*/ 73 h 187"/>
                  <a:gd name="T56" fmla="*/ 333 w 360"/>
                  <a:gd name="T57" fmla="*/ 93 h 187"/>
                  <a:gd name="T58" fmla="*/ 303 w 360"/>
                  <a:gd name="T59" fmla="*/ 114 h 187"/>
                  <a:gd name="T60" fmla="*/ 180 w 360"/>
                  <a:gd name="T61" fmla="*/ 73 h 187"/>
                  <a:gd name="T62" fmla="*/ 159 w 360"/>
                  <a:gd name="T63" fmla="*/ 93 h 187"/>
                  <a:gd name="T64" fmla="*/ 180 w 360"/>
                  <a:gd name="T65" fmla="*/ 114 h 187"/>
                  <a:gd name="T66" fmla="*/ 200 w 360"/>
                  <a:gd name="T67" fmla="*/ 93 h 187"/>
                  <a:gd name="T68" fmla="*/ 180 w 360"/>
                  <a:gd name="T69" fmla="*/ 7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187">
                    <a:moveTo>
                      <a:pt x="355" y="86"/>
                    </a:moveTo>
                    <a:cubicBezTo>
                      <a:pt x="340" y="76"/>
                      <a:pt x="326" y="66"/>
                      <a:pt x="314" y="57"/>
                    </a:cubicBezTo>
                    <a:cubicBezTo>
                      <a:pt x="267" y="24"/>
                      <a:pt x="232" y="0"/>
                      <a:pt x="180" y="0"/>
                    </a:cubicBezTo>
                    <a:cubicBezTo>
                      <a:pt x="127" y="0"/>
                      <a:pt x="93" y="24"/>
                      <a:pt x="45" y="57"/>
                    </a:cubicBezTo>
                    <a:cubicBezTo>
                      <a:pt x="33" y="66"/>
                      <a:pt x="19" y="76"/>
                      <a:pt x="4" y="86"/>
                    </a:cubicBezTo>
                    <a:cubicBezTo>
                      <a:pt x="2" y="87"/>
                      <a:pt x="0" y="90"/>
                      <a:pt x="0" y="93"/>
                    </a:cubicBezTo>
                    <a:cubicBezTo>
                      <a:pt x="0" y="97"/>
                      <a:pt x="2" y="100"/>
                      <a:pt x="4" y="101"/>
                    </a:cubicBezTo>
                    <a:cubicBezTo>
                      <a:pt x="19" y="111"/>
                      <a:pt x="33" y="121"/>
                      <a:pt x="45" y="130"/>
                    </a:cubicBezTo>
                    <a:cubicBezTo>
                      <a:pt x="93" y="163"/>
                      <a:pt x="127" y="187"/>
                      <a:pt x="180" y="187"/>
                    </a:cubicBezTo>
                    <a:cubicBezTo>
                      <a:pt x="232" y="187"/>
                      <a:pt x="267" y="163"/>
                      <a:pt x="314" y="130"/>
                    </a:cubicBezTo>
                    <a:cubicBezTo>
                      <a:pt x="326" y="121"/>
                      <a:pt x="340" y="111"/>
                      <a:pt x="355" y="101"/>
                    </a:cubicBezTo>
                    <a:cubicBezTo>
                      <a:pt x="358" y="100"/>
                      <a:pt x="360" y="97"/>
                      <a:pt x="360" y="93"/>
                    </a:cubicBezTo>
                    <a:cubicBezTo>
                      <a:pt x="360" y="90"/>
                      <a:pt x="358" y="87"/>
                      <a:pt x="355" y="86"/>
                    </a:cubicBezTo>
                    <a:close/>
                    <a:moveTo>
                      <a:pt x="303" y="114"/>
                    </a:moveTo>
                    <a:cubicBezTo>
                      <a:pt x="283" y="129"/>
                      <a:pt x="265" y="141"/>
                      <a:pt x="248" y="150"/>
                    </a:cubicBezTo>
                    <a:cubicBezTo>
                      <a:pt x="242" y="154"/>
                      <a:pt x="227" y="160"/>
                      <a:pt x="219" y="162"/>
                    </a:cubicBezTo>
                    <a:cubicBezTo>
                      <a:pt x="207" y="166"/>
                      <a:pt x="194" y="168"/>
                      <a:pt x="180" y="168"/>
                    </a:cubicBezTo>
                    <a:cubicBezTo>
                      <a:pt x="166" y="168"/>
                      <a:pt x="153" y="166"/>
                      <a:pt x="141" y="162"/>
                    </a:cubicBezTo>
                    <a:cubicBezTo>
                      <a:pt x="131" y="160"/>
                      <a:pt x="119" y="154"/>
                      <a:pt x="112" y="150"/>
                    </a:cubicBezTo>
                    <a:cubicBezTo>
                      <a:pt x="95" y="141"/>
                      <a:pt x="77" y="129"/>
                      <a:pt x="56" y="114"/>
                    </a:cubicBezTo>
                    <a:cubicBezTo>
                      <a:pt x="47" y="108"/>
                      <a:pt x="37" y="101"/>
                      <a:pt x="26" y="93"/>
                    </a:cubicBezTo>
                    <a:cubicBezTo>
                      <a:pt x="37" y="86"/>
                      <a:pt x="47" y="79"/>
                      <a:pt x="56" y="73"/>
                    </a:cubicBezTo>
                    <a:cubicBezTo>
                      <a:pt x="77" y="58"/>
                      <a:pt x="95" y="46"/>
                      <a:pt x="112" y="37"/>
                    </a:cubicBezTo>
                    <a:cubicBezTo>
                      <a:pt x="120" y="32"/>
                      <a:pt x="132" y="27"/>
                      <a:pt x="141" y="25"/>
                    </a:cubicBezTo>
                    <a:cubicBezTo>
                      <a:pt x="153" y="21"/>
                      <a:pt x="166" y="19"/>
                      <a:pt x="180" y="19"/>
                    </a:cubicBezTo>
                    <a:cubicBezTo>
                      <a:pt x="194" y="19"/>
                      <a:pt x="207" y="21"/>
                      <a:pt x="219" y="25"/>
                    </a:cubicBezTo>
                    <a:cubicBezTo>
                      <a:pt x="228" y="27"/>
                      <a:pt x="242" y="34"/>
                      <a:pt x="248" y="37"/>
                    </a:cubicBezTo>
                    <a:cubicBezTo>
                      <a:pt x="265" y="46"/>
                      <a:pt x="283" y="58"/>
                      <a:pt x="303" y="73"/>
                    </a:cubicBezTo>
                    <a:cubicBezTo>
                      <a:pt x="313" y="79"/>
                      <a:pt x="323" y="86"/>
                      <a:pt x="333" y="93"/>
                    </a:cubicBezTo>
                    <a:cubicBezTo>
                      <a:pt x="323" y="101"/>
                      <a:pt x="313" y="108"/>
                      <a:pt x="303" y="114"/>
                    </a:cubicBezTo>
                    <a:close/>
                    <a:moveTo>
                      <a:pt x="180" y="73"/>
                    </a:moveTo>
                    <a:cubicBezTo>
                      <a:pt x="168" y="73"/>
                      <a:pt x="159" y="82"/>
                      <a:pt x="159" y="93"/>
                    </a:cubicBezTo>
                    <a:cubicBezTo>
                      <a:pt x="159" y="105"/>
                      <a:pt x="168" y="114"/>
                      <a:pt x="180" y="114"/>
                    </a:cubicBezTo>
                    <a:cubicBezTo>
                      <a:pt x="191" y="114"/>
                      <a:pt x="200" y="105"/>
                      <a:pt x="200" y="93"/>
                    </a:cubicBezTo>
                    <a:cubicBezTo>
                      <a:pt x="200" y="82"/>
                      <a:pt x="191" y="73"/>
                      <a:pt x="180" y="73"/>
                    </a:cubicBezTo>
                    <a:close/>
                  </a:path>
                </a:pathLst>
              </a:custGeom>
              <a:solidFill>
                <a:srgbClr val="30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0" name="Freeform 17">
                <a:extLst>
                  <a:ext uri="{FF2B5EF4-FFF2-40B4-BE49-F238E27FC236}">
                    <a16:creationId xmlns:a16="http://schemas.microsoft.com/office/drawing/2014/main" id="{3D78EDB3-382E-644D-9894-5BA13E199B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1685" y="705662"/>
                <a:ext cx="235857" cy="235857"/>
              </a:xfrm>
              <a:custGeom>
                <a:avLst/>
                <a:gdLst>
                  <a:gd name="T0" fmla="*/ 69 w 137"/>
                  <a:gd name="T1" fmla="*/ 0 h 137"/>
                  <a:gd name="T2" fmla="*/ 0 w 137"/>
                  <a:gd name="T3" fmla="*/ 68 h 137"/>
                  <a:gd name="T4" fmla="*/ 69 w 137"/>
                  <a:gd name="T5" fmla="*/ 137 h 137"/>
                  <a:gd name="T6" fmla="*/ 137 w 137"/>
                  <a:gd name="T7" fmla="*/ 68 h 137"/>
                  <a:gd name="T8" fmla="*/ 69 w 137"/>
                  <a:gd name="T9" fmla="*/ 0 h 137"/>
                  <a:gd name="T10" fmla="*/ 69 w 137"/>
                  <a:gd name="T11" fmla="*/ 104 h 137"/>
                  <a:gd name="T12" fmla="*/ 33 w 137"/>
                  <a:gd name="T13" fmla="*/ 68 h 137"/>
                  <a:gd name="T14" fmla="*/ 69 w 137"/>
                  <a:gd name="T15" fmla="*/ 33 h 137"/>
                  <a:gd name="T16" fmla="*/ 105 w 137"/>
                  <a:gd name="T17" fmla="*/ 68 h 137"/>
                  <a:gd name="T18" fmla="*/ 69 w 137"/>
                  <a:gd name="T19" fmla="*/ 10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137">
                    <a:moveTo>
                      <a:pt x="69" y="0"/>
                    </a:move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107" y="137"/>
                      <a:pt x="137" y="106"/>
                      <a:pt x="137" y="68"/>
                    </a:cubicBezTo>
                    <a:cubicBezTo>
                      <a:pt x="137" y="31"/>
                      <a:pt x="107" y="0"/>
                      <a:pt x="69" y="0"/>
                    </a:cubicBezTo>
                    <a:close/>
                    <a:moveTo>
                      <a:pt x="69" y="104"/>
                    </a:moveTo>
                    <a:cubicBezTo>
                      <a:pt x="49" y="104"/>
                      <a:pt x="33" y="88"/>
                      <a:pt x="33" y="68"/>
                    </a:cubicBezTo>
                    <a:cubicBezTo>
                      <a:pt x="33" y="49"/>
                      <a:pt x="49" y="33"/>
                      <a:pt x="69" y="33"/>
                    </a:cubicBezTo>
                    <a:cubicBezTo>
                      <a:pt x="89" y="33"/>
                      <a:pt x="105" y="49"/>
                      <a:pt x="105" y="68"/>
                    </a:cubicBezTo>
                    <a:cubicBezTo>
                      <a:pt x="105" y="88"/>
                      <a:pt x="89" y="104"/>
                      <a:pt x="69" y="104"/>
                    </a:cubicBezTo>
                    <a:close/>
                  </a:path>
                </a:pathLst>
              </a:custGeom>
              <a:solidFill>
                <a:srgbClr val="FFAC3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9369E2-6228-4E87-A616-9FAB5D4BD431}"/>
              </a:ext>
            </a:extLst>
          </p:cNvPr>
          <p:cNvGrpSpPr/>
          <p:nvPr/>
        </p:nvGrpSpPr>
        <p:grpSpPr>
          <a:xfrm>
            <a:off x="2265611" y="1424184"/>
            <a:ext cx="3341895" cy="1245465"/>
            <a:chOff x="2265611" y="1424184"/>
            <a:chExt cx="3341895" cy="1245465"/>
          </a:xfrm>
        </p:grpSpPr>
        <p:grpSp>
          <p:nvGrpSpPr>
            <p:cNvPr id="4" name="Shape 05">
              <a:extLst>
                <a:ext uri="{FF2B5EF4-FFF2-40B4-BE49-F238E27FC236}">
                  <a16:creationId xmlns:a16="http://schemas.microsoft.com/office/drawing/2014/main" id="{0951ACEE-CD66-0742-835E-5E606FE6EBA1}"/>
                </a:ext>
              </a:extLst>
            </p:cNvPr>
            <p:cNvGrpSpPr/>
            <p:nvPr/>
          </p:nvGrpSpPr>
          <p:grpSpPr>
            <a:xfrm>
              <a:off x="2265611" y="1424184"/>
              <a:ext cx="3341895" cy="1245465"/>
              <a:chOff x="741610" y="1424183"/>
              <a:chExt cx="3341895" cy="1245465"/>
            </a:xfrm>
          </p:grpSpPr>
          <p:sp>
            <p:nvSpPr>
              <p:cNvPr id="71" name="Freeform 107">
                <a:extLst>
                  <a:ext uri="{FF2B5EF4-FFF2-40B4-BE49-F238E27FC236}">
                    <a16:creationId xmlns:a16="http://schemas.microsoft.com/office/drawing/2014/main" id="{5BD4DDF6-AADA-8A48-8749-5E03C97F2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10" y="1424183"/>
                <a:ext cx="2309570" cy="762706"/>
              </a:xfrm>
              <a:custGeom>
                <a:avLst/>
                <a:gdLst>
                  <a:gd name="T0" fmla="*/ 1343 w 1610"/>
                  <a:gd name="T1" fmla="*/ 0 h 534"/>
                  <a:gd name="T2" fmla="*/ 1343 w 1610"/>
                  <a:gd name="T3" fmla="*/ 0 h 534"/>
                  <a:gd name="T4" fmla="*/ 267 w 1610"/>
                  <a:gd name="T5" fmla="*/ 0 h 534"/>
                  <a:gd name="T6" fmla="*/ 0 w 1610"/>
                  <a:gd name="T7" fmla="*/ 267 h 534"/>
                  <a:gd name="T8" fmla="*/ 267 w 1610"/>
                  <a:gd name="T9" fmla="*/ 534 h 534"/>
                  <a:gd name="T10" fmla="*/ 1343 w 1610"/>
                  <a:gd name="T11" fmla="*/ 534 h 534"/>
                  <a:gd name="T12" fmla="*/ 1343 w 1610"/>
                  <a:gd name="T13" fmla="*/ 534 h 534"/>
                  <a:gd name="T14" fmla="*/ 1610 w 1610"/>
                  <a:gd name="T15" fmla="*/ 267 h 534"/>
                  <a:gd name="T16" fmla="*/ 1343 w 1610"/>
                  <a:gd name="T17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0" h="534">
                    <a:moveTo>
                      <a:pt x="1343" y="0"/>
                    </a:moveTo>
                    <a:cubicBezTo>
                      <a:pt x="1343" y="0"/>
                      <a:pt x="1343" y="0"/>
                      <a:pt x="1343" y="0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120" y="0"/>
                      <a:pt x="0" y="120"/>
                      <a:pt x="0" y="267"/>
                    </a:cubicBezTo>
                    <a:cubicBezTo>
                      <a:pt x="0" y="414"/>
                      <a:pt x="120" y="534"/>
                      <a:pt x="267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491" y="534"/>
                      <a:pt x="1610" y="414"/>
                      <a:pt x="1610" y="267"/>
                    </a:cubicBezTo>
                    <a:cubicBezTo>
                      <a:pt x="1610" y="120"/>
                      <a:pt x="1491" y="0"/>
                      <a:pt x="134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889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2" name="Oval 108">
                <a:extLst>
                  <a:ext uri="{FF2B5EF4-FFF2-40B4-BE49-F238E27FC236}">
                    <a16:creationId xmlns:a16="http://schemas.microsoft.com/office/drawing/2014/main" id="{452BA884-8FB1-574C-AF73-1322B2685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332" y="1673652"/>
                <a:ext cx="265358" cy="26456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6" name="Oval 112">
                <a:extLst>
                  <a:ext uri="{FF2B5EF4-FFF2-40B4-BE49-F238E27FC236}">
                    <a16:creationId xmlns:a16="http://schemas.microsoft.com/office/drawing/2014/main" id="{09A16109-80FB-604F-8588-D2624E3DF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3950" y="1502838"/>
                <a:ext cx="608576" cy="60539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77" name="Texture">
                <a:extLst>
                  <a:ext uri="{FF2B5EF4-FFF2-40B4-BE49-F238E27FC236}">
                    <a16:creationId xmlns:a16="http://schemas.microsoft.com/office/drawing/2014/main" id="{790B6983-B250-8C46-80CD-040680A48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2719" y="1801981"/>
                <a:ext cx="412750" cy="120650"/>
              </a:xfrm>
              <a:prstGeom prst="rect">
                <a:avLst/>
              </a:prstGeom>
            </p:spPr>
          </p:pic>
          <p:sp>
            <p:nvSpPr>
              <p:cNvPr id="8310" name="Freeform 149"/>
              <p:cNvSpPr>
                <a:spLocks/>
              </p:cNvSpPr>
              <p:nvPr/>
            </p:nvSpPr>
            <p:spPr bwMode="auto">
              <a:xfrm>
                <a:off x="2828508" y="1797505"/>
                <a:ext cx="1216076" cy="832428"/>
              </a:xfrm>
              <a:custGeom>
                <a:avLst/>
                <a:gdLst>
                  <a:gd name="T0" fmla="*/ 1531 w 1531"/>
                  <a:gd name="T1" fmla="*/ 1034 h 1048"/>
                  <a:gd name="T2" fmla="*/ 672 w 1531"/>
                  <a:gd name="T3" fmla="*/ 0 h 1048"/>
                  <a:gd name="T4" fmla="*/ 0 w 1531"/>
                  <a:gd name="T5" fmla="*/ 0 h 1048"/>
                  <a:gd name="T6" fmla="*/ 0 w 1531"/>
                  <a:gd name="T7" fmla="*/ 21 h 1048"/>
                  <a:gd name="T8" fmla="*/ 663 w 1531"/>
                  <a:gd name="T9" fmla="*/ 21 h 1048"/>
                  <a:gd name="T10" fmla="*/ 1515 w 1531"/>
                  <a:gd name="T11" fmla="*/ 1048 h 1048"/>
                  <a:gd name="T12" fmla="*/ 1531 w 1531"/>
                  <a:gd name="T13" fmla="*/ 1034 h 1048"/>
                  <a:gd name="T14" fmla="*/ 1531 w 1531"/>
                  <a:gd name="T15" fmla="*/ 1034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1" h="1048">
                    <a:moveTo>
                      <a:pt x="1531" y="1034"/>
                    </a:moveTo>
                    <a:lnTo>
                      <a:pt x="672" y="0"/>
                    </a:lnTo>
                    <a:lnTo>
                      <a:pt x="0" y="0"/>
                    </a:lnTo>
                    <a:lnTo>
                      <a:pt x="0" y="21"/>
                    </a:lnTo>
                    <a:lnTo>
                      <a:pt x="663" y="21"/>
                    </a:lnTo>
                    <a:lnTo>
                      <a:pt x="1515" y="1048"/>
                    </a:lnTo>
                    <a:lnTo>
                      <a:pt x="1531" y="1034"/>
                    </a:lnTo>
                    <a:lnTo>
                      <a:pt x="1531" y="103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11" name="Oval 150"/>
              <p:cNvSpPr>
                <a:spLocks noChangeArrowheads="1"/>
              </p:cNvSpPr>
              <p:nvPr/>
            </p:nvSpPr>
            <p:spPr bwMode="auto">
              <a:xfrm>
                <a:off x="3992955" y="2579892"/>
                <a:ext cx="90550" cy="89756"/>
              </a:xfrm>
              <a:prstGeom prst="ellipse">
                <a:avLst/>
              </a:prstGeom>
              <a:solidFill>
                <a:srgbClr val="384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6" name="Oval 109">
                <a:extLst>
                  <a:ext uri="{FF2B5EF4-FFF2-40B4-BE49-F238E27FC236}">
                    <a16:creationId xmlns:a16="http://schemas.microsoft.com/office/drawing/2014/main" id="{FDF01023-E66B-7242-B799-9FF39CFE2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10" y="1754936"/>
                <a:ext cx="96133" cy="96133"/>
              </a:xfrm>
              <a:prstGeom prst="ellipse">
                <a:avLst/>
              </a:prstGeom>
              <a:solidFill>
                <a:srgbClr val="30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8" name="Circle">
                <a:extLst>
                  <a:ext uri="{FF2B5EF4-FFF2-40B4-BE49-F238E27FC236}">
                    <a16:creationId xmlns:a16="http://schemas.microsoft.com/office/drawing/2014/main" id="{97FE3610-7209-1240-B798-3C9D4FC64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140" y="1532234"/>
                <a:ext cx="548195" cy="545812"/>
              </a:xfrm>
              <a:prstGeom prst="ellipse">
                <a:avLst/>
              </a:prstGeom>
              <a:gradFill>
                <a:gsLst>
                  <a:gs pos="0">
                    <a:srgbClr val="FEFFFF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27000" dir="2700000" sx="96000" sy="96000" algn="tl" rotWithShape="0">
                  <a:prstClr val="black">
                    <a:alpha val="6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06AF936-D44D-DE49-B8C7-13B739124954}"/>
                </a:ext>
              </a:extLst>
            </p:cNvPr>
            <p:cNvSpPr txBox="1"/>
            <p:nvPr/>
          </p:nvSpPr>
          <p:spPr>
            <a:xfrm>
              <a:off x="2583911" y="1541956"/>
              <a:ext cx="1409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effectLst/>
                  <a:latin typeface="Comic Sans MS" panose="030F0702030302020204" pitchFamily="66" charset="0"/>
                </a:rPr>
                <a:t>Programming Environment</a:t>
              </a:r>
            </a:p>
          </p:txBody>
        </p:sp>
        <p:grpSp>
          <p:nvGrpSpPr>
            <p:cNvPr id="171" name="Hand with gears">
              <a:extLst>
                <a:ext uri="{FF2B5EF4-FFF2-40B4-BE49-F238E27FC236}">
                  <a16:creationId xmlns:a16="http://schemas.microsoft.com/office/drawing/2014/main" id="{A49C3019-C881-1C47-BEF6-7DD82E0FE8B4}"/>
                </a:ext>
              </a:extLst>
            </p:cNvPr>
            <p:cNvGrpSpPr/>
            <p:nvPr/>
          </p:nvGrpSpPr>
          <p:grpSpPr>
            <a:xfrm>
              <a:off x="4020143" y="1630404"/>
              <a:ext cx="364337" cy="320889"/>
              <a:chOff x="3421361" y="1481985"/>
              <a:chExt cx="560519" cy="493676"/>
            </a:xfrm>
            <a:effectLst>
              <a:reflection blurRad="6350" stA="20000" endPos="35000" dir="5400000" sy="-100000" algn="bl" rotWithShape="0"/>
            </a:effectLst>
          </p:grpSpPr>
          <p:sp>
            <p:nvSpPr>
              <p:cNvPr id="172" name="Freeform 24">
                <a:extLst>
                  <a:ext uri="{FF2B5EF4-FFF2-40B4-BE49-F238E27FC236}">
                    <a16:creationId xmlns:a16="http://schemas.microsoft.com/office/drawing/2014/main" id="{CF678491-7C33-394B-9162-A0D2A7D5EC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1361" y="1733120"/>
                <a:ext cx="560519" cy="242541"/>
              </a:xfrm>
              <a:custGeom>
                <a:avLst/>
                <a:gdLst>
                  <a:gd name="T0" fmla="*/ 279 w 325"/>
                  <a:gd name="T1" fmla="*/ 46 h 141"/>
                  <a:gd name="T2" fmla="*/ 241 w 325"/>
                  <a:gd name="T3" fmla="*/ 9 h 141"/>
                  <a:gd name="T4" fmla="*/ 222 w 325"/>
                  <a:gd name="T5" fmla="*/ 0 h 141"/>
                  <a:gd name="T6" fmla="*/ 133 w 325"/>
                  <a:gd name="T7" fmla="*/ 0 h 141"/>
                  <a:gd name="T8" fmla="*/ 129 w 325"/>
                  <a:gd name="T9" fmla="*/ 0 h 141"/>
                  <a:gd name="T10" fmla="*/ 128 w 325"/>
                  <a:gd name="T11" fmla="*/ 0 h 141"/>
                  <a:gd name="T12" fmla="*/ 125 w 325"/>
                  <a:gd name="T13" fmla="*/ 1 h 141"/>
                  <a:gd name="T14" fmla="*/ 124 w 325"/>
                  <a:gd name="T15" fmla="*/ 1 h 141"/>
                  <a:gd name="T16" fmla="*/ 122 w 325"/>
                  <a:gd name="T17" fmla="*/ 2 h 141"/>
                  <a:gd name="T18" fmla="*/ 121 w 325"/>
                  <a:gd name="T19" fmla="*/ 2 h 141"/>
                  <a:gd name="T20" fmla="*/ 118 w 325"/>
                  <a:gd name="T21" fmla="*/ 3 h 141"/>
                  <a:gd name="T22" fmla="*/ 118 w 325"/>
                  <a:gd name="T23" fmla="*/ 3 h 141"/>
                  <a:gd name="T24" fmla="*/ 115 w 325"/>
                  <a:gd name="T25" fmla="*/ 5 h 141"/>
                  <a:gd name="T26" fmla="*/ 115 w 325"/>
                  <a:gd name="T27" fmla="*/ 5 h 141"/>
                  <a:gd name="T28" fmla="*/ 112 w 325"/>
                  <a:gd name="T29" fmla="*/ 7 h 141"/>
                  <a:gd name="T30" fmla="*/ 112 w 325"/>
                  <a:gd name="T31" fmla="*/ 7 h 141"/>
                  <a:gd name="T32" fmla="*/ 109 w 325"/>
                  <a:gd name="T33" fmla="*/ 9 h 141"/>
                  <a:gd name="T34" fmla="*/ 109 w 325"/>
                  <a:gd name="T35" fmla="*/ 9 h 141"/>
                  <a:gd name="T36" fmla="*/ 107 w 325"/>
                  <a:gd name="T37" fmla="*/ 11 h 141"/>
                  <a:gd name="T38" fmla="*/ 97 w 325"/>
                  <a:gd name="T39" fmla="*/ 35 h 141"/>
                  <a:gd name="T40" fmla="*/ 102 w 325"/>
                  <a:gd name="T41" fmla="*/ 40 h 141"/>
                  <a:gd name="T42" fmla="*/ 183 w 325"/>
                  <a:gd name="T43" fmla="*/ 40 h 141"/>
                  <a:gd name="T44" fmla="*/ 183 w 325"/>
                  <a:gd name="T45" fmla="*/ 48 h 141"/>
                  <a:gd name="T46" fmla="*/ 102 w 325"/>
                  <a:gd name="T47" fmla="*/ 48 h 141"/>
                  <a:gd name="T48" fmla="*/ 89 w 325"/>
                  <a:gd name="T49" fmla="*/ 35 h 141"/>
                  <a:gd name="T50" fmla="*/ 96 w 325"/>
                  <a:gd name="T51" fmla="*/ 11 h 141"/>
                  <a:gd name="T52" fmla="*/ 25 w 325"/>
                  <a:gd name="T53" fmla="*/ 11 h 141"/>
                  <a:gd name="T54" fmla="*/ 8 w 325"/>
                  <a:gd name="T55" fmla="*/ 16 h 141"/>
                  <a:gd name="T56" fmla="*/ 0 w 325"/>
                  <a:gd name="T57" fmla="*/ 30 h 141"/>
                  <a:gd name="T58" fmla="*/ 35 w 325"/>
                  <a:gd name="T59" fmla="*/ 50 h 141"/>
                  <a:gd name="T60" fmla="*/ 217 w 325"/>
                  <a:gd name="T61" fmla="*/ 81 h 141"/>
                  <a:gd name="T62" fmla="*/ 230 w 325"/>
                  <a:gd name="T63" fmla="*/ 94 h 141"/>
                  <a:gd name="T64" fmla="*/ 279 w 325"/>
                  <a:gd name="T65" fmla="*/ 46 h 141"/>
                  <a:gd name="T66" fmla="*/ 296 w 325"/>
                  <a:gd name="T67" fmla="*/ 42 h 141"/>
                  <a:gd name="T68" fmla="*/ 226 w 325"/>
                  <a:gd name="T69" fmla="*/ 112 h 141"/>
                  <a:gd name="T70" fmla="*/ 255 w 325"/>
                  <a:gd name="T71" fmla="*/ 141 h 141"/>
                  <a:gd name="T72" fmla="*/ 325 w 325"/>
                  <a:gd name="T73" fmla="*/ 70 h 141"/>
                  <a:gd name="T74" fmla="*/ 296 w 325"/>
                  <a:gd name="T75" fmla="*/ 4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5" h="141">
                    <a:moveTo>
                      <a:pt x="279" y="46"/>
                    </a:moveTo>
                    <a:cubicBezTo>
                      <a:pt x="241" y="9"/>
                      <a:pt x="241" y="9"/>
                      <a:pt x="241" y="9"/>
                    </a:cubicBezTo>
                    <a:cubicBezTo>
                      <a:pt x="237" y="3"/>
                      <a:pt x="230" y="0"/>
                      <a:pt x="222" y="0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1" y="0"/>
                      <a:pt x="130" y="0"/>
                      <a:pt x="129" y="0"/>
                    </a:cubicBezTo>
                    <a:cubicBezTo>
                      <a:pt x="129" y="0"/>
                      <a:pt x="128" y="0"/>
                      <a:pt x="128" y="0"/>
                    </a:cubicBezTo>
                    <a:cubicBezTo>
                      <a:pt x="127" y="0"/>
                      <a:pt x="126" y="1"/>
                      <a:pt x="125" y="1"/>
                    </a:cubicBezTo>
                    <a:cubicBezTo>
                      <a:pt x="125" y="1"/>
                      <a:pt x="125" y="1"/>
                      <a:pt x="124" y="1"/>
                    </a:cubicBezTo>
                    <a:cubicBezTo>
                      <a:pt x="124" y="1"/>
                      <a:pt x="123" y="1"/>
                      <a:pt x="122" y="2"/>
                    </a:cubicBezTo>
                    <a:cubicBezTo>
                      <a:pt x="122" y="2"/>
                      <a:pt x="121" y="2"/>
                      <a:pt x="121" y="2"/>
                    </a:cubicBezTo>
                    <a:cubicBezTo>
                      <a:pt x="120" y="2"/>
                      <a:pt x="119" y="3"/>
                      <a:pt x="118" y="3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7" y="4"/>
                      <a:pt x="116" y="4"/>
                      <a:pt x="115" y="5"/>
                    </a:cubicBezTo>
                    <a:cubicBezTo>
                      <a:pt x="115" y="5"/>
                      <a:pt x="115" y="5"/>
                      <a:pt x="115" y="5"/>
                    </a:cubicBezTo>
                    <a:cubicBezTo>
                      <a:pt x="114" y="5"/>
                      <a:pt x="113" y="6"/>
                      <a:pt x="112" y="7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1" y="7"/>
                      <a:pt x="110" y="8"/>
                      <a:pt x="109" y="9"/>
                    </a:cubicBezTo>
                    <a:cubicBezTo>
                      <a:pt x="109" y="9"/>
                      <a:pt x="109" y="9"/>
                      <a:pt x="109" y="9"/>
                    </a:cubicBezTo>
                    <a:cubicBezTo>
                      <a:pt x="108" y="10"/>
                      <a:pt x="108" y="11"/>
                      <a:pt x="107" y="11"/>
                    </a:cubicBezTo>
                    <a:cubicBezTo>
                      <a:pt x="101" y="18"/>
                      <a:pt x="97" y="26"/>
                      <a:pt x="97" y="35"/>
                    </a:cubicBezTo>
                    <a:cubicBezTo>
                      <a:pt x="97" y="38"/>
                      <a:pt x="99" y="40"/>
                      <a:pt x="102" y="40"/>
                    </a:cubicBezTo>
                    <a:cubicBezTo>
                      <a:pt x="183" y="40"/>
                      <a:pt x="183" y="40"/>
                      <a:pt x="183" y="40"/>
                    </a:cubicBezTo>
                    <a:cubicBezTo>
                      <a:pt x="183" y="48"/>
                      <a:pt x="183" y="48"/>
                      <a:pt x="183" y="48"/>
                    </a:cubicBezTo>
                    <a:cubicBezTo>
                      <a:pt x="102" y="48"/>
                      <a:pt x="102" y="48"/>
                      <a:pt x="102" y="48"/>
                    </a:cubicBezTo>
                    <a:cubicBezTo>
                      <a:pt x="94" y="48"/>
                      <a:pt x="89" y="43"/>
                      <a:pt x="89" y="35"/>
                    </a:cubicBezTo>
                    <a:cubicBezTo>
                      <a:pt x="89" y="27"/>
                      <a:pt x="91" y="18"/>
                      <a:pt x="96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8" y="11"/>
                      <a:pt x="12" y="13"/>
                      <a:pt x="8" y="16"/>
                    </a:cubicBezTo>
                    <a:cubicBezTo>
                      <a:pt x="3" y="19"/>
                      <a:pt x="0" y="24"/>
                      <a:pt x="0" y="30"/>
                    </a:cubicBezTo>
                    <a:cubicBezTo>
                      <a:pt x="0" y="40"/>
                      <a:pt x="11" y="47"/>
                      <a:pt x="35" y="50"/>
                    </a:cubicBezTo>
                    <a:cubicBezTo>
                      <a:pt x="71" y="55"/>
                      <a:pt x="203" y="78"/>
                      <a:pt x="217" y="81"/>
                    </a:cubicBezTo>
                    <a:cubicBezTo>
                      <a:pt x="230" y="94"/>
                      <a:pt x="230" y="94"/>
                      <a:pt x="230" y="94"/>
                    </a:cubicBezTo>
                    <a:lnTo>
                      <a:pt x="279" y="46"/>
                    </a:lnTo>
                    <a:close/>
                    <a:moveTo>
                      <a:pt x="296" y="42"/>
                    </a:moveTo>
                    <a:cubicBezTo>
                      <a:pt x="226" y="112"/>
                      <a:pt x="226" y="112"/>
                      <a:pt x="226" y="112"/>
                    </a:cubicBezTo>
                    <a:cubicBezTo>
                      <a:pt x="255" y="141"/>
                      <a:pt x="255" y="141"/>
                      <a:pt x="255" y="141"/>
                    </a:cubicBezTo>
                    <a:cubicBezTo>
                      <a:pt x="325" y="70"/>
                      <a:pt x="325" y="70"/>
                      <a:pt x="325" y="70"/>
                    </a:cubicBezTo>
                    <a:lnTo>
                      <a:pt x="296" y="42"/>
                    </a:lnTo>
                    <a:close/>
                  </a:path>
                </a:pathLst>
              </a:custGeom>
              <a:solidFill>
                <a:srgbClr val="30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3" name="Freeform 25">
                <a:extLst>
                  <a:ext uri="{FF2B5EF4-FFF2-40B4-BE49-F238E27FC236}">
                    <a16:creationId xmlns:a16="http://schemas.microsoft.com/office/drawing/2014/main" id="{7F4F1640-1307-6148-A2AE-89EC945FEA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9955" y="1481985"/>
                <a:ext cx="417286" cy="242541"/>
              </a:xfrm>
              <a:custGeom>
                <a:avLst/>
                <a:gdLst>
                  <a:gd name="T0" fmla="*/ 242 w 242"/>
                  <a:gd name="T1" fmla="*/ 73 h 141"/>
                  <a:gd name="T2" fmla="*/ 232 w 242"/>
                  <a:gd name="T3" fmla="*/ 63 h 141"/>
                  <a:gd name="T4" fmla="*/ 235 w 242"/>
                  <a:gd name="T5" fmla="*/ 50 h 141"/>
                  <a:gd name="T6" fmla="*/ 216 w 242"/>
                  <a:gd name="T7" fmla="*/ 31 h 141"/>
                  <a:gd name="T8" fmla="*/ 211 w 242"/>
                  <a:gd name="T9" fmla="*/ 26 h 141"/>
                  <a:gd name="T10" fmla="*/ 193 w 242"/>
                  <a:gd name="T11" fmla="*/ 8 h 141"/>
                  <a:gd name="T12" fmla="*/ 180 w 242"/>
                  <a:gd name="T13" fmla="*/ 11 h 141"/>
                  <a:gd name="T14" fmla="*/ 162 w 242"/>
                  <a:gd name="T15" fmla="*/ 0 h 141"/>
                  <a:gd name="T16" fmla="*/ 145 w 242"/>
                  <a:gd name="T17" fmla="*/ 13 h 141"/>
                  <a:gd name="T18" fmla="*/ 131 w 242"/>
                  <a:gd name="T19" fmla="*/ 9 h 141"/>
                  <a:gd name="T20" fmla="*/ 120 w 242"/>
                  <a:gd name="T21" fmla="*/ 26 h 141"/>
                  <a:gd name="T22" fmla="*/ 115 w 242"/>
                  <a:gd name="T23" fmla="*/ 31 h 141"/>
                  <a:gd name="T24" fmla="*/ 97 w 242"/>
                  <a:gd name="T25" fmla="*/ 50 h 141"/>
                  <a:gd name="T26" fmla="*/ 100 w 242"/>
                  <a:gd name="T27" fmla="*/ 63 h 141"/>
                  <a:gd name="T28" fmla="*/ 89 w 242"/>
                  <a:gd name="T29" fmla="*/ 73 h 141"/>
                  <a:gd name="T30" fmla="*/ 100 w 242"/>
                  <a:gd name="T31" fmla="*/ 91 h 141"/>
                  <a:gd name="T32" fmla="*/ 98 w 242"/>
                  <a:gd name="T33" fmla="*/ 112 h 141"/>
                  <a:gd name="T34" fmla="*/ 116 w 242"/>
                  <a:gd name="T35" fmla="*/ 122 h 141"/>
                  <a:gd name="T36" fmla="*/ 120 w 242"/>
                  <a:gd name="T37" fmla="*/ 136 h 141"/>
                  <a:gd name="T38" fmla="*/ 211 w 242"/>
                  <a:gd name="T39" fmla="*/ 127 h 141"/>
                  <a:gd name="T40" fmla="*/ 230 w 242"/>
                  <a:gd name="T41" fmla="*/ 118 h 141"/>
                  <a:gd name="T42" fmla="*/ 230 w 242"/>
                  <a:gd name="T43" fmla="*/ 97 h 141"/>
                  <a:gd name="T44" fmla="*/ 136 w 242"/>
                  <a:gd name="T45" fmla="*/ 77 h 141"/>
                  <a:gd name="T46" fmla="*/ 166 w 242"/>
                  <a:gd name="T47" fmla="*/ 107 h 141"/>
                  <a:gd name="T48" fmla="*/ 74 w 242"/>
                  <a:gd name="T49" fmla="*/ 94 h 141"/>
                  <a:gd name="T50" fmla="*/ 75 w 242"/>
                  <a:gd name="T51" fmla="*/ 87 h 141"/>
                  <a:gd name="T52" fmla="*/ 66 w 242"/>
                  <a:gd name="T53" fmla="*/ 78 h 141"/>
                  <a:gd name="T54" fmla="*/ 63 w 242"/>
                  <a:gd name="T55" fmla="*/ 75 h 141"/>
                  <a:gd name="T56" fmla="*/ 54 w 242"/>
                  <a:gd name="T57" fmla="*/ 65 h 141"/>
                  <a:gd name="T58" fmla="*/ 47 w 242"/>
                  <a:gd name="T59" fmla="*/ 67 h 141"/>
                  <a:gd name="T60" fmla="*/ 38 w 242"/>
                  <a:gd name="T61" fmla="*/ 62 h 141"/>
                  <a:gd name="T62" fmla="*/ 29 w 242"/>
                  <a:gd name="T63" fmla="*/ 68 h 141"/>
                  <a:gd name="T64" fmla="*/ 21 w 242"/>
                  <a:gd name="T65" fmla="*/ 66 h 141"/>
                  <a:gd name="T66" fmla="*/ 16 w 242"/>
                  <a:gd name="T67" fmla="*/ 75 h 141"/>
                  <a:gd name="T68" fmla="*/ 13 w 242"/>
                  <a:gd name="T69" fmla="*/ 78 h 141"/>
                  <a:gd name="T70" fmla="*/ 4 w 242"/>
                  <a:gd name="T71" fmla="*/ 87 h 141"/>
                  <a:gd name="T72" fmla="*/ 5 w 242"/>
                  <a:gd name="T73" fmla="*/ 94 h 141"/>
                  <a:gd name="T74" fmla="*/ 0 w 242"/>
                  <a:gd name="T75" fmla="*/ 99 h 141"/>
                  <a:gd name="T76" fmla="*/ 5 w 242"/>
                  <a:gd name="T77" fmla="*/ 109 h 141"/>
                  <a:gd name="T78" fmla="*/ 4 w 242"/>
                  <a:gd name="T79" fmla="*/ 119 h 141"/>
                  <a:gd name="T80" fmla="*/ 13 w 242"/>
                  <a:gd name="T81" fmla="*/ 125 h 141"/>
                  <a:gd name="T82" fmla="*/ 18 w 242"/>
                  <a:gd name="T83" fmla="*/ 135 h 141"/>
                  <a:gd name="T84" fmla="*/ 29 w 242"/>
                  <a:gd name="T85" fmla="*/ 135 h 141"/>
                  <a:gd name="T86" fmla="*/ 38 w 242"/>
                  <a:gd name="T87" fmla="*/ 141 h 141"/>
                  <a:gd name="T88" fmla="*/ 47 w 242"/>
                  <a:gd name="T89" fmla="*/ 136 h 141"/>
                  <a:gd name="T90" fmla="*/ 54 w 242"/>
                  <a:gd name="T91" fmla="*/ 137 h 141"/>
                  <a:gd name="T92" fmla="*/ 63 w 242"/>
                  <a:gd name="T93" fmla="*/ 127 h 141"/>
                  <a:gd name="T94" fmla="*/ 66 w 242"/>
                  <a:gd name="T95" fmla="*/ 125 h 141"/>
                  <a:gd name="T96" fmla="*/ 73 w 242"/>
                  <a:gd name="T97" fmla="*/ 112 h 141"/>
                  <a:gd name="T98" fmla="*/ 74 w 242"/>
                  <a:gd name="T99" fmla="*/ 109 h 141"/>
                  <a:gd name="T100" fmla="*/ 78 w 242"/>
                  <a:gd name="T101" fmla="*/ 96 h 141"/>
                  <a:gd name="T102" fmla="*/ 39 w 242"/>
                  <a:gd name="T103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2" h="141">
                    <a:moveTo>
                      <a:pt x="232" y="91"/>
                    </a:moveTo>
                    <a:cubicBezTo>
                      <a:pt x="238" y="91"/>
                      <a:pt x="242" y="86"/>
                      <a:pt x="242" y="81"/>
                    </a:cubicBezTo>
                    <a:cubicBezTo>
                      <a:pt x="242" y="81"/>
                      <a:pt x="242" y="73"/>
                      <a:pt x="242" y="73"/>
                    </a:cubicBezTo>
                    <a:cubicBezTo>
                      <a:pt x="242" y="70"/>
                      <a:pt x="241" y="68"/>
                      <a:pt x="239" y="66"/>
                    </a:cubicBezTo>
                    <a:cubicBezTo>
                      <a:pt x="237" y="64"/>
                      <a:pt x="235" y="63"/>
                      <a:pt x="232" y="63"/>
                    </a:cubicBezTo>
                    <a:cubicBezTo>
                      <a:pt x="232" y="63"/>
                      <a:pt x="232" y="63"/>
                      <a:pt x="232" y="63"/>
                    </a:cubicBezTo>
                    <a:cubicBezTo>
                      <a:pt x="231" y="60"/>
                      <a:pt x="231" y="58"/>
                      <a:pt x="230" y="56"/>
                    </a:cubicBezTo>
                    <a:cubicBezTo>
                      <a:pt x="230" y="56"/>
                      <a:pt x="230" y="56"/>
                      <a:pt x="230" y="56"/>
                    </a:cubicBezTo>
                    <a:cubicBezTo>
                      <a:pt x="233" y="54"/>
                      <a:pt x="234" y="52"/>
                      <a:pt x="235" y="50"/>
                    </a:cubicBezTo>
                    <a:cubicBezTo>
                      <a:pt x="236" y="47"/>
                      <a:pt x="235" y="44"/>
                      <a:pt x="234" y="42"/>
                    </a:cubicBezTo>
                    <a:cubicBezTo>
                      <a:pt x="230" y="35"/>
                      <a:pt x="230" y="35"/>
                      <a:pt x="230" y="35"/>
                    </a:cubicBezTo>
                    <a:cubicBezTo>
                      <a:pt x="227" y="30"/>
                      <a:pt x="221" y="29"/>
                      <a:pt x="216" y="31"/>
                    </a:cubicBezTo>
                    <a:cubicBezTo>
                      <a:pt x="216" y="31"/>
                      <a:pt x="216" y="31"/>
                      <a:pt x="216" y="32"/>
                    </a:cubicBezTo>
                    <a:cubicBezTo>
                      <a:pt x="214" y="30"/>
                      <a:pt x="213" y="28"/>
                      <a:pt x="211" y="27"/>
                    </a:cubicBezTo>
                    <a:cubicBezTo>
                      <a:pt x="211" y="26"/>
                      <a:pt x="211" y="26"/>
                      <a:pt x="211" y="26"/>
                    </a:cubicBezTo>
                    <a:cubicBezTo>
                      <a:pt x="214" y="21"/>
                      <a:pt x="212" y="15"/>
                      <a:pt x="207" y="12"/>
                    </a:cubicBezTo>
                    <a:cubicBezTo>
                      <a:pt x="207" y="12"/>
                      <a:pt x="201" y="9"/>
                      <a:pt x="201" y="9"/>
                    </a:cubicBezTo>
                    <a:cubicBezTo>
                      <a:pt x="198" y="7"/>
                      <a:pt x="196" y="7"/>
                      <a:pt x="193" y="8"/>
                    </a:cubicBezTo>
                    <a:cubicBezTo>
                      <a:pt x="190" y="8"/>
                      <a:pt x="188" y="10"/>
                      <a:pt x="187" y="12"/>
                    </a:cubicBezTo>
                    <a:cubicBezTo>
                      <a:pt x="187" y="12"/>
                      <a:pt x="187" y="12"/>
                      <a:pt x="187" y="13"/>
                    </a:cubicBezTo>
                    <a:cubicBezTo>
                      <a:pt x="184" y="12"/>
                      <a:pt x="182" y="11"/>
                      <a:pt x="180" y="11"/>
                    </a:cubicBezTo>
                    <a:cubicBezTo>
                      <a:pt x="180" y="10"/>
                      <a:pt x="180" y="10"/>
                      <a:pt x="180" y="10"/>
                    </a:cubicBezTo>
                    <a:cubicBezTo>
                      <a:pt x="180" y="5"/>
                      <a:pt x="175" y="0"/>
                      <a:pt x="1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56" y="0"/>
                      <a:pt x="152" y="5"/>
                      <a:pt x="152" y="10"/>
                    </a:cubicBezTo>
                    <a:cubicBezTo>
                      <a:pt x="152" y="11"/>
                      <a:pt x="152" y="11"/>
                      <a:pt x="152" y="11"/>
                    </a:cubicBezTo>
                    <a:cubicBezTo>
                      <a:pt x="149" y="11"/>
                      <a:pt x="147" y="12"/>
                      <a:pt x="145" y="13"/>
                    </a:cubicBezTo>
                    <a:cubicBezTo>
                      <a:pt x="145" y="12"/>
                      <a:pt x="145" y="12"/>
                      <a:pt x="145" y="12"/>
                    </a:cubicBezTo>
                    <a:cubicBezTo>
                      <a:pt x="143" y="10"/>
                      <a:pt x="141" y="8"/>
                      <a:pt x="139" y="8"/>
                    </a:cubicBezTo>
                    <a:cubicBezTo>
                      <a:pt x="136" y="7"/>
                      <a:pt x="133" y="7"/>
                      <a:pt x="131" y="9"/>
                    </a:cubicBezTo>
                    <a:cubicBezTo>
                      <a:pt x="131" y="9"/>
                      <a:pt x="124" y="12"/>
                      <a:pt x="124" y="12"/>
                    </a:cubicBezTo>
                    <a:cubicBezTo>
                      <a:pt x="122" y="14"/>
                      <a:pt x="120" y="16"/>
                      <a:pt x="119" y="19"/>
                    </a:cubicBezTo>
                    <a:cubicBezTo>
                      <a:pt x="119" y="21"/>
                      <a:pt x="119" y="24"/>
                      <a:pt x="120" y="26"/>
                    </a:cubicBezTo>
                    <a:cubicBezTo>
                      <a:pt x="120" y="26"/>
                      <a:pt x="121" y="27"/>
                      <a:pt x="121" y="27"/>
                    </a:cubicBezTo>
                    <a:cubicBezTo>
                      <a:pt x="119" y="28"/>
                      <a:pt x="117" y="30"/>
                      <a:pt x="116" y="32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10" y="29"/>
                      <a:pt x="104" y="30"/>
                      <a:pt x="101" y="35"/>
                    </a:cubicBezTo>
                    <a:cubicBezTo>
                      <a:pt x="98" y="42"/>
                      <a:pt x="98" y="42"/>
                      <a:pt x="98" y="42"/>
                    </a:cubicBezTo>
                    <a:cubicBezTo>
                      <a:pt x="96" y="44"/>
                      <a:pt x="96" y="47"/>
                      <a:pt x="97" y="50"/>
                    </a:cubicBezTo>
                    <a:cubicBezTo>
                      <a:pt x="97" y="52"/>
                      <a:pt x="99" y="54"/>
                      <a:pt x="101" y="56"/>
                    </a:cubicBezTo>
                    <a:cubicBezTo>
                      <a:pt x="101" y="56"/>
                      <a:pt x="101" y="56"/>
                      <a:pt x="102" y="56"/>
                    </a:cubicBezTo>
                    <a:cubicBezTo>
                      <a:pt x="101" y="58"/>
                      <a:pt x="100" y="60"/>
                      <a:pt x="100" y="63"/>
                    </a:cubicBezTo>
                    <a:cubicBezTo>
                      <a:pt x="99" y="63"/>
                      <a:pt x="99" y="63"/>
                      <a:pt x="99" y="63"/>
                    </a:cubicBezTo>
                    <a:cubicBezTo>
                      <a:pt x="97" y="63"/>
                      <a:pt x="94" y="64"/>
                      <a:pt x="92" y="66"/>
                    </a:cubicBezTo>
                    <a:cubicBezTo>
                      <a:pt x="90" y="68"/>
                      <a:pt x="89" y="70"/>
                      <a:pt x="89" y="73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6"/>
                      <a:pt x="94" y="91"/>
                      <a:pt x="99" y="91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100" y="93"/>
                      <a:pt x="101" y="95"/>
                      <a:pt x="102" y="97"/>
                    </a:cubicBezTo>
                    <a:cubicBezTo>
                      <a:pt x="101" y="98"/>
                      <a:pt x="101" y="98"/>
                      <a:pt x="101" y="98"/>
                    </a:cubicBezTo>
                    <a:cubicBezTo>
                      <a:pt x="96" y="101"/>
                      <a:pt x="95" y="107"/>
                      <a:pt x="98" y="112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04" y="123"/>
                      <a:pt x="110" y="125"/>
                      <a:pt x="115" y="122"/>
                    </a:cubicBezTo>
                    <a:cubicBezTo>
                      <a:pt x="115" y="122"/>
                      <a:pt x="116" y="122"/>
                      <a:pt x="116" y="122"/>
                    </a:cubicBezTo>
                    <a:cubicBezTo>
                      <a:pt x="117" y="124"/>
                      <a:pt x="119" y="125"/>
                      <a:pt x="121" y="12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19" y="130"/>
                      <a:pt x="119" y="133"/>
                      <a:pt x="120" y="136"/>
                    </a:cubicBezTo>
                    <a:cubicBezTo>
                      <a:pt x="212" y="136"/>
                      <a:pt x="212" y="136"/>
                      <a:pt x="212" y="136"/>
                    </a:cubicBezTo>
                    <a:cubicBezTo>
                      <a:pt x="213" y="133"/>
                      <a:pt x="213" y="130"/>
                      <a:pt x="211" y="127"/>
                    </a:cubicBezTo>
                    <a:cubicBezTo>
                      <a:pt x="211" y="127"/>
                      <a:pt x="211" y="127"/>
                      <a:pt x="211" y="127"/>
                    </a:cubicBezTo>
                    <a:cubicBezTo>
                      <a:pt x="213" y="125"/>
                      <a:pt x="214" y="124"/>
                      <a:pt x="216" y="122"/>
                    </a:cubicBezTo>
                    <a:cubicBezTo>
                      <a:pt x="216" y="122"/>
                      <a:pt x="216" y="122"/>
                      <a:pt x="216" y="122"/>
                    </a:cubicBezTo>
                    <a:cubicBezTo>
                      <a:pt x="221" y="125"/>
                      <a:pt x="227" y="123"/>
                      <a:pt x="230" y="118"/>
                    </a:cubicBezTo>
                    <a:cubicBezTo>
                      <a:pt x="230" y="118"/>
                      <a:pt x="234" y="112"/>
                      <a:pt x="234" y="112"/>
                    </a:cubicBezTo>
                    <a:cubicBezTo>
                      <a:pt x="237" y="107"/>
                      <a:pt x="235" y="101"/>
                      <a:pt x="230" y="98"/>
                    </a:cubicBezTo>
                    <a:cubicBezTo>
                      <a:pt x="230" y="98"/>
                      <a:pt x="230" y="98"/>
                      <a:pt x="230" y="97"/>
                    </a:cubicBezTo>
                    <a:cubicBezTo>
                      <a:pt x="231" y="95"/>
                      <a:pt x="231" y="93"/>
                      <a:pt x="232" y="91"/>
                    </a:cubicBezTo>
                    <a:close/>
                    <a:moveTo>
                      <a:pt x="166" y="107"/>
                    </a:moveTo>
                    <a:cubicBezTo>
                      <a:pt x="149" y="107"/>
                      <a:pt x="136" y="93"/>
                      <a:pt x="136" y="77"/>
                    </a:cubicBezTo>
                    <a:cubicBezTo>
                      <a:pt x="136" y="60"/>
                      <a:pt x="149" y="47"/>
                      <a:pt x="166" y="47"/>
                    </a:cubicBezTo>
                    <a:cubicBezTo>
                      <a:pt x="182" y="47"/>
                      <a:pt x="196" y="60"/>
                      <a:pt x="196" y="77"/>
                    </a:cubicBezTo>
                    <a:cubicBezTo>
                      <a:pt x="196" y="93"/>
                      <a:pt x="182" y="107"/>
                      <a:pt x="166" y="107"/>
                    </a:cubicBezTo>
                    <a:close/>
                    <a:moveTo>
                      <a:pt x="78" y="96"/>
                    </a:moveTo>
                    <a:cubicBezTo>
                      <a:pt x="77" y="95"/>
                      <a:pt x="75" y="94"/>
                      <a:pt x="74" y="94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3" y="93"/>
                      <a:pt x="73" y="92"/>
                      <a:pt x="73" y="91"/>
                    </a:cubicBezTo>
                    <a:cubicBezTo>
                      <a:pt x="73" y="90"/>
                      <a:pt x="73" y="90"/>
                      <a:pt x="73" y="90"/>
                    </a:cubicBezTo>
                    <a:cubicBezTo>
                      <a:pt x="74" y="90"/>
                      <a:pt x="75" y="89"/>
                      <a:pt x="75" y="87"/>
                    </a:cubicBezTo>
                    <a:cubicBezTo>
                      <a:pt x="76" y="86"/>
                      <a:pt x="76" y="84"/>
                      <a:pt x="75" y="8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71" y="77"/>
                      <a:pt x="68" y="76"/>
                      <a:pt x="66" y="78"/>
                    </a:cubicBezTo>
                    <a:cubicBezTo>
                      <a:pt x="66" y="78"/>
                      <a:pt x="66" y="78"/>
                      <a:pt x="65" y="78"/>
                    </a:cubicBezTo>
                    <a:cubicBezTo>
                      <a:pt x="65" y="77"/>
                      <a:pt x="64" y="76"/>
                      <a:pt x="63" y="75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4" y="73"/>
                      <a:pt x="64" y="69"/>
                      <a:pt x="61" y="68"/>
                    </a:cubicBezTo>
                    <a:cubicBezTo>
                      <a:pt x="61" y="68"/>
                      <a:pt x="58" y="66"/>
                      <a:pt x="58" y="66"/>
                    </a:cubicBezTo>
                    <a:cubicBezTo>
                      <a:pt x="56" y="65"/>
                      <a:pt x="55" y="65"/>
                      <a:pt x="54" y="65"/>
                    </a:cubicBezTo>
                    <a:cubicBezTo>
                      <a:pt x="52" y="66"/>
                      <a:pt x="51" y="67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49" y="68"/>
                      <a:pt x="48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4"/>
                      <a:pt x="44" y="62"/>
                      <a:pt x="41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5" y="62"/>
                      <a:pt x="32" y="64"/>
                      <a:pt x="32" y="67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1" y="67"/>
                      <a:pt x="30" y="68"/>
                      <a:pt x="29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8" y="67"/>
                      <a:pt x="27" y="66"/>
                      <a:pt x="25" y="65"/>
                    </a:cubicBezTo>
                    <a:cubicBezTo>
                      <a:pt x="24" y="65"/>
                      <a:pt x="23" y="65"/>
                      <a:pt x="21" y="66"/>
                    </a:cubicBezTo>
                    <a:cubicBezTo>
                      <a:pt x="21" y="66"/>
                      <a:pt x="18" y="68"/>
                      <a:pt x="18" y="68"/>
                    </a:cubicBezTo>
                    <a:cubicBezTo>
                      <a:pt x="17" y="69"/>
                      <a:pt x="16" y="70"/>
                      <a:pt x="15" y="71"/>
                    </a:cubicBezTo>
                    <a:cubicBezTo>
                      <a:pt x="15" y="72"/>
                      <a:pt x="15" y="74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5" y="76"/>
                      <a:pt x="14" y="77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1" y="76"/>
                      <a:pt x="7" y="77"/>
                      <a:pt x="6" y="80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3" y="84"/>
                      <a:pt x="3" y="86"/>
                      <a:pt x="4" y="87"/>
                    </a:cubicBezTo>
                    <a:cubicBezTo>
                      <a:pt x="4" y="89"/>
                      <a:pt x="5" y="90"/>
                      <a:pt x="6" y="90"/>
                    </a:cubicBezTo>
                    <a:cubicBezTo>
                      <a:pt x="6" y="90"/>
                      <a:pt x="6" y="90"/>
                      <a:pt x="6" y="91"/>
                    </a:cubicBezTo>
                    <a:cubicBezTo>
                      <a:pt x="6" y="92"/>
                      <a:pt x="5" y="93"/>
                      <a:pt x="5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4" y="94"/>
                      <a:pt x="2" y="95"/>
                      <a:pt x="1" y="96"/>
                    </a:cubicBezTo>
                    <a:cubicBezTo>
                      <a:pt x="0" y="97"/>
                      <a:pt x="0" y="98"/>
                      <a:pt x="0" y="99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6"/>
                      <a:pt x="2" y="109"/>
                      <a:pt x="5" y="109"/>
                    </a:cubicBezTo>
                    <a:cubicBezTo>
                      <a:pt x="5" y="109"/>
                      <a:pt x="5" y="109"/>
                      <a:pt x="5" y="109"/>
                    </a:cubicBezTo>
                    <a:cubicBezTo>
                      <a:pt x="5" y="110"/>
                      <a:pt x="6" y="111"/>
                      <a:pt x="6" y="11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3" y="114"/>
                      <a:pt x="3" y="117"/>
                      <a:pt x="4" y="119"/>
                    </a:cubicBezTo>
                    <a:cubicBezTo>
                      <a:pt x="6" y="123"/>
                      <a:pt x="6" y="123"/>
                      <a:pt x="6" y="123"/>
                    </a:cubicBezTo>
                    <a:cubicBezTo>
                      <a:pt x="7" y="125"/>
                      <a:pt x="11" y="126"/>
                      <a:pt x="13" y="125"/>
                    </a:cubicBezTo>
                    <a:cubicBezTo>
                      <a:pt x="13" y="125"/>
                      <a:pt x="13" y="125"/>
                      <a:pt x="13" y="125"/>
                    </a:cubicBezTo>
                    <a:cubicBezTo>
                      <a:pt x="14" y="126"/>
                      <a:pt x="15" y="126"/>
                      <a:pt x="16" y="127"/>
                    </a:cubicBezTo>
                    <a:cubicBezTo>
                      <a:pt x="16" y="127"/>
                      <a:pt x="16" y="127"/>
                      <a:pt x="16" y="127"/>
                    </a:cubicBezTo>
                    <a:cubicBezTo>
                      <a:pt x="14" y="130"/>
                      <a:pt x="15" y="133"/>
                      <a:pt x="18" y="135"/>
                    </a:cubicBezTo>
                    <a:cubicBezTo>
                      <a:pt x="18" y="135"/>
                      <a:pt x="21" y="137"/>
                      <a:pt x="21" y="137"/>
                    </a:cubicBezTo>
                    <a:cubicBezTo>
                      <a:pt x="24" y="138"/>
                      <a:pt x="27" y="137"/>
                      <a:pt x="29" y="135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30" y="135"/>
                      <a:pt x="31" y="135"/>
                      <a:pt x="32" y="136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2" y="139"/>
                      <a:pt x="35" y="141"/>
                      <a:pt x="38" y="141"/>
                    </a:cubicBezTo>
                    <a:cubicBezTo>
                      <a:pt x="41" y="141"/>
                      <a:pt x="41" y="141"/>
                      <a:pt x="41" y="141"/>
                    </a:cubicBezTo>
                    <a:cubicBezTo>
                      <a:pt x="44" y="141"/>
                      <a:pt x="47" y="139"/>
                      <a:pt x="47" y="136"/>
                    </a:cubicBezTo>
                    <a:cubicBezTo>
                      <a:pt x="47" y="136"/>
                      <a:pt x="47" y="136"/>
                      <a:pt x="47" y="136"/>
                    </a:cubicBezTo>
                    <a:cubicBezTo>
                      <a:pt x="48" y="135"/>
                      <a:pt x="49" y="135"/>
                      <a:pt x="50" y="135"/>
                    </a:cubicBezTo>
                    <a:cubicBezTo>
                      <a:pt x="50" y="135"/>
                      <a:pt x="50" y="135"/>
                      <a:pt x="50" y="135"/>
                    </a:cubicBezTo>
                    <a:cubicBezTo>
                      <a:pt x="51" y="136"/>
                      <a:pt x="52" y="137"/>
                      <a:pt x="54" y="137"/>
                    </a:cubicBezTo>
                    <a:cubicBezTo>
                      <a:pt x="55" y="138"/>
                      <a:pt x="56" y="137"/>
                      <a:pt x="58" y="137"/>
                    </a:cubicBezTo>
                    <a:cubicBezTo>
                      <a:pt x="58" y="137"/>
                      <a:pt x="61" y="135"/>
                      <a:pt x="61" y="135"/>
                    </a:cubicBezTo>
                    <a:cubicBezTo>
                      <a:pt x="64" y="133"/>
                      <a:pt x="64" y="130"/>
                      <a:pt x="63" y="127"/>
                    </a:cubicBezTo>
                    <a:cubicBezTo>
                      <a:pt x="63" y="127"/>
                      <a:pt x="63" y="127"/>
                      <a:pt x="63" y="127"/>
                    </a:cubicBezTo>
                    <a:cubicBezTo>
                      <a:pt x="64" y="126"/>
                      <a:pt x="65" y="126"/>
                      <a:pt x="65" y="125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8" y="126"/>
                      <a:pt x="71" y="125"/>
                      <a:pt x="73" y="123"/>
                    </a:cubicBezTo>
                    <a:cubicBezTo>
                      <a:pt x="73" y="123"/>
                      <a:pt x="75" y="119"/>
                      <a:pt x="75" y="119"/>
                    </a:cubicBezTo>
                    <a:cubicBezTo>
                      <a:pt x="76" y="117"/>
                      <a:pt x="75" y="114"/>
                      <a:pt x="73" y="112"/>
                    </a:cubicBezTo>
                    <a:cubicBezTo>
                      <a:pt x="73" y="112"/>
                      <a:pt x="73" y="112"/>
                      <a:pt x="73" y="112"/>
                    </a:cubicBezTo>
                    <a:cubicBezTo>
                      <a:pt x="73" y="111"/>
                      <a:pt x="73" y="110"/>
                      <a:pt x="74" y="10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7" y="109"/>
                      <a:pt x="79" y="106"/>
                      <a:pt x="79" y="103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8"/>
                      <a:pt x="79" y="97"/>
                      <a:pt x="78" y="96"/>
                    </a:cubicBezTo>
                    <a:close/>
                    <a:moveTo>
                      <a:pt x="39" y="117"/>
                    </a:moveTo>
                    <a:cubicBezTo>
                      <a:pt x="31" y="117"/>
                      <a:pt x="24" y="110"/>
                      <a:pt x="24" y="101"/>
                    </a:cubicBezTo>
                    <a:cubicBezTo>
                      <a:pt x="24" y="93"/>
                      <a:pt x="31" y="86"/>
                      <a:pt x="39" y="86"/>
                    </a:cubicBezTo>
                    <a:cubicBezTo>
                      <a:pt x="48" y="86"/>
                      <a:pt x="55" y="93"/>
                      <a:pt x="55" y="101"/>
                    </a:cubicBezTo>
                    <a:cubicBezTo>
                      <a:pt x="55" y="110"/>
                      <a:pt x="48" y="117"/>
                      <a:pt x="39" y="11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B052F0-10D0-4C59-9B2C-E61CCA4DE31F}"/>
              </a:ext>
            </a:extLst>
          </p:cNvPr>
          <p:cNvGrpSpPr/>
          <p:nvPr/>
        </p:nvGrpSpPr>
        <p:grpSpPr>
          <a:xfrm>
            <a:off x="2265611" y="2496239"/>
            <a:ext cx="2957453" cy="762706"/>
            <a:chOff x="2265611" y="2496239"/>
            <a:chExt cx="2957453" cy="762706"/>
          </a:xfrm>
        </p:grpSpPr>
        <p:grpSp>
          <p:nvGrpSpPr>
            <p:cNvPr id="5" name="Shape 06">
              <a:extLst>
                <a:ext uri="{FF2B5EF4-FFF2-40B4-BE49-F238E27FC236}">
                  <a16:creationId xmlns:a16="http://schemas.microsoft.com/office/drawing/2014/main" id="{CA95EBE3-7482-104D-9B31-2FF3A3C3737F}"/>
                </a:ext>
              </a:extLst>
            </p:cNvPr>
            <p:cNvGrpSpPr/>
            <p:nvPr/>
          </p:nvGrpSpPr>
          <p:grpSpPr>
            <a:xfrm>
              <a:off x="2265611" y="2496239"/>
              <a:ext cx="2957453" cy="762706"/>
              <a:chOff x="741610" y="2496239"/>
              <a:chExt cx="2957453" cy="762706"/>
            </a:xfrm>
          </p:grpSpPr>
          <p:sp>
            <p:nvSpPr>
              <p:cNvPr id="81" name="Freeform 107">
                <a:extLst>
                  <a:ext uri="{FF2B5EF4-FFF2-40B4-BE49-F238E27FC236}">
                    <a16:creationId xmlns:a16="http://schemas.microsoft.com/office/drawing/2014/main" id="{B45E48B7-46EA-8A4A-B11E-F6DD33A0B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10" y="2496239"/>
                <a:ext cx="2309570" cy="762706"/>
              </a:xfrm>
              <a:custGeom>
                <a:avLst/>
                <a:gdLst>
                  <a:gd name="T0" fmla="*/ 1343 w 1610"/>
                  <a:gd name="T1" fmla="*/ 0 h 534"/>
                  <a:gd name="T2" fmla="*/ 1343 w 1610"/>
                  <a:gd name="T3" fmla="*/ 0 h 534"/>
                  <a:gd name="T4" fmla="*/ 267 w 1610"/>
                  <a:gd name="T5" fmla="*/ 0 h 534"/>
                  <a:gd name="T6" fmla="*/ 0 w 1610"/>
                  <a:gd name="T7" fmla="*/ 267 h 534"/>
                  <a:gd name="T8" fmla="*/ 267 w 1610"/>
                  <a:gd name="T9" fmla="*/ 534 h 534"/>
                  <a:gd name="T10" fmla="*/ 1343 w 1610"/>
                  <a:gd name="T11" fmla="*/ 534 h 534"/>
                  <a:gd name="T12" fmla="*/ 1343 w 1610"/>
                  <a:gd name="T13" fmla="*/ 534 h 534"/>
                  <a:gd name="T14" fmla="*/ 1610 w 1610"/>
                  <a:gd name="T15" fmla="*/ 267 h 534"/>
                  <a:gd name="T16" fmla="*/ 1343 w 1610"/>
                  <a:gd name="T17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0" h="534">
                    <a:moveTo>
                      <a:pt x="1343" y="0"/>
                    </a:moveTo>
                    <a:cubicBezTo>
                      <a:pt x="1343" y="0"/>
                      <a:pt x="1343" y="0"/>
                      <a:pt x="1343" y="0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120" y="0"/>
                      <a:pt x="0" y="120"/>
                      <a:pt x="0" y="267"/>
                    </a:cubicBezTo>
                    <a:cubicBezTo>
                      <a:pt x="0" y="414"/>
                      <a:pt x="120" y="534"/>
                      <a:pt x="267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491" y="534"/>
                      <a:pt x="1610" y="414"/>
                      <a:pt x="1610" y="267"/>
                    </a:cubicBezTo>
                    <a:cubicBezTo>
                      <a:pt x="1610" y="120"/>
                      <a:pt x="1491" y="0"/>
                      <a:pt x="134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889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" name="Oval 108">
                <a:extLst>
                  <a:ext uri="{FF2B5EF4-FFF2-40B4-BE49-F238E27FC236}">
                    <a16:creationId xmlns:a16="http://schemas.microsoft.com/office/drawing/2014/main" id="{10B0B9AB-4FA4-F345-8256-72094FB68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332" y="2745708"/>
                <a:ext cx="265358" cy="26456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" name="Oval 112">
                <a:extLst>
                  <a:ext uri="{FF2B5EF4-FFF2-40B4-BE49-F238E27FC236}">
                    <a16:creationId xmlns:a16="http://schemas.microsoft.com/office/drawing/2014/main" id="{F1B90584-46B8-FA48-8030-2A78FE5D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3950" y="2574894"/>
                <a:ext cx="608576" cy="60539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84" name="Texture">
                <a:extLst>
                  <a:ext uri="{FF2B5EF4-FFF2-40B4-BE49-F238E27FC236}">
                    <a16:creationId xmlns:a16="http://schemas.microsoft.com/office/drawing/2014/main" id="{516037E3-F0B1-A046-AC5D-6BBC98040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2719" y="2874037"/>
                <a:ext cx="412750" cy="120650"/>
              </a:xfrm>
              <a:prstGeom prst="rect">
                <a:avLst/>
              </a:prstGeom>
            </p:spPr>
          </p:pic>
          <p:sp>
            <p:nvSpPr>
              <p:cNvPr id="8303" name="Freeform 142"/>
              <p:cNvSpPr>
                <a:spLocks/>
              </p:cNvSpPr>
              <p:nvPr/>
            </p:nvSpPr>
            <p:spPr bwMode="auto">
              <a:xfrm>
                <a:off x="2828508" y="2872989"/>
                <a:ext cx="830840" cy="272445"/>
              </a:xfrm>
              <a:custGeom>
                <a:avLst/>
                <a:gdLst>
                  <a:gd name="T0" fmla="*/ 1046 w 1046"/>
                  <a:gd name="T1" fmla="*/ 327 h 343"/>
                  <a:gd name="T2" fmla="*/ 618 w 1046"/>
                  <a:gd name="T3" fmla="*/ 0 h 343"/>
                  <a:gd name="T4" fmla="*/ 0 w 1046"/>
                  <a:gd name="T5" fmla="*/ 0 h 343"/>
                  <a:gd name="T6" fmla="*/ 0 w 1046"/>
                  <a:gd name="T7" fmla="*/ 21 h 343"/>
                  <a:gd name="T8" fmla="*/ 610 w 1046"/>
                  <a:gd name="T9" fmla="*/ 21 h 343"/>
                  <a:gd name="T10" fmla="*/ 1033 w 1046"/>
                  <a:gd name="T11" fmla="*/ 343 h 343"/>
                  <a:gd name="T12" fmla="*/ 1046 w 1046"/>
                  <a:gd name="T13" fmla="*/ 327 h 343"/>
                  <a:gd name="T14" fmla="*/ 1046 w 1046"/>
                  <a:gd name="T15" fmla="*/ 32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6" h="343">
                    <a:moveTo>
                      <a:pt x="1046" y="327"/>
                    </a:moveTo>
                    <a:lnTo>
                      <a:pt x="618" y="0"/>
                    </a:lnTo>
                    <a:lnTo>
                      <a:pt x="0" y="0"/>
                    </a:lnTo>
                    <a:lnTo>
                      <a:pt x="0" y="21"/>
                    </a:lnTo>
                    <a:lnTo>
                      <a:pt x="610" y="21"/>
                    </a:lnTo>
                    <a:lnTo>
                      <a:pt x="1033" y="343"/>
                    </a:lnTo>
                    <a:lnTo>
                      <a:pt x="1046" y="327"/>
                    </a:lnTo>
                    <a:lnTo>
                      <a:pt x="1046" y="32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04" name="Oval 143"/>
              <p:cNvSpPr>
                <a:spLocks noChangeArrowheads="1"/>
              </p:cNvSpPr>
              <p:nvPr/>
            </p:nvSpPr>
            <p:spPr bwMode="auto">
              <a:xfrm>
                <a:off x="3608513" y="3093805"/>
                <a:ext cx="90550" cy="90550"/>
              </a:xfrm>
              <a:prstGeom prst="ellipse">
                <a:avLst/>
              </a:prstGeom>
              <a:solidFill>
                <a:srgbClr val="384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5" name="Circle">
                <a:extLst>
                  <a:ext uri="{FF2B5EF4-FFF2-40B4-BE49-F238E27FC236}">
                    <a16:creationId xmlns:a16="http://schemas.microsoft.com/office/drawing/2014/main" id="{F56B6257-4B50-D845-A8B5-BB44B5957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140" y="2604290"/>
                <a:ext cx="548195" cy="545812"/>
              </a:xfrm>
              <a:prstGeom prst="ellipse">
                <a:avLst/>
              </a:prstGeom>
              <a:gradFill>
                <a:gsLst>
                  <a:gs pos="0">
                    <a:srgbClr val="FEFFFF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27000" dir="2700000" sx="96000" sy="96000" algn="tl" rotWithShape="0">
                  <a:prstClr val="black">
                    <a:alpha val="6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8" name="Freeform 101">
                <a:extLst>
                  <a:ext uri="{FF2B5EF4-FFF2-40B4-BE49-F238E27FC236}">
                    <a16:creationId xmlns:a16="http://schemas.microsoft.com/office/drawing/2014/main" id="{D6CC9C0E-39AC-8F4F-ABA5-8F5BFE254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639" y="2830087"/>
                <a:ext cx="71504" cy="85804"/>
              </a:xfrm>
              <a:custGeom>
                <a:avLst/>
                <a:gdLst>
                  <a:gd name="T0" fmla="*/ 0 w 90"/>
                  <a:gd name="T1" fmla="*/ 108 h 108"/>
                  <a:gd name="T2" fmla="*/ 0 w 90"/>
                  <a:gd name="T3" fmla="*/ 92 h 108"/>
                  <a:gd name="T4" fmla="*/ 57 w 90"/>
                  <a:gd name="T5" fmla="*/ 22 h 108"/>
                  <a:gd name="T6" fmla="*/ 1 w 90"/>
                  <a:gd name="T7" fmla="*/ 22 h 108"/>
                  <a:gd name="T8" fmla="*/ 1 w 90"/>
                  <a:gd name="T9" fmla="*/ 0 h 108"/>
                  <a:gd name="T10" fmla="*/ 90 w 90"/>
                  <a:gd name="T11" fmla="*/ 0 h 108"/>
                  <a:gd name="T12" fmla="*/ 90 w 90"/>
                  <a:gd name="T13" fmla="*/ 18 h 108"/>
                  <a:gd name="T14" fmla="*/ 34 w 90"/>
                  <a:gd name="T15" fmla="*/ 86 h 108"/>
                  <a:gd name="T16" fmla="*/ 90 w 90"/>
                  <a:gd name="T17" fmla="*/ 86 h 108"/>
                  <a:gd name="T18" fmla="*/ 90 w 90"/>
                  <a:gd name="T19" fmla="*/ 108 h 108"/>
                  <a:gd name="T20" fmla="*/ 0 w 90"/>
                  <a:gd name="T21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108">
                    <a:moveTo>
                      <a:pt x="0" y="108"/>
                    </a:moveTo>
                    <a:lnTo>
                      <a:pt x="0" y="92"/>
                    </a:lnTo>
                    <a:lnTo>
                      <a:pt x="57" y="22"/>
                    </a:lnTo>
                    <a:lnTo>
                      <a:pt x="1" y="22"/>
                    </a:lnTo>
                    <a:lnTo>
                      <a:pt x="1" y="0"/>
                    </a:lnTo>
                    <a:lnTo>
                      <a:pt x="90" y="0"/>
                    </a:lnTo>
                    <a:lnTo>
                      <a:pt x="90" y="18"/>
                    </a:lnTo>
                    <a:lnTo>
                      <a:pt x="34" y="86"/>
                    </a:lnTo>
                    <a:lnTo>
                      <a:pt x="90" y="86"/>
                    </a:lnTo>
                    <a:lnTo>
                      <a:pt x="90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30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2DFC276-ECD0-6E4E-9A63-6F21319DCC96}"/>
                </a:ext>
              </a:extLst>
            </p:cNvPr>
            <p:cNvSpPr txBox="1"/>
            <p:nvPr/>
          </p:nvSpPr>
          <p:spPr>
            <a:xfrm>
              <a:off x="2545158" y="2723307"/>
              <a:ext cx="1478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effectLst/>
                  <a:latin typeface="Comic Sans MS" panose="030F0702030302020204" pitchFamily="66" charset="0"/>
                </a:rPr>
                <a:t>Basic Syntax</a:t>
              </a:r>
            </a:p>
          </p:txBody>
        </p:sp>
        <p:grpSp>
          <p:nvGrpSpPr>
            <p:cNvPr id="174" name="Brain">
              <a:extLst>
                <a:ext uri="{FF2B5EF4-FFF2-40B4-BE49-F238E27FC236}">
                  <a16:creationId xmlns:a16="http://schemas.microsoft.com/office/drawing/2014/main" id="{54024642-E2D7-104E-BBE6-A0E1E694FE1B}"/>
                </a:ext>
              </a:extLst>
            </p:cNvPr>
            <p:cNvGrpSpPr/>
            <p:nvPr/>
          </p:nvGrpSpPr>
          <p:grpSpPr>
            <a:xfrm>
              <a:off x="4044305" y="2714225"/>
              <a:ext cx="302269" cy="309097"/>
              <a:chOff x="6086452" y="1451429"/>
              <a:chExt cx="465030" cy="475534"/>
            </a:xfrm>
            <a:effectLst>
              <a:reflection blurRad="6350" stA="20000" endPos="35000" dir="5400000" sy="-100000" algn="bl" rotWithShape="0"/>
            </a:effectLst>
          </p:grpSpPr>
          <p:sp>
            <p:nvSpPr>
              <p:cNvPr id="175" name="Freeform 28">
                <a:extLst>
                  <a:ext uri="{FF2B5EF4-FFF2-40B4-BE49-F238E27FC236}">
                    <a16:creationId xmlns:a16="http://schemas.microsoft.com/office/drawing/2014/main" id="{B219BF05-3557-2144-B5EB-CD8E2C568D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0903" y="1451429"/>
                <a:ext cx="220579" cy="475534"/>
              </a:xfrm>
              <a:custGeom>
                <a:avLst/>
                <a:gdLst>
                  <a:gd name="T0" fmla="*/ 99 w 128"/>
                  <a:gd name="T1" fmla="*/ 66 h 277"/>
                  <a:gd name="T2" fmla="*/ 63 w 128"/>
                  <a:gd name="T3" fmla="*/ 25 h 277"/>
                  <a:gd name="T4" fmla="*/ 0 w 128"/>
                  <a:gd name="T5" fmla="*/ 29 h 277"/>
                  <a:gd name="T6" fmla="*/ 35 w 128"/>
                  <a:gd name="T7" fmla="*/ 277 h 277"/>
                  <a:gd name="T8" fmla="*/ 70 w 128"/>
                  <a:gd name="T9" fmla="*/ 250 h 277"/>
                  <a:gd name="T10" fmla="*/ 101 w 128"/>
                  <a:gd name="T11" fmla="*/ 202 h 277"/>
                  <a:gd name="T12" fmla="*/ 112 w 128"/>
                  <a:gd name="T13" fmla="*/ 141 h 277"/>
                  <a:gd name="T14" fmla="*/ 87 w 128"/>
                  <a:gd name="T15" fmla="*/ 190 h 277"/>
                  <a:gd name="T16" fmla="*/ 83 w 128"/>
                  <a:gd name="T17" fmla="*/ 204 h 277"/>
                  <a:gd name="T18" fmla="*/ 66 w 128"/>
                  <a:gd name="T19" fmla="*/ 235 h 277"/>
                  <a:gd name="T20" fmla="*/ 57 w 128"/>
                  <a:gd name="T21" fmla="*/ 237 h 277"/>
                  <a:gd name="T22" fmla="*/ 55 w 128"/>
                  <a:gd name="T23" fmla="*/ 245 h 277"/>
                  <a:gd name="T24" fmla="*/ 35 w 128"/>
                  <a:gd name="T25" fmla="*/ 261 h 277"/>
                  <a:gd name="T26" fmla="*/ 15 w 128"/>
                  <a:gd name="T27" fmla="*/ 180 h 277"/>
                  <a:gd name="T28" fmla="*/ 36 w 128"/>
                  <a:gd name="T29" fmla="*/ 176 h 277"/>
                  <a:gd name="T30" fmla="*/ 15 w 128"/>
                  <a:gd name="T31" fmla="*/ 172 h 277"/>
                  <a:gd name="T32" fmla="*/ 37 w 128"/>
                  <a:gd name="T33" fmla="*/ 116 h 277"/>
                  <a:gd name="T34" fmla="*/ 37 w 128"/>
                  <a:gd name="T35" fmla="*/ 108 h 277"/>
                  <a:gd name="T36" fmla="*/ 15 w 128"/>
                  <a:gd name="T37" fmla="*/ 29 h 277"/>
                  <a:gd name="T38" fmla="*/ 48 w 128"/>
                  <a:gd name="T39" fmla="*/ 29 h 277"/>
                  <a:gd name="T40" fmla="*/ 50 w 128"/>
                  <a:gd name="T41" fmla="*/ 39 h 277"/>
                  <a:gd name="T42" fmla="*/ 62 w 128"/>
                  <a:gd name="T43" fmla="*/ 41 h 277"/>
                  <a:gd name="T44" fmla="*/ 81 w 128"/>
                  <a:gd name="T45" fmla="*/ 67 h 277"/>
                  <a:gd name="T46" fmla="*/ 87 w 128"/>
                  <a:gd name="T47" fmla="*/ 79 h 277"/>
                  <a:gd name="T48" fmla="*/ 95 w 128"/>
                  <a:gd name="T49" fmla="*/ 134 h 277"/>
                  <a:gd name="T50" fmla="*/ 95 w 128"/>
                  <a:gd name="T51" fmla="*/ 148 h 277"/>
                  <a:gd name="T52" fmla="*/ 87 w 128"/>
                  <a:gd name="T53" fmla="*/ 190 h 277"/>
                  <a:gd name="T54" fmla="*/ 95 w 128"/>
                  <a:gd name="T55" fmla="*/ 110 h 277"/>
                  <a:gd name="T56" fmla="*/ 90 w 128"/>
                  <a:gd name="T57" fmla="*/ 104 h 277"/>
                  <a:gd name="T58" fmla="*/ 66 w 128"/>
                  <a:gd name="T59" fmla="*/ 64 h 277"/>
                  <a:gd name="T60" fmla="*/ 59 w 128"/>
                  <a:gd name="T61" fmla="*/ 60 h 277"/>
                  <a:gd name="T62" fmla="*/ 33 w 128"/>
                  <a:gd name="T63" fmla="*/ 61 h 277"/>
                  <a:gd name="T64" fmla="*/ 27 w 128"/>
                  <a:gd name="T65" fmla="*/ 67 h 277"/>
                  <a:gd name="T66" fmla="*/ 56 w 128"/>
                  <a:gd name="T67" fmla="*/ 109 h 277"/>
                  <a:gd name="T68" fmla="*/ 51 w 128"/>
                  <a:gd name="T69" fmla="*/ 145 h 277"/>
                  <a:gd name="T70" fmla="*/ 23 w 128"/>
                  <a:gd name="T71" fmla="*/ 149 h 277"/>
                  <a:gd name="T72" fmla="*/ 52 w 128"/>
                  <a:gd name="T73" fmla="*/ 153 h 277"/>
                  <a:gd name="T74" fmla="*/ 45 w 128"/>
                  <a:gd name="T75" fmla="*/ 199 h 277"/>
                  <a:gd name="T76" fmla="*/ 30 w 128"/>
                  <a:gd name="T77" fmla="*/ 240 h 277"/>
                  <a:gd name="T78" fmla="*/ 38 w 128"/>
                  <a:gd name="T79" fmla="*/ 240 h 277"/>
                  <a:gd name="T80" fmla="*/ 69 w 128"/>
                  <a:gd name="T81" fmla="*/ 226 h 277"/>
                  <a:gd name="T82" fmla="*/ 70 w 128"/>
                  <a:gd name="T83" fmla="*/ 218 h 277"/>
                  <a:gd name="T84" fmla="*/ 81 w 128"/>
                  <a:gd name="T85" fmla="*/ 174 h 277"/>
                  <a:gd name="T86" fmla="*/ 79 w 128"/>
                  <a:gd name="T87" fmla="*/ 166 h 277"/>
                  <a:gd name="T88" fmla="*/ 67 w 128"/>
                  <a:gd name="T89" fmla="*/ 11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8" h="277">
                    <a:moveTo>
                      <a:pt x="128" y="108"/>
                    </a:moveTo>
                    <a:cubicBezTo>
                      <a:pt x="128" y="89"/>
                      <a:pt x="117" y="73"/>
                      <a:pt x="99" y="66"/>
                    </a:cubicBezTo>
                    <a:cubicBezTo>
                      <a:pt x="99" y="64"/>
                      <a:pt x="99" y="62"/>
                      <a:pt x="99" y="59"/>
                    </a:cubicBezTo>
                    <a:cubicBezTo>
                      <a:pt x="99" y="41"/>
                      <a:pt x="83" y="26"/>
                      <a:pt x="63" y="25"/>
                    </a:cubicBezTo>
                    <a:cubicBezTo>
                      <a:pt x="61" y="11"/>
                      <a:pt x="48" y="0"/>
                      <a:pt x="32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62"/>
                      <a:pt x="15" y="277"/>
                      <a:pt x="35" y="277"/>
                    </a:cubicBezTo>
                    <a:cubicBezTo>
                      <a:pt x="44" y="277"/>
                      <a:pt x="53" y="274"/>
                      <a:pt x="60" y="268"/>
                    </a:cubicBezTo>
                    <a:cubicBezTo>
                      <a:pt x="65" y="263"/>
                      <a:pt x="69" y="257"/>
                      <a:pt x="70" y="250"/>
                    </a:cubicBezTo>
                    <a:cubicBezTo>
                      <a:pt x="89" y="249"/>
                      <a:pt x="104" y="234"/>
                      <a:pt x="104" y="216"/>
                    </a:cubicBezTo>
                    <a:cubicBezTo>
                      <a:pt x="104" y="211"/>
                      <a:pt x="103" y="207"/>
                      <a:pt x="101" y="202"/>
                    </a:cubicBezTo>
                    <a:cubicBezTo>
                      <a:pt x="115" y="196"/>
                      <a:pt x="124" y="183"/>
                      <a:pt x="124" y="168"/>
                    </a:cubicBezTo>
                    <a:cubicBezTo>
                      <a:pt x="124" y="158"/>
                      <a:pt x="120" y="148"/>
                      <a:pt x="112" y="141"/>
                    </a:cubicBezTo>
                    <a:cubicBezTo>
                      <a:pt x="123" y="133"/>
                      <a:pt x="128" y="121"/>
                      <a:pt x="128" y="108"/>
                    </a:cubicBezTo>
                    <a:close/>
                    <a:moveTo>
                      <a:pt x="87" y="190"/>
                    </a:moveTo>
                    <a:cubicBezTo>
                      <a:pt x="84" y="191"/>
                      <a:pt x="82" y="193"/>
                      <a:pt x="81" y="196"/>
                    </a:cubicBezTo>
                    <a:cubicBezTo>
                      <a:pt x="80" y="199"/>
                      <a:pt x="81" y="202"/>
                      <a:pt x="83" y="204"/>
                    </a:cubicBezTo>
                    <a:cubicBezTo>
                      <a:pt x="86" y="207"/>
                      <a:pt x="88" y="212"/>
                      <a:pt x="88" y="216"/>
                    </a:cubicBezTo>
                    <a:cubicBezTo>
                      <a:pt x="88" y="226"/>
                      <a:pt x="78" y="235"/>
                      <a:pt x="66" y="235"/>
                    </a:cubicBezTo>
                    <a:cubicBezTo>
                      <a:pt x="65" y="235"/>
                      <a:pt x="64" y="235"/>
                      <a:pt x="63" y="234"/>
                    </a:cubicBezTo>
                    <a:cubicBezTo>
                      <a:pt x="61" y="234"/>
                      <a:pt x="58" y="235"/>
                      <a:pt x="57" y="237"/>
                    </a:cubicBezTo>
                    <a:cubicBezTo>
                      <a:pt x="55" y="238"/>
                      <a:pt x="54" y="241"/>
                      <a:pt x="54" y="243"/>
                    </a:cubicBezTo>
                    <a:cubicBezTo>
                      <a:pt x="55" y="244"/>
                      <a:pt x="55" y="244"/>
                      <a:pt x="55" y="245"/>
                    </a:cubicBezTo>
                    <a:cubicBezTo>
                      <a:pt x="55" y="249"/>
                      <a:pt x="53" y="253"/>
                      <a:pt x="49" y="256"/>
                    </a:cubicBezTo>
                    <a:cubicBezTo>
                      <a:pt x="45" y="259"/>
                      <a:pt x="40" y="261"/>
                      <a:pt x="35" y="261"/>
                    </a:cubicBezTo>
                    <a:cubicBezTo>
                      <a:pt x="24" y="261"/>
                      <a:pt x="15" y="254"/>
                      <a:pt x="15" y="245"/>
                    </a:cubicBezTo>
                    <a:cubicBezTo>
                      <a:pt x="15" y="180"/>
                      <a:pt x="15" y="180"/>
                      <a:pt x="15" y="180"/>
                    </a:cubicBezTo>
                    <a:cubicBezTo>
                      <a:pt x="32" y="180"/>
                      <a:pt x="32" y="180"/>
                      <a:pt x="32" y="180"/>
                    </a:cubicBezTo>
                    <a:cubicBezTo>
                      <a:pt x="34" y="180"/>
                      <a:pt x="36" y="178"/>
                      <a:pt x="36" y="176"/>
                    </a:cubicBezTo>
                    <a:cubicBezTo>
                      <a:pt x="36" y="174"/>
                      <a:pt x="34" y="172"/>
                      <a:pt x="32" y="172"/>
                    </a:cubicBezTo>
                    <a:cubicBezTo>
                      <a:pt x="15" y="172"/>
                      <a:pt x="15" y="172"/>
                      <a:pt x="15" y="172"/>
                    </a:cubicBezTo>
                    <a:cubicBezTo>
                      <a:pt x="15" y="116"/>
                      <a:pt x="15" y="116"/>
                      <a:pt x="15" y="116"/>
                    </a:cubicBezTo>
                    <a:cubicBezTo>
                      <a:pt x="37" y="116"/>
                      <a:pt x="37" y="116"/>
                      <a:pt x="37" y="116"/>
                    </a:cubicBezTo>
                    <a:cubicBezTo>
                      <a:pt x="40" y="116"/>
                      <a:pt x="41" y="114"/>
                      <a:pt x="41" y="112"/>
                    </a:cubicBezTo>
                    <a:cubicBezTo>
                      <a:pt x="41" y="109"/>
                      <a:pt x="40" y="108"/>
                      <a:pt x="37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22"/>
                      <a:pt x="23" y="16"/>
                      <a:pt x="32" y="16"/>
                    </a:cubicBezTo>
                    <a:cubicBezTo>
                      <a:pt x="40" y="16"/>
                      <a:pt x="48" y="22"/>
                      <a:pt x="48" y="29"/>
                    </a:cubicBezTo>
                    <a:cubicBezTo>
                      <a:pt x="48" y="30"/>
                      <a:pt x="48" y="31"/>
                      <a:pt x="47" y="32"/>
                    </a:cubicBezTo>
                    <a:cubicBezTo>
                      <a:pt x="47" y="34"/>
                      <a:pt x="48" y="37"/>
                      <a:pt x="50" y="39"/>
                    </a:cubicBezTo>
                    <a:cubicBezTo>
                      <a:pt x="51" y="41"/>
                      <a:pt x="54" y="42"/>
                      <a:pt x="57" y="41"/>
                    </a:cubicBezTo>
                    <a:cubicBezTo>
                      <a:pt x="58" y="41"/>
                      <a:pt x="60" y="41"/>
                      <a:pt x="62" y="41"/>
                    </a:cubicBezTo>
                    <a:cubicBezTo>
                      <a:pt x="74" y="41"/>
                      <a:pt x="84" y="49"/>
                      <a:pt x="84" y="59"/>
                    </a:cubicBezTo>
                    <a:cubicBezTo>
                      <a:pt x="84" y="62"/>
                      <a:pt x="83" y="65"/>
                      <a:pt x="81" y="67"/>
                    </a:cubicBezTo>
                    <a:cubicBezTo>
                      <a:pt x="80" y="69"/>
                      <a:pt x="80" y="72"/>
                      <a:pt x="81" y="74"/>
                    </a:cubicBezTo>
                    <a:cubicBezTo>
                      <a:pt x="82" y="76"/>
                      <a:pt x="84" y="78"/>
                      <a:pt x="87" y="79"/>
                    </a:cubicBezTo>
                    <a:cubicBezTo>
                      <a:pt x="102" y="82"/>
                      <a:pt x="113" y="94"/>
                      <a:pt x="113" y="108"/>
                    </a:cubicBezTo>
                    <a:cubicBezTo>
                      <a:pt x="113" y="118"/>
                      <a:pt x="106" y="128"/>
                      <a:pt x="95" y="134"/>
                    </a:cubicBezTo>
                    <a:cubicBezTo>
                      <a:pt x="92" y="135"/>
                      <a:pt x="90" y="138"/>
                      <a:pt x="90" y="141"/>
                    </a:cubicBezTo>
                    <a:cubicBezTo>
                      <a:pt x="90" y="144"/>
                      <a:pt x="92" y="147"/>
                      <a:pt x="95" y="148"/>
                    </a:cubicBezTo>
                    <a:cubicBezTo>
                      <a:pt x="103" y="152"/>
                      <a:pt x="109" y="160"/>
                      <a:pt x="109" y="168"/>
                    </a:cubicBezTo>
                    <a:cubicBezTo>
                      <a:pt x="109" y="179"/>
                      <a:pt x="99" y="188"/>
                      <a:pt x="87" y="190"/>
                    </a:cubicBezTo>
                    <a:close/>
                    <a:moveTo>
                      <a:pt x="67" y="116"/>
                    </a:moveTo>
                    <a:cubicBezTo>
                      <a:pt x="76" y="118"/>
                      <a:pt x="86" y="117"/>
                      <a:pt x="95" y="110"/>
                    </a:cubicBezTo>
                    <a:cubicBezTo>
                      <a:pt x="96" y="109"/>
                      <a:pt x="97" y="107"/>
                      <a:pt x="95" y="105"/>
                    </a:cubicBezTo>
                    <a:cubicBezTo>
                      <a:pt x="94" y="103"/>
                      <a:pt x="92" y="103"/>
                      <a:pt x="90" y="104"/>
                    </a:cubicBezTo>
                    <a:cubicBezTo>
                      <a:pt x="81" y="111"/>
                      <a:pt x="69" y="111"/>
                      <a:pt x="62" y="103"/>
                    </a:cubicBezTo>
                    <a:cubicBezTo>
                      <a:pt x="55" y="97"/>
                      <a:pt x="53" y="83"/>
                      <a:pt x="66" y="64"/>
                    </a:cubicBezTo>
                    <a:cubicBezTo>
                      <a:pt x="67" y="63"/>
                      <a:pt x="67" y="60"/>
                      <a:pt x="65" y="59"/>
                    </a:cubicBezTo>
                    <a:cubicBezTo>
                      <a:pt x="63" y="58"/>
                      <a:pt x="61" y="58"/>
                      <a:pt x="59" y="60"/>
                    </a:cubicBezTo>
                    <a:cubicBezTo>
                      <a:pt x="56" y="64"/>
                      <a:pt x="54" y="69"/>
                      <a:pt x="52" y="73"/>
                    </a:cubicBezTo>
                    <a:cubicBezTo>
                      <a:pt x="43" y="71"/>
                      <a:pt x="39" y="67"/>
                      <a:pt x="33" y="61"/>
                    </a:cubicBezTo>
                    <a:cubicBezTo>
                      <a:pt x="31" y="60"/>
                      <a:pt x="29" y="60"/>
                      <a:pt x="27" y="61"/>
                    </a:cubicBezTo>
                    <a:cubicBezTo>
                      <a:pt x="26" y="63"/>
                      <a:pt x="26" y="65"/>
                      <a:pt x="27" y="67"/>
                    </a:cubicBezTo>
                    <a:cubicBezTo>
                      <a:pt x="34" y="74"/>
                      <a:pt x="40" y="78"/>
                      <a:pt x="49" y="80"/>
                    </a:cubicBezTo>
                    <a:cubicBezTo>
                      <a:pt x="46" y="93"/>
                      <a:pt x="50" y="103"/>
                      <a:pt x="56" y="109"/>
                    </a:cubicBezTo>
                    <a:cubicBezTo>
                      <a:pt x="57" y="110"/>
                      <a:pt x="59" y="111"/>
                      <a:pt x="60" y="112"/>
                    </a:cubicBezTo>
                    <a:cubicBezTo>
                      <a:pt x="56" y="119"/>
                      <a:pt x="49" y="131"/>
                      <a:pt x="51" y="145"/>
                    </a:cubicBezTo>
                    <a:cubicBezTo>
                      <a:pt x="27" y="145"/>
                      <a:pt x="27" y="145"/>
                      <a:pt x="27" y="145"/>
                    </a:cubicBezTo>
                    <a:cubicBezTo>
                      <a:pt x="25" y="145"/>
                      <a:pt x="23" y="147"/>
                      <a:pt x="23" y="149"/>
                    </a:cubicBezTo>
                    <a:cubicBezTo>
                      <a:pt x="23" y="151"/>
                      <a:pt x="25" y="153"/>
                      <a:pt x="27" y="153"/>
                    </a:cubicBezTo>
                    <a:cubicBezTo>
                      <a:pt x="52" y="153"/>
                      <a:pt x="52" y="153"/>
                      <a:pt x="52" y="153"/>
                    </a:cubicBezTo>
                    <a:cubicBezTo>
                      <a:pt x="54" y="159"/>
                      <a:pt x="57" y="166"/>
                      <a:pt x="62" y="173"/>
                    </a:cubicBezTo>
                    <a:cubicBezTo>
                      <a:pt x="50" y="180"/>
                      <a:pt x="45" y="190"/>
                      <a:pt x="45" y="199"/>
                    </a:cubicBezTo>
                    <a:cubicBezTo>
                      <a:pt x="45" y="202"/>
                      <a:pt x="46" y="205"/>
                      <a:pt x="47" y="208"/>
                    </a:cubicBezTo>
                    <a:cubicBezTo>
                      <a:pt x="38" y="213"/>
                      <a:pt x="30" y="221"/>
                      <a:pt x="30" y="240"/>
                    </a:cubicBezTo>
                    <a:cubicBezTo>
                      <a:pt x="30" y="242"/>
                      <a:pt x="32" y="244"/>
                      <a:pt x="34" y="244"/>
                    </a:cubicBezTo>
                    <a:cubicBezTo>
                      <a:pt x="36" y="244"/>
                      <a:pt x="38" y="242"/>
                      <a:pt x="38" y="240"/>
                    </a:cubicBezTo>
                    <a:cubicBezTo>
                      <a:pt x="38" y="226"/>
                      <a:pt x="43" y="219"/>
                      <a:pt x="51" y="215"/>
                    </a:cubicBezTo>
                    <a:cubicBezTo>
                      <a:pt x="55" y="220"/>
                      <a:pt x="61" y="225"/>
                      <a:pt x="69" y="226"/>
                    </a:cubicBezTo>
                    <a:cubicBezTo>
                      <a:pt x="71" y="227"/>
                      <a:pt x="73" y="225"/>
                      <a:pt x="73" y="223"/>
                    </a:cubicBezTo>
                    <a:cubicBezTo>
                      <a:pt x="74" y="221"/>
                      <a:pt x="72" y="219"/>
                      <a:pt x="70" y="218"/>
                    </a:cubicBezTo>
                    <a:cubicBezTo>
                      <a:pt x="60" y="216"/>
                      <a:pt x="53" y="208"/>
                      <a:pt x="53" y="199"/>
                    </a:cubicBezTo>
                    <a:cubicBezTo>
                      <a:pt x="53" y="188"/>
                      <a:pt x="63" y="178"/>
                      <a:pt x="81" y="174"/>
                    </a:cubicBezTo>
                    <a:cubicBezTo>
                      <a:pt x="83" y="173"/>
                      <a:pt x="84" y="171"/>
                      <a:pt x="84" y="169"/>
                    </a:cubicBezTo>
                    <a:cubicBezTo>
                      <a:pt x="83" y="167"/>
                      <a:pt x="81" y="166"/>
                      <a:pt x="79" y="166"/>
                    </a:cubicBezTo>
                    <a:cubicBezTo>
                      <a:pt x="76" y="167"/>
                      <a:pt x="73" y="168"/>
                      <a:pt x="70" y="169"/>
                    </a:cubicBezTo>
                    <a:cubicBezTo>
                      <a:pt x="51" y="145"/>
                      <a:pt x="60" y="127"/>
                      <a:pt x="67" y="116"/>
                    </a:cubicBezTo>
                    <a:cubicBezTo>
                      <a:pt x="67" y="116"/>
                      <a:pt x="67" y="116"/>
                      <a:pt x="67" y="1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Freeform 29">
                <a:extLst>
                  <a:ext uri="{FF2B5EF4-FFF2-40B4-BE49-F238E27FC236}">
                    <a16:creationId xmlns:a16="http://schemas.microsoft.com/office/drawing/2014/main" id="{004C29AC-F8BA-C74C-8914-8274A3EC99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86452" y="1451429"/>
                <a:ext cx="220579" cy="475534"/>
              </a:xfrm>
              <a:custGeom>
                <a:avLst/>
                <a:gdLst>
                  <a:gd name="T0" fmla="*/ 76 w 128"/>
                  <a:gd name="T1" fmla="*/ 73 h 277"/>
                  <a:gd name="T2" fmla="*/ 63 w 128"/>
                  <a:gd name="T3" fmla="*/ 59 h 277"/>
                  <a:gd name="T4" fmla="*/ 66 w 128"/>
                  <a:gd name="T5" fmla="*/ 103 h 277"/>
                  <a:gd name="T6" fmla="*/ 33 w 128"/>
                  <a:gd name="T7" fmla="*/ 105 h 277"/>
                  <a:gd name="T8" fmla="*/ 61 w 128"/>
                  <a:gd name="T9" fmla="*/ 116 h 277"/>
                  <a:gd name="T10" fmla="*/ 58 w 128"/>
                  <a:gd name="T11" fmla="*/ 169 h 277"/>
                  <a:gd name="T12" fmla="*/ 44 w 128"/>
                  <a:gd name="T13" fmla="*/ 169 h 277"/>
                  <a:gd name="T14" fmla="*/ 75 w 128"/>
                  <a:gd name="T15" fmla="*/ 199 h 277"/>
                  <a:gd name="T16" fmla="*/ 55 w 128"/>
                  <a:gd name="T17" fmla="*/ 223 h 277"/>
                  <a:gd name="T18" fmla="*/ 78 w 128"/>
                  <a:gd name="T19" fmla="*/ 215 h 277"/>
                  <a:gd name="T20" fmla="*/ 94 w 128"/>
                  <a:gd name="T21" fmla="*/ 244 h 277"/>
                  <a:gd name="T22" fmla="*/ 81 w 128"/>
                  <a:gd name="T23" fmla="*/ 208 h 277"/>
                  <a:gd name="T24" fmla="*/ 66 w 128"/>
                  <a:gd name="T25" fmla="*/ 173 h 277"/>
                  <a:gd name="T26" fmla="*/ 101 w 128"/>
                  <a:gd name="T27" fmla="*/ 153 h 277"/>
                  <a:gd name="T28" fmla="*/ 101 w 128"/>
                  <a:gd name="T29" fmla="*/ 145 h 277"/>
                  <a:gd name="T30" fmla="*/ 68 w 128"/>
                  <a:gd name="T31" fmla="*/ 112 h 277"/>
                  <a:gd name="T32" fmla="*/ 79 w 128"/>
                  <a:gd name="T33" fmla="*/ 80 h 277"/>
                  <a:gd name="T34" fmla="*/ 101 w 128"/>
                  <a:gd name="T35" fmla="*/ 61 h 277"/>
                  <a:gd name="T36" fmla="*/ 96 w 128"/>
                  <a:gd name="T37" fmla="*/ 0 h 277"/>
                  <a:gd name="T38" fmla="*/ 29 w 128"/>
                  <a:gd name="T39" fmla="*/ 59 h 277"/>
                  <a:gd name="T40" fmla="*/ 0 w 128"/>
                  <a:gd name="T41" fmla="*/ 108 h 277"/>
                  <a:gd name="T42" fmla="*/ 4 w 128"/>
                  <a:gd name="T43" fmla="*/ 168 h 277"/>
                  <a:gd name="T44" fmla="*/ 24 w 128"/>
                  <a:gd name="T45" fmla="*/ 216 h 277"/>
                  <a:gd name="T46" fmla="*/ 93 w 128"/>
                  <a:gd name="T47" fmla="*/ 277 h 277"/>
                  <a:gd name="T48" fmla="*/ 128 w 128"/>
                  <a:gd name="T49" fmla="*/ 245 h 277"/>
                  <a:gd name="T50" fmla="*/ 96 w 128"/>
                  <a:gd name="T51" fmla="*/ 0 h 277"/>
                  <a:gd name="T52" fmla="*/ 91 w 128"/>
                  <a:gd name="T53" fmla="*/ 108 h 277"/>
                  <a:gd name="T54" fmla="*/ 91 w 128"/>
                  <a:gd name="T55" fmla="*/ 116 h 277"/>
                  <a:gd name="T56" fmla="*/ 113 w 128"/>
                  <a:gd name="T57" fmla="*/ 172 h 277"/>
                  <a:gd name="T58" fmla="*/ 92 w 128"/>
                  <a:gd name="T59" fmla="*/ 176 h 277"/>
                  <a:gd name="T60" fmla="*/ 113 w 128"/>
                  <a:gd name="T61" fmla="*/ 180 h 277"/>
                  <a:gd name="T62" fmla="*/ 107 w 128"/>
                  <a:gd name="T63" fmla="*/ 256 h 277"/>
                  <a:gd name="T64" fmla="*/ 74 w 128"/>
                  <a:gd name="T65" fmla="*/ 245 h 277"/>
                  <a:gd name="T66" fmla="*/ 71 w 128"/>
                  <a:gd name="T67" fmla="*/ 237 h 277"/>
                  <a:gd name="T68" fmla="*/ 62 w 128"/>
                  <a:gd name="T69" fmla="*/ 235 h 277"/>
                  <a:gd name="T70" fmla="*/ 45 w 128"/>
                  <a:gd name="T71" fmla="*/ 204 h 277"/>
                  <a:gd name="T72" fmla="*/ 41 w 128"/>
                  <a:gd name="T73" fmla="*/ 190 h 277"/>
                  <a:gd name="T74" fmla="*/ 33 w 128"/>
                  <a:gd name="T75" fmla="*/ 148 h 277"/>
                  <a:gd name="T76" fmla="*/ 33 w 128"/>
                  <a:gd name="T77" fmla="*/ 134 h 277"/>
                  <a:gd name="T78" fmla="*/ 42 w 128"/>
                  <a:gd name="T79" fmla="*/ 79 h 277"/>
                  <a:gd name="T80" fmla="*/ 47 w 128"/>
                  <a:gd name="T81" fmla="*/ 67 h 277"/>
                  <a:gd name="T82" fmla="*/ 67 w 128"/>
                  <a:gd name="T83" fmla="*/ 41 h 277"/>
                  <a:gd name="T84" fmla="*/ 79 w 128"/>
                  <a:gd name="T85" fmla="*/ 39 h 277"/>
                  <a:gd name="T86" fmla="*/ 80 w 128"/>
                  <a:gd name="T87" fmla="*/ 29 h 277"/>
                  <a:gd name="T88" fmla="*/ 113 w 128"/>
                  <a:gd name="T89" fmla="*/ 29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8" h="277">
                    <a:moveTo>
                      <a:pt x="95" y="61"/>
                    </a:moveTo>
                    <a:cubicBezTo>
                      <a:pt x="89" y="67"/>
                      <a:pt x="85" y="71"/>
                      <a:pt x="76" y="73"/>
                    </a:cubicBezTo>
                    <a:cubicBezTo>
                      <a:pt x="74" y="69"/>
                      <a:pt x="72" y="64"/>
                      <a:pt x="69" y="60"/>
                    </a:cubicBezTo>
                    <a:cubicBezTo>
                      <a:pt x="67" y="58"/>
                      <a:pt x="65" y="58"/>
                      <a:pt x="63" y="59"/>
                    </a:cubicBezTo>
                    <a:cubicBezTo>
                      <a:pt x="61" y="60"/>
                      <a:pt x="61" y="63"/>
                      <a:pt x="62" y="64"/>
                    </a:cubicBezTo>
                    <a:cubicBezTo>
                      <a:pt x="76" y="83"/>
                      <a:pt x="73" y="97"/>
                      <a:pt x="66" y="103"/>
                    </a:cubicBezTo>
                    <a:cubicBezTo>
                      <a:pt x="59" y="111"/>
                      <a:pt x="48" y="111"/>
                      <a:pt x="38" y="104"/>
                    </a:cubicBezTo>
                    <a:cubicBezTo>
                      <a:pt x="36" y="103"/>
                      <a:pt x="34" y="103"/>
                      <a:pt x="33" y="105"/>
                    </a:cubicBezTo>
                    <a:cubicBezTo>
                      <a:pt x="31" y="107"/>
                      <a:pt x="32" y="109"/>
                      <a:pt x="34" y="110"/>
                    </a:cubicBezTo>
                    <a:cubicBezTo>
                      <a:pt x="42" y="117"/>
                      <a:pt x="52" y="118"/>
                      <a:pt x="61" y="116"/>
                    </a:cubicBezTo>
                    <a:cubicBezTo>
                      <a:pt x="61" y="116"/>
                      <a:pt x="61" y="116"/>
                      <a:pt x="61" y="116"/>
                    </a:cubicBezTo>
                    <a:cubicBezTo>
                      <a:pt x="68" y="127"/>
                      <a:pt x="78" y="145"/>
                      <a:pt x="58" y="169"/>
                    </a:cubicBezTo>
                    <a:cubicBezTo>
                      <a:pt x="55" y="168"/>
                      <a:pt x="52" y="167"/>
                      <a:pt x="49" y="166"/>
                    </a:cubicBezTo>
                    <a:cubicBezTo>
                      <a:pt x="47" y="166"/>
                      <a:pt x="45" y="167"/>
                      <a:pt x="44" y="169"/>
                    </a:cubicBezTo>
                    <a:cubicBezTo>
                      <a:pt x="44" y="171"/>
                      <a:pt x="45" y="173"/>
                      <a:pt x="47" y="174"/>
                    </a:cubicBezTo>
                    <a:cubicBezTo>
                      <a:pt x="65" y="178"/>
                      <a:pt x="75" y="188"/>
                      <a:pt x="75" y="199"/>
                    </a:cubicBezTo>
                    <a:cubicBezTo>
                      <a:pt x="75" y="208"/>
                      <a:pt x="68" y="216"/>
                      <a:pt x="58" y="218"/>
                    </a:cubicBezTo>
                    <a:cubicBezTo>
                      <a:pt x="56" y="219"/>
                      <a:pt x="54" y="221"/>
                      <a:pt x="55" y="223"/>
                    </a:cubicBezTo>
                    <a:cubicBezTo>
                      <a:pt x="55" y="225"/>
                      <a:pt x="57" y="227"/>
                      <a:pt x="60" y="226"/>
                    </a:cubicBezTo>
                    <a:cubicBezTo>
                      <a:pt x="67" y="225"/>
                      <a:pt x="73" y="220"/>
                      <a:pt x="78" y="215"/>
                    </a:cubicBezTo>
                    <a:cubicBezTo>
                      <a:pt x="85" y="219"/>
                      <a:pt x="90" y="226"/>
                      <a:pt x="90" y="240"/>
                    </a:cubicBezTo>
                    <a:cubicBezTo>
                      <a:pt x="90" y="242"/>
                      <a:pt x="92" y="244"/>
                      <a:pt x="94" y="244"/>
                    </a:cubicBezTo>
                    <a:cubicBezTo>
                      <a:pt x="96" y="244"/>
                      <a:pt x="98" y="242"/>
                      <a:pt x="98" y="240"/>
                    </a:cubicBezTo>
                    <a:cubicBezTo>
                      <a:pt x="98" y="221"/>
                      <a:pt x="90" y="213"/>
                      <a:pt x="81" y="208"/>
                    </a:cubicBezTo>
                    <a:cubicBezTo>
                      <a:pt x="82" y="205"/>
                      <a:pt x="83" y="202"/>
                      <a:pt x="83" y="199"/>
                    </a:cubicBezTo>
                    <a:cubicBezTo>
                      <a:pt x="83" y="190"/>
                      <a:pt x="78" y="180"/>
                      <a:pt x="66" y="173"/>
                    </a:cubicBezTo>
                    <a:cubicBezTo>
                      <a:pt x="71" y="166"/>
                      <a:pt x="74" y="159"/>
                      <a:pt x="76" y="153"/>
                    </a:cubicBezTo>
                    <a:cubicBezTo>
                      <a:pt x="101" y="153"/>
                      <a:pt x="101" y="153"/>
                      <a:pt x="101" y="153"/>
                    </a:cubicBezTo>
                    <a:cubicBezTo>
                      <a:pt x="103" y="153"/>
                      <a:pt x="105" y="151"/>
                      <a:pt x="105" y="149"/>
                    </a:cubicBezTo>
                    <a:cubicBezTo>
                      <a:pt x="105" y="147"/>
                      <a:pt x="103" y="145"/>
                      <a:pt x="101" y="145"/>
                    </a:cubicBezTo>
                    <a:cubicBezTo>
                      <a:pt x="77" y="145"/>
                      <a:pt x="77" y="145"/>
                      <a:pt x="77" y="145"/>
                    </a:cubicBezTo>
                    <a:cubicBezTo>
                      <a:pt x="79" y="131"/>
                      <a:pt x="72" y="119"/>
                      <a:pt x="68" y="112"/>
                    </a:cubicBezTo>
                    <a:cubicBezTo>
                      <a:pt x="69" y="111"/>
                      <a:pt x="71" y="110"/>
                      <a:pt x="72" y="109"/>
                    </a:cubicBezTo>
                    <a:cubicBezTo>
                      <a:pt x="78" y="103"/>
                      <a:pt x="82" y="93"/>
                      <a:pt x="79" y="80"/>
                    </a:cubicBezTo>
                    <a:cubicBezTo>
                      <a:pt x="88" y="78"/>
                      <a:pt x="94" y="74"/>
                      <a:pt x="101" y="67"/>
                    </a:cubicBezTo>
                    <a:cubicBezTo>
                      <a:pt x="102" y="65"/>
                      <a:pt x="102" y="63"/>
                      <a:pt x="101" y="61"/>
                    </a:cubicBezTo>
                    <a:cubicBezTo>
                      <a:pt x="99" y="60"/>
                      <a:pt x="97" y="60"/>
                      <a:pt x="95" y="61"/>
                    </a:cubicBezTo>
                    <a:close/>
                    <a:moveTo>
                      <a:pt x="96" y="0"/>
                    </a:moveTo>
                    <a:cubicBezTo>
                      <a:pt x="81" y="0"/>
                      <a:pt x="67" y="11"/>
                      <a:pt x="65" y="25"/>
                    </a:cubicBezTo>
                    <a:cubicBezTo>
                      <a:pt x="45" y="26"/>
                      <a:pt x="29" y="41"/>
                      <a:pt x="29" y="59"/>
                    </a:cubicBezTo>
                    <a:cubicBezTo>
                      <a:pt x="29" y="62"/>
                      <a:pt x="29" y="64"/>
                      <a:pt x="30" y="66"/>
                    </a:cubicBezTo>
                    <a:cubicBezTo>
                      <a:pt x="12" y="73"/>
                      <a:pt x="0" y="89"/>
                      <a:pt x="0" y="108"/>
                    </a:cubicBezTo>
                    <a:cubicBezTo>
                      <a:pt x="0" y="121"/>
                      <a:pt x="6" y="133"/>
                      <a:pt x="16" y="141"/>
                    </a:cubicBezTo>
                    <a:cubicBezTo>
                      <a:pt x="8" y="148"/>
                      <a:pt x="4" y="158"/>
                      <a:pt x="4" y="168"/>
                    </a:cubicBezTo>
                    <a:cubicBezTo>
                      <a:pt x="4" y="183"/>
                      <a:pt x="13" y="196"/>
                      <a:pt x="27" y="202"/>
                    </a:cubicBezTo>
                    <a:cubicBezTo>
                      <a:pt x="25" y="207"/>
                      <a:pt x="24" y="211"/>
                      <a:pt x="24" y="216"/>
                    </a:cubicBezTo>
                    <a:cubicBezTo>
                      <a:pt x="24" y="234"/>
                      <a:pt x="39" y="249"/>
                      <a:pt x="58" y="250"/>
                    </a:cubicBezTo>
                    <a:cubicBezTo>
                      <a:pt x="61" y="265"/>
                      <a:pt x="76" y="277"/>
                      <a:pt x="93" y="277"/>
                    </a:cubicBezTo>
                    <a:cubicBezTo>
                      <a:pt x="102" y="277"/>
                      <a:pt x="111" y="274"/>
                      <a:pt x="118" y="268"/>
                    </a:cubicBezTo>
                    <a:cubicBezTo>
                      <a:pt x="125" y="262"/>
                      <a:pt x="128" y="253"/>
                      <a:pt x="128" y="245"/>
                    </a:cubicBezTo>
                    <a:cubicBezTo>
                      <a:pt x="128" y="29"/>
                      <a:pt x="128" y="29"/>
                      <a:pt x="128" y="29"/>
                    </a:cubicBezTo>
                    <a:cubicBezTo>
                      <a:pt x="128" y="13"/>
                      <a:pt x="114" y="0"/>
                      <a:pt x="96" y="0"/>
                    </a:cubicBezTo>
                    <a:close/>
                    <a:moveTo>
                      <a:pt x="113" y="108"/>
                    </a:moveTo>
                    <a:cubicBezTo>
                      <a:pt x="91" y="108"/>
                      <a:pt x="91" y="108"/>
                      <a:pt x="91" y="108"/>
                    </a:cubicBezTo>
                    <a:cubicBezTo>
                      <a:pt x="88" y="108"/>
                      <a:pt x="87" y="109"/>
                      <a:pt x="87" y="112"/>
                    </a:cubicBezTo>
                    <a:cubicBezTo>
                      <a:pt x="87" y="114"/>
                      <a:pt x="88" y="116"/>
                      <a:pt x="91" y="116"/>
                    </a:cubicBezTo>
                    <a:cubicBezTo>
                      <a:pt x="113" y="116"/>
                      <a:pt x="113" y="116"/>
                      <a:pt x="113" y="116"/>
                    </a:cubicBezTo>
                    <a:cubicBezTo>
                      <a:pt x="113" y="172"/>
                      <a:pt x="113" y="172"/>
                      <a:pt x="113" y="172"/>
                    </a:cubicBezTo>
                    <a:cubicBezTo>
                      <a:pt x="96" y="172"/>
                      <a:pt x="96" y="172"/>
                      <a:pt x="96" y="172"/>
                    </a:cubicBezTo>
                    <a:cubicBezTo>
                      <a:pt x="94" y="172"/>
                      <a:pt x="92" y="174"/>
                      <a:pt x="92" y="176"/>
                    </a:cubicBezTo>
                    <a:cubicBezTo>
                      <a:pt x="92" y="178"/>
                      <a:pt x="94" y="180"/>
                      <a:pt x="96" y="180"/>
                    </a:cubicBezTo>
                    <a:cubicBezTo>
                      <a:pt x="113" y="180"/>
                      <a:pt x="113" y="180"/>
                      <a:pt x="113" y="180"/>
                    </a:cubicBezTo>
                    <a:cubicBezTo>
                      <a:pt x="113" y="245"/>
                      <a:pt x="113" y="245"/>
                      <a:pt x="113" y="245"/>
                    </a:cubicBezTo>
                    <a:cubicBezTo>
                      <a:pt x="113" y="249"/>
                      <a:pt x="111" y="253"/>
                      <a:pt x="107" y="256"/>
                    </a:cubicBezTo>
                    <a:cubicBezTo>
                      <a:pt x="104" y="259"/>
                      <a:pt x="98" y="261"/>
                      <a:pt x="93" y="261"/>
                    </a:cubicBezTo>
                    <a:cubicBezTo>
                      <a:pt x="82" y="261"/>
                      <a:pt x="74" y="254"/>
                      <a:pt x="74" y="245"/>
                    </a:cubicBezTo>
                    <a:cubicBezTo>
                      <a:pt x="74" y="244"/>
                      <a:pt x="74" y="244"/>
                      <a:pt x="74" y="243"/>
                    </a:cubicBezTo>
                    <a:cubicBezTo>
                      <a:pt x="74" y="241"/>
                      <a:pt x="73" y="238"/>
                      <a:pt x="71" y="237"/>
                    </a:cubicBezTo>
                    <a:cubicBezTo>
                      <a:pt x="70" y="235"/>
                      <a:pt x="67" y="234"/>
                      <a:pt x="65" y="234"/>
                    </a:cubicBezTo>
                    <a:cubicBezTo>
                      <a:pt x="64" y="235"/>
                      <a:pt x="63" y="235"/>
                      <a:pt x="62" y="235"/>
                    </a:cubicBezTo>
                    <a:cubicBezTo>
                      <a:pt x="50" y="235"/>
                      <a:pt x="40" y="226"/>
                      <a:pt x="40" y="216"/>
                    </a:cubicBezTo>
                    <a:cubicBezTo>
                      <a:pt x="40" y="212"/>
                      <a:pt x="42" y="207"/>
                      <a:pt x="45" y="204"/>
                    </a:cubicBezTo>
                    <a:cubicBezTo>
                      <a:pt x="47" y="202"/>
                      <a:pt x="48" y="199"/>
                      <a:pt x="47" y="196"/>
                    </a:cubicBezTo>
                    <a:cubicBezTo>
                      <a:pt x="47" y="193"/>
                      <a:pt x="44" y="191"/>
                      <a:pt x="41" y="190"/>
                    </a:cubicBezTo>
                    <a:cubicBezTo>
                      <a:pt x="29" y="188"/>
                      <a:pt x="20" y="179"/>
                      <a:pt x="20" y="168"/>
                    </a:cubicBezTo>
                    <a:cubicBezTo>
                      <a:pt x="20" y="160"/>
                      <a:pt x="25" y="152"/>
                      <a:pt x="33" y="148"/>
                    </a:cubicBezTo>
                    <a:cubicBezTo>
                      <a:pt x="36" y="147"/>
                      <a:pt x="38" y="144"/>
                      <a:pt x="38" y="141"/>
                    </a:cubicBezTo>
                    <a:cubicBezTo>
                      <a:pt x="38" y="138"/>
                      <a:pt x="36" y="135"/>
                      <a:pt x="33" y="134"/>
                    </a:cubicBezTo>
                    <a:cubicBezTo>
                      <a:pt x="22" y="128"/>
                      <a:pt x="15" y="118"/>
                      <a:pt x="15" y="108"/>
                    </a:cubicBezTo>
                    <a:cubicBezTo>
                      <a:pt x="15" y="94"/>
                      <a:pt x="26" y="82"/>
                      <a:pt x="42" y="79"/>
                    </a:cubicBezTo>
                    <a:cubicBezTo>
                      <a:pt x="44" y="78"/>
                      <a:pt x="46" y="76"/>
                      <a:pt x="47" y="74"/>
                    </a:cubicBezTo>
                    <a:cubicBezTo>
                      <a:pt x="48" y="72"/>
                      <a:pt x="48" y="69"/>
                      <a:pt x="47" y="67"/>
                    </a:cubicBezTo>
                    <a:cubicBezTo>
                      <a:pt x="45" y="65"/>
                      <a:pt x="45" y="62"/>
                      <a:pt x="45" y="59"/>
                    </a:cubicBezTo>
                    <a:cubicBezTo>
                      <a:pt x="45" y="49"/>
                      <a:pt x="54" y="41"/>
                      <a:pt x="67" y="41"/>
                    </a:cubicBezTo>
                    <a:cubicBezTo>
                      <a:pt x="68" y="41"/>
                      <a:pt x="70" y="41"/>
                      <a:pt x="71" y="41"/>
                    </a:cubicBezTo>
                    <a:cubicBezTo>
                      <a:pt x="74" y="42"/>
                      <a:pt x="77" y="41"/>
                      <a:pt x="79" y="39"/>
                    </a:cubicBezTo>
                    <a:cubicBezTo>
                      <a:pt x="80" y="37"/>
                      <a:pt x="81" y="34"/>
                      <a:pt x="81" y="32"/>
                    </a:cubicBezTo>
                    <a:cubicBezTo>
                      <a:pt x="80" y="31"/>
                      <a:pt x="80" y="30"/>
                      <a:pt x="80" y="29"/>
                    </a:cubicBezTo>
                    <a:cubicBezTo>
                      <a:pt x="80" y="22"/>
                      <a:pt x="88" y="16"/>
                      <a:pt x="96" y="16"/>
                    </a:cubicBezTo>
                    <a:cubicBezTo>
                      <a:pt x="105" y="16"/>
                      <a:pt x="113" y="22"/>
                      <a:pt x="113" y="29"/>
                    </a:cubicBezTo>
                    <a:lnTo>
                      <a:pt x="113" y="108"/>
                    </a:lnTo>
                    <a:close/>
                  </a:path>
                </a:pathLst>
              </a:custGeom>
              <a:solidFill>
                <a:srgbClr val="30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CD0C97-4F61-4DAB-A75E-B53AB4896B10}"/>
              </a:ext>
            </a:extLst>
          </p:cNvPr>
          <p:cNvGrpSpPr/>
          <p:nvPr/>
        </p:nvGrpSpPr>
        <p:grpSpPr>
          <a:xfrm>
            <a:off x="2265611" y="3578804"/>
            <a:ext cx="2957453" cy="762706"/>
            <a:chOff x="2265611" y="3578804"/>
            <a:chExt cx="2957453" cy="762706"/>
          </a:xfrm>
        </p:grpSpPr>
        <p:grpSp>
          <p:nvGrpSpPr>
            <p:cNvPr id="6" name="Shape 07">
              <a:extLst>
                <a:ext uri="{FF2B5EF4-FFF2-40B4-BE49-F238E27FC236}">
                  <a16:creationId xmlns:a16="http://schemas.microsoft.com/office/drawing/2014/main" id="{0C03F8AF-F297-154C-8EF2-27FFBCBDC674}"/>
                </a:ext>
              </a:extLst>
            </p:cNvPr>
            <p:cNvGrpSpPr/>
            <p:nvPr/>
          </p:nvGrpSpPr>
          <p:grpSpPr>
            <a:xfrm>
              <a:off x="2265611" y="3578804"/>
              <a:ext cx="2957453" cy="762706"/>
              <a:chOff x="741610" y="3578804"/>
              <a:chExt cx="2957453" cy="762706"/>
            </a:xfrm>
          </p:grpSpPr>
          <p:sp>
            <p:nvSpPr>
              <p:cNvPr id="87" name="Freeform 107">
                <a:extLst>
                  <a:ext uri="{FF2B5EF4-FFF2-40B4-BE49-F238E27FC236}">
                    <a16:creationId xmlns:a16="http://schemas.microsoft.com/office/drawing/2014/main" id="{5D1A8C0E-3AAE-C344-9D72-3E6B4BC3E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10" y="3578804"/>
                <a:ext cx="2309570" cy="762706"/>
              </a:xfrm>
              <a:custGeom>
                <a:avLst/>
                <a:gdLst>
                  <a:gd name="T0" fmla="*/ 1343 w 1610"/>
                  <a:gd name="T1" fmla="*/ 0 h 534"/>
                  <a:gd name="T2" fmla="*/ 1343 w 1610"/>
                  <a:gd name="T3" fmla="*/ 0 h 534"/>
                  <a:gd name="T4" fmla="*/ 267 w 1610"/>
                  <a:gd name="T5" fmla="*/ 0 h 534"/>
                  <a:gd name="T6" fmla="*/ 0 w 1610"/>
                  <a:gd name="T7" fmla="*/ 267 h 534"/>
                  <a:gd name="T8" fmla="*/ 267 w 1610"/>
                  <a:gd name="T9" fmla="*/ 534 h 534"/>
                  <a:gd name="T10" fmla="*/ 1343 w 1610"/>
                  <a:gd name="T11" fmla="*/ 534 h 534"/>
                  <a:gd name="T12" fmla="*/ 1343 w 1610"/>
                  <a:gd name="T13" fmla="*/ 534 h 534"/>
                  <a:gd name="T14" fmla="*/ 1610 w 1610"/>
                  <a:gd name="T15" fmla="*/ 267 h 534"/>
                  <a:gd name="T16" fmla="*/ 1343 w 1610"/>
                  <a:gd name="T17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0" h="534">
                    <a:moveTo>
                      <a:pt x="1343" y="0"/>
                    </a:moveTo>
                    <a:cubicBezTo>
                      <a:pt x="1343" y="0"/>
                      <a:pt x="1343" y="0"/>
                      <a:pt x="1343" y="0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120" y="0"/>
                      <a:pt x="0" y="120"/>
                      <a:pt x="0" y="267"/>
                    </a:cubicBezTo>
                    <a:cubicBezTo>
                      <a:pt x="0" y="414"/>
                      <a:pt x="120" y="534"/>
                      <a:pt x="267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491" y="534"/>
                      <a:pt x="1610" y="414"/>
                      <a:pt x="1610" y="267"/>
                    </a:cubicBezTo>
                    <a:cubicBezTo>
                      <a:pt x="1610" y="120"/>
                      <a:pt x="1491" y="0"/>
                      <a:pt x="134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93FEA"/>
                  </a:gs>
                  <a:gs pos="100000">
                    <a:srgbClr val="9368FC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889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8" name="Oval 108">
                <a:extLst>
                  <a:ext uri="{FF2B5EF4-FFF2-40B4-BE49-F238E27FC236}">
                    <a16:creationId xmlns:a16="http://schemas.microsoft.com/office/drawing/2014/main" id="{3DFDE9CE-54F1-1140-B93B-71E1249ED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332" y="3828273"/>
                <a:ext cx="265358" cy="264564"/>
              </a:xfrm>
              <a:prstGeom prst="ellipse">
                <a:avLst/>
              </a:prstGeom>
              <a:solidFill>
                <a:srgbClr val="AD8EF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9" name="Oval 112">
                <a:extLst>
                  <a:ext uri="{FF2B5EF4-FFF2-40B4-BE49-F238E27FC236}">
                    <a16:creationId xmlns:a16="http://schemas.microsoft.com/office/drawing/2014/main" id="{10316A42-C236-AE4A-93D3-20DC82CBD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3950" y="3657459"/>
                <a:ext cx="608576" cy="605398"/>
              </a:xfrm>
              <a:prstGeom prst="ellipse">
                <a:avLst/>
              </a:prstGeom>
              <a:solidFill>
                <a:srgbClr val="793FE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90" name="Texture">
                <a:extLst>
                  <a:ext uri="{FF2B5EF4-FFF2-40B4-BE49-F238E27FC236}">
                    <a16:creationId xmlns:a16="http://schemas.microsoft.com/office/drawing/2014/main" id="{95ABDD55-279E-8547-B74C-E205FAB4B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2719" y="3956602"/>
                <a:ext cx="412750" cy="120650"/>
              </a:xfrm>
              <a:prstGeom prst="rect">
                <a:avLst/>
              </a:prstGeom>
            </p:spPr>
          </p:pic>
          <p:sp>
            <p:nvSpPr>
              <p:cNvPr id="8296" name="Rectangle 135"/>
              <p:cNvSpPr>
                <a:spLocks noChangeArrowheads="1"/>
              </p:cNvSpPr>
              <p:nvPr/>
            </p:nvSpPr>
            <p:spPr bwMode="auto">
              <a:xfrm>
                <a:off x="941248" y="3925438"/>
                <a:ext cx="61161" cy="61161"/>
              </a:xfrm>
              <a:prstGeom prst="rect">
                <a:avLst/>
              </a:prstGeom>
              <a:solidFill>
                <a:srgbClr val="30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97" name="Freeform 136"/>
              <p:cNvSpPr>
                <a:spLocks/>
              </p:cNvSpPr>
              <p:nvPr/>
            </p:nvSpPr>
            <p:spPr bwMode="auto">
              <a:xfrm>
                <a:off x="2828508" y="3689531"/>
                <a:ext cx="830840" cy="274828"/>
              </a:xfrm>
              <a:custGeom>
                <a:avLst/>
                <a:gdLst>
                  <a:gd name="T0" fmla="*/ 1033 w 1046"/>
                  <a:gd name="T1" fmla="*/ 0 h 346"/>
                  <a:gd name="T2" fmla="*/ 610 w 1046"/>
                  <a:gd name="T3" fmla="*/ 324 h 346"/>
                  <a:gd name="T4" fmla="*/ 0 w 1046"/>
                  <a:gd name="T5" fmla="*/ 324 h 346"/>
                  <a:gd name="T6" fmla="*/ 0 w 1046"/>
                  <a:gd name="T7" fmla="*/ 346 h 346"/>
                  <a:gd name="T8" fmla="*/ 618 w 1046"/>
                  <a:gd name="T9" fmla="*/ 346 h 346"/>
                  <a:gd name="T10" fmla="*/ 1046 w 1046"/>
                  <a:gd name="T11" fmla="*/ 18 h 346"/>
                  <a:gd name="T12" fmla="*/ 1033 w 1046"/>
                  <a:gd name="T13" fmla="*/ 0 h 346"/>
                  <a:gd name="T14" fmla="*/ 1033 w 1046"/>
                  <a:gd name="T15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6" h="346">
                    <a:moveTo>
                      <a:pt x="1033" y="0"/>
                    </a:moveTo>
                    <a:lnTo>
                      <a:pt x="610" y="324"/>
                    </a:lnTo>
                    <a:lnTo>
                      <a:pt x="0" y="324"/>
                    </a:lnTo>
                    <a:lnTo>
                      <a:pt x="0" y="346"/>
                    </a:lnTo>
                    <a:lnTo>
                      <a:pt x="618" y="346"/>
                    </a:lnTo>
                    <a:lnTo>
                      <a:pt x="1046" y="18"/>
                    </a:lnTo>
                    <a:lnTo>
                      <a:pt x="1033" y="0"/>
                    </a:lnTo>
                    <a:lnTo>
                      <a:pt x="103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98" name="Oval 137"/>
              <p:cNvSpPr>
                <a:spLocks noChangeArrowheads="1"/>
              </p:cNvSpPr>
              <p:nvPr/>
            </p:nvSpPr>
            <p:spPr bwMode="auto">
              <a:xfrm>
                <a:off x="3608513" y="3652993"/>
                <a:ext cx="90550" cy="89756"/>
              </a:xfrm>
              <a:prstGeom prst="ellipse">
                <a:avLst/>
              </a:prstGeom>
              <a:solidFill>
                <a:srgbClr val="384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1" name="Circle">
                <a:extLst>
                  <a:ext uri="{FF2B5EF4-FFF2-40B4-BE49-F238E27FC236}">
                    <a16:creationId xmlns:a16="http://schemas.microsoft.com/office/drawing/2014/main" id="{86CE4147-4656-0E4F-A4A9-80D836E55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140" y="3686855"/>
                <a:ext cx="548195" cy="545812"/>
              </a:xfrm>
              <a:prstGeom prst="ellipse">
                <a:avLst/>
              </a:prstGeom>
              <a:gradFill>
                <a:gsLst>
                  <a:gs pos="0">
                    <a:srgbClr val="FEFFFF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27000" dir="2700000" sx="96000" sy="96000" algn="tl" rotWithShape="0">
                  <a:prstClr val="black">
                    <a:alpha val="6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ED35A5D-587C-7642-86B6-DF1B927016F6}"/>
                </a:ext>
              </a:extLst>
            </p:cNvPr>
            <p:cNvSpPr txBox="1"/>
            <p:nvPr/>
          </p:nvSpPr>
          <p:spPr>
            <a:xfrm>
              <a:off x="2462318" y="3808484"/>
              <a:ext cx="15986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Comic Sans MS" panose="030F0702030302020204" pitchFamily="66" charset="0"/>
                  <a:ea typeface="Roboto Condensed" panose="02000000000000000000" pitchFamily="2" charset="0"/>
                </a:rPr>
                <a:t>Data Types</a:t>
              </a:r>
              <a:endParaRPr lang="ru-RU" sz="1400" b="1" dirty="0">
                <a:solidFill>
                  <a:schemeClr val="bg1"/>
                </a:solidFill>
                <a:latin typeface="Comic Sans MS" panose="030F0702030302020204" pitchFamily="66" charset="0"/>
                <a:ea typeface="Roboto Condensed" panose="02000000000000000000" pitchFamily="2" charset="0"/>
              </a:endParaRPr>
            </a:p>
          </p:txBody>
        </p:sp>
        <p:grpSp>
          <p:nvGrpSpPr>
            <p:cNvPr id="177" name="Inbox message">
              <a:extLst>
                <a:ext uri="{FF2B5EF4-FFF2-40B4-BE49-F238E27FC236}">
                  <a16:creationId xmlns:a16="http://schemas.microsoft.com/office/drawing/2014/main" id="{D3EF4DC1-1386-A84F-9A21-52066FA99025}"/>
                </a:ext>
              </a:extLst>
            </p:cNvPr>
            <p:cNvGrpSpPr/>
            <p:nvPr/>
          </p:nvGrpSpPr>
          <p:grpSpPr>
            <a:xfrm>
              <a:off x="4045418" y="3832529"/>
              <a:ext cx="304132" cy="276822"/>
              <a:chOff x="1715932" y="4991195"/>
              <a:chExt cx="467895" cy="425880"/>
            </a:xfrm>
            <a:effectLst>
              <a:reflection blurRad="6350" stA="20000" endPos="35000" dir="5400000" sy="-100000" algn="bl" rotWithShape="0"/>
            </a:effectLst>
          </p:grpSpPr>
          <p:sp>
            <p:nvSpPr>
              <p:cNvPr id="178" name="Freeform 42">
                <a:extLst>
                  <a:ext uri="{FF2B5EF4-FFF2-40B4-BE49-F238E27FC236}">
                    <a16:creationId xmlns:a16="http://schemas.microsoft.com/office/drawing/2014/main" id="{5EE7E946-A462-924B-AE98-43095F88A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9669" y="5200316"/>
                <a:ext cx="160421" cy="216759"/>
              </a:xfrm>
              <a:custGeom>
                <a:avLst/>
                <a:gdLst>
                  <a:gd name="T0" fmla="*/ 0 w 168"/>
                  <a:gd name="T1" fmla="*/ 117 h 227"/>
                  <a:gd name="T2" fmla="*/ 43 w 168"/>
                  <a:gd name="T3" fmla="*/ 117 h 227"/>
                  <a:gd name="T4" fmla="*/ 43 w 168"/>
                  <a:gd name="T5" fmla="*/ 227 h 227"/>
                  <a:gd name="T6" fmla="*/ 125 w 168"/>
                  <a:gd name="T7" fmla="*/ 227 h 227"/>
                  <a:gd name="T8" fmla="*/ 125 w 168"/>
                  <a:gd name="T9" fmla="*/ 117 h 227"/>
                  <a:gd name="T10" fmla="*/ 168 w 168"/>
                  <a:gd name="T11" fmla="*/ 117 h 227"/>
                  <a:gd name="T12" fmla="*/ 85 w 168"/>
                  <a:gd name="T13" fmla="*/ 0 h 227"/>
                  <a:gd name="T14" fmla="*/ 0 w 168"/>
                  <a:gd name="T15" fmla="*/ 11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227">
                    <a:moveTo>
                      <a:pt x="0" y="117"/>
                    </a:moveTo>
                    <a:lnTo>
                      <a:pt x="43" y="117"/>
                    </a:lnTo>
                    <a:lnTo>
                      <a:pt x="43" y="227"/>
                    </a:lnTo>
                    <a:lnTo>
                      <a:pt x="125" y="227"/>
                    </a:lnTo>
                    <a:lnTo>
                      <a:pt x="125" y="117"/>
                    </a:lnTo>
                    <a:lnTo>
                      <a:pt x="168" y="117"/>
                    </a:lnTo>
                    <a:lnTo>
                      <a:pt x="85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368F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9" name="Freeform 43">
                <a:extLst>
                  <a:ext uri="{FF2B5EF4-FFF2-40B4-BE49-F238E27FC236}">
                    <a16:creationId xmlns:a16="http://schemas.microsoft.com/office/drawing/2014/main" id="{5ABF5E68-D89B-1447-B4CE-45FA884AB5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15932" y="4991195"/>
                <a:ext cx="467895" cy="273098"/>
              </a:xfrm>
              <a:custGeom>
                <a:avLst/>
                <a:gdLst>
                  <a:gd name="T0" fmla="*/ 241 w 271"/>
                  <a:gd name="T1" fmla="*/ 0 h 159"/>
                  <a:gd name="T2" fmla="*/ 30 w 271"/>
                  <a:gd name="T3" fmla="*/ 0 h 159"/>
                  <a:gd name="T4" fmla="*/ 0 w 271"/>
                  <a:gd name="T5" fmla="*/ 30 h 159"/>
                  <a:gd name="T6" fmla="*/ 0 w 271"/>
                  <a:gd name="T7" fmla="*/ 129 h 159"/>
                  <a:gd name="T8" fmla="*/ 30 w 271"/>
                  <a:gd name="T9" fmla="*/ 159 h 159"/>
                  <a:gd name="T10" fmla="*/ 96 w 271"/>
                  <a:gd name="T11" fmla="*/ 159 h 159"/>
                  <a:gd name="T12" fmla="*/ 108 w 271"/>
                  <a:gd name="T13" fmla="*/ 142 h 159"/>
                  <a:gd name="T14" fmla="*/ 30 w 271"/>
                  <a:gd name="T15" fmla="*/ 142 h 159"/>
                  <a:gd name="T16" fmla="*/ 29 w 271"/>
                  <a:gd name="T17" fmla="*/ 142 h 159"/>
                  <a:gd name="T18" fmla="*/ 94 w 271"/>
                  <a:gd name="T19" fmla="*/ 77 h 159"/>
                  <a:gd name="T20" fmla="*/ 131 w 271"/>
                  <a:gd name="T21" fmla="*/ 102 h 159"/>
                  <a:gd name="T22" fmla="*/ 136 w 271"/>
                  <a:gd name="T23" fmla="*/ 105 h 159"/>
                  <a:gd name="T24" fmla="*/ 140 w 271"/>
                  <a:gd name="T25" fmla="*/ 102 h 159"/>
                  <a:gd name="T26" fmla="*/ 177 w 271"/>
                  <a:gd name="T27" fmla="*/ 77 h 159"/>
                  <a:gd name="T28" fmla="*/ 242 w 271"/>
                  <a:gd name="T29" fmla="*/ 142 h 159"/>
                  <a:gd name="T30" fmla="*/ 241 w 271"/>
                  <a:gd name="T31" fmla="*/ 142 h 159"/>
                  <a:gd name="T32" fmla="*/ 163 w 271"/>
                  <a:gd name="T33" fmla="*/ 142 h 159"/>
                  <a:gd name="T34" fmla="*/ 175 w 271"/>
                  <a:gd name="T35" fmla="*/ 159 h 159"/>
                  <a:gd name="T36" fmla="*/ 241 w 271"/>
                  <a:gd name="T37" fmla="*/ 159 h 159"/>
                  <a:gd name="T38" fmla="*/ 271 w 271"/>
                  <a:gd name="T39" fmla="*/ 129 h 159"/>
                  <a:gd name="T40" fmla="*/ 271 w 271"/>
                  <a:gd name="T41" fmla="*/ 30 h 159"/>
                  <a:gd name="T42" fmla="*/ 241 w 271"/>
                  <a:gd name="T43" fmla="*/ 0 h 159"/>
                  <a:gd name="T44" fmla="*/ 17 w 271"/>
                  <a:gd name="T45" fmla="*/ 130 h 159"/>
                  <a:gd name="T46" fmla="*/ 17 w 271"/>
                  <a:gd name="T47" fmla="*/ 129 h 159"/>
                  <a:gd name="T48" fmla="*/ 17 w 271"/>
                  <a:gd name="T49" fmla="*/ 30 h 159"/>
                  <a:gd name="T50" fmla="*/ 18 w 271"/>
                  <a:gd name="T51" fmla="*/ 25 h 159"/>
                  <a:gd name="T52" fmla="*/ 80 w 271"/>
                  <a:gd name="T53" fmla="*/ 67 h 159"/>
                  <a:gd name="T54" fmla="*/ 17 w 271"/>
                  <a:gd name="T55" fmla="*/ 130 h 159"/>
                  <a:gd name="T56" fmla="*/ 136 w 271"/>
                  <a:gd name="T57" fmla="*/ 84 h 159"/>
                  <a:gd name="T58" fmla="*/ 36 w 271"/>
                  <a:gd name="T59" fmla="*/ 17 h 159"/>
                  <a:gd name="T60" fmla="*/ 235 w 271"/>
                  <a:gd name="T61" fmla="*/ 17 h 159"/>
                  <a:gd name="T62" fmla="*/ 136 w 271"/>
                  <a:gd name="T63" fmla="*/ 84 h 159"/>
                  <a:gd name="T64" fmla="*/ 254 w 271"/>
                  <a:gd name="T65" fmla="*/ 129 h 159"/>
                  <a:gd name="T66" fmla="*/ 254 w 271"/>
                  <a:gd name="T67" fmla="*/ 130 h 159"/>
                  <a:gd name="T68" fmla="*/ 191 w 271"/>
                  <a:gd name="T69" fmla="*/ 67 h 159"/>
                  <a:gd name="T70" fmla="*/ 253 w 271"/>
                  <a:gd name="T71" fmla="*/ 25 h 159"/>
                  <a:gd name="T72" fmla="*/ 254 w 271"/>
                  <a:gd name="T73" fmla="*/ 30 h 159"/>
                  <a:gd name="T74" fmla="*/ 254 w 271"/>
                  <a:gd name="T75" fmla="*/ 12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1" h="159">
                    <a:moveTo>
                      <a:pt x="241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3"/>
                      <a:pt x="0" y="30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45"/>
                      <a:pt x="13" y="159"/>
                      <a:pt x="30" y="159"/>
                    </a:cubicBezTo>
                    <a:cubicBezTo>
                      <a:pt x="96" y="159"/>
                      <a:pt x="96" y="159"/>
                      <a:pt x="96" y="159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30" y="142"/>
                      <a:pt x="29" y="142"/>
                      <a:pt x="29" y="142"/>
                    </a:cubicBezTo>
                    <a:cubicBezTo>
                      <a:pt x="94" y="77"/>
                      <a:pt x="94" y="77"/>
                      <a:pt x="94" y="77"/>
                    </a:cubicBezTo>
                    <a:cubicBezTo>
                      <a:pt x="131" y="102"/>
                      <a:pt x="131" y="102"/>
                      <a:pt x="131" y="102"/>
                    </a:cubicBezTo>
                    <a:cubicBezTo>
                      <a:pt x="136" y="105"/>
                      <a:pt x="136" y="105"/>
                      <a:pt x="136" y="105"/>
                    </a:cubicBezTo>
                    <a:cubicBezTo>
                      <a:pt x="140" y="102"/>
                      <a:pt x="140" y="102"/>
                      <a:pt x="140" y="102"/>
                    </a:cubicBezTo>
                    <a:cubicBezTo>
                      <a:pt x="177" y="77"/>
                      <a:pt x="177" y="77"/>
                      <a:pt x="177" y="77"/>
                    </a:cubicBezTo>
                    <a:cubicBezTo>
                      <a:pt x="242" y="142"/>
                      <a:pt x="242" y="142"/>
                      <a:pt x="242" y="142"/>
                    </a:cubicBezTo>
                    <a:cubicBezTo>
                      <a:pt x="242" y="142"/>
                      <a:pt x="241" y="142"/>
                      <a:pt x="241" y="142"/>
                    </a:cubicBezTo>
                    <a:cubicBezTo>
                      <a:pt x="163" y="142"/>
                      <a:pt x="163" y="142"/>
                      <a:pt x="163" y="142"/>
                    </a:cubicBezTo>
                    <a:cubicBezTo>
                      <a:pt x="175" y="159"/>
                      <a:pt x="175" y="159"/>
                      <a:pt x="175" y="159"/>
                    </a:cubicBezTo>
                    <a:cubicBezTo>
                      <a:pt x="241" y="159"/>
                      <a:pt x="241" y="159"/>
                      <a:pt x="241" y="159"/>
                    </a:cubicBezTo>
                    <a:cubicBezTo>
                      <a:pt x="258" y="159"/>
                      <a:pt x="271" y="145"/>
                      <a:pt x="271" y="129"/>
                    </a:cubicBezTo>
                    <a:cubicBezTo>
                      <a:pt x="271" y="30"/>
                      <a:pt x="271" y="30"/>
                      <a:pt x="271" y="30"/>
                    </a:cubicBezTo>
                    <a:cubicBezTo>
                      <a:pt x="271" y="13"/>
                      <a:pt x="258" y="0"/>
                      <a:pt x="241" y="0"/>
                    </a:cubicBezTo>
                    <a:close/>
                    <a:moveTo>
                      <a:pt x="17" y="130"/>
                    </a:moveTo>
                    <a:cubicBezTo>
                      <a:pt x="17" y="129"/>
                      <a:pt x="17" y="129"/>
                      <a:pt x="17" y="129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7" y="26"/>
                      <a:pt x="18" y="25"/>
                    </a:cubicBezTo>
                    <a:cubicBezTo>
                      <a:pt x="80" y="67"/>
                      <a:pt x="80" y="67"/>
                      <a:pt x="80" y="67"/>
                    </a:cubicBezTo>
                    <a:lnTo>
                      <a:pt x="17" y="130"/>
                    </a:lnTo>
                    <a:close/>
                    <a:moveTo>
                      <a:pt x="136" y="84"/>
                    </a:moveTo>
                    <a:cubicBezTo>
                      <a:pt x="36" y="17"/>
                      <a:pt x="36" y="17"/>
                      <a:pt x="36" y="17"/>
                    </a:cubicBezTo>
                    <a:cubicBezTo>
                      <a:pt x="235" y="17"/>
                      <a:pt x="235" y="17"/>
                      <a:pt x="235" y="17"/>
                    </a:cubicBezTo>
                    <a:lnTo>
                      <a:pt x="136" y="84"/>
                    </a:lnTo>
                    <a:close/>
                    <a:moveTo>
                      <a:pt x="254" y="129"/>
                    </a:moveTo>
                    <a:cubicBezTo>
                      <a:pt x="254" y="129"/>
                      <a:pt x="254" y="129"/>
                      <a:pt x="254" y="130"/>
                    </a:cubicBezTo>
                    <a:cubicBezTo>
                      <a:pt x="191" y="67"/>
                      <a:pt x="191" y="67"/>
                      <a:pt x="191" y="67"/>
                    </a:cubicBezTo>
                    <a:cubicBezTo>
                      <a:pt x="253" y="25"/>
                      <a:pt x="253" y="25"/>
                      <a:pt x="253" y="25"/>
                    </a:cubicBezTo>
                    <a:cubicBezTo>
                      <a:pt x="254" y="26"/>
                      <a:pt x="254" y="28"/>
                      <a:pt x="254" y="30"/>
                    </a:cubicBezTo>
                    <a:lnTo>
                      <a:pt x="254" y="129"/>
                    </a:lnTo>
                    <a:close/>
                  </a:path>
                </a:pathLst>
              </a:custGeom>
              <a:solidFill>
                <a:srgbClr val="30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CD2825-C144-4E78-A642-4751F4CDE13B}"/>
              </a:ext>
            </a:extLst>
          </p:cNvPr>
          <p:cNvGrpSpPr/>
          <p:nvPr/>
        </p:nvGrpSpPr>
        <p:grpSpPr>
          <a:xfrm>
            <a:off x="6970528" y="3577068"/>
            <a:ext cx="2956131" cy="762706"/>
            <a:chOff x="6970528" y="3577068"/>
            <a:chExt cx="2956131" cy="762706"/>
          </a:xfrm>
        </p:grpSpPr>
        <p:grpSp>
          <p:nvGrpSpPr>
            <p:cNvPr id="9" name="Shape 03">
              <a:extLst>
                <a:ext uri="{FF2B5EF4-FFF2-40B4-BE49-F238E27FC236}">
                  <a16:creationId xmlns:a16="http://schemas.microsoft.com/office/drawing/2014/main" id="{F99D64B3-012F-054A-8D77-4926643700A1}"/>
                </a:ext>
              </a:extLst>
            </p:cNvPr>
            <p:cNvGrpSpPr/>
            <p:nvPr/>
          </p:nvGrpSpPr>
          <p:grpSpPr>
            <a:xfrm>
              <a:off x="6970528" y="3577068"/>
              <a:ext cx="2956131" cy="762706"/>
              <a:chOff x="5446527" y="3577068"/>
              <a:chExt cx="2956131" cy="762706"/>
            </a:xfrm>
          </p:grpSpPr>
          <p:sp>
            <p:nvSpPr>
              <p:cNvPr id="133" name="Freeform 84">
                <a:extLst>
                  <a:ext uri="{FF2B5EF4-FFF2-40B4-BE49-F238E27FC236}">
                    <a16:creationId xmlns:a16="http://schemas.microsoft.com/office/drawing/2014/main" id="{264FB7B2-82B7-7A44-9BBE-9028DBD19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088" y="3577068"/>
                <a:ext cx="2309570" cy="762706"/>
              </a:xfrm>
              <a:custGeom>
                <a:avLst/>
                <a:gdLst>
                  <a:gd name="T0" fmla="*/ 1343 w 1610"/>
                  <a:gd name="T1" fmla="*/ 0 h 534"/>
                  <a:gd name="T2" fmla="*/ 1343 w 1610"/>
                  <a:gd name="T3" fmla="*/ 0 h 534"/>
                  <a:gd name="T4" fmla="*/ 268 w 1610"/>
                  <a:gd name="T5" fmla="*/ 0 h 534"/>
                  <a:gd name="T6" fmla="*/ 0 w 1610"/>
                  <a:gd name="T7" fmla="*/ 267 h 534"/>
                  <a:gd name="T8" fmla="*/ 268 w 1610"/>
                  <a:gd name="T9" fmla="*/ 534 h 534"/>
                  <a:gd name="T10" fmla="*/ 1343 w 1610"/>
                  <a:gd name="T11" fmla="*/ 534 h 534"/>
                  <a:gd name="T12" fmla="*/ 1343 w 1610"/>
                  <a:gd name="T13" fmla="*/ 534 h 534"/>
                  <a:gd name="T14" fmla="*/ 1610 w 1610"/>
                  <a:gd name="T15" fmla="*/ 267 h 534"/>
                  <a:gd name="T16" fmla="*/ 1343 w 1610"/>
                  <a:gd name="T17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0" h="534">
                    <a:moveTo>
                      <a:pt x="1343" y="0"/>
                    </a:moveTo>
                    <a:cubicBezTo>
                      <a:pt x="1343" y="0"/>
                      <a:pt x="1343" y="0"/>
                      <a:pt x="1343" y="0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120" y="0"/>
                      <a:pt x="0" y="120"/>
                      <a:pt x="0" y="267"/>
                    </a:cubicBezTo>
                    <a:cubicBezTo>
                      <a:pt x="0" y="414"/>
                      <a:pt x="120" y="534"/>
                      <a:pt x="268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491" y="534"/>
                      <a:pt x="1610" y="414"/>
                      <a:pt x="1610" y="267"/>
                    </a:cubicBezTo>
                    <a:cubicBezTo>
                      <a:pt x="1610" y="120"/>
                      <a:pt x="1491" y="0"/>
                      <a:pt x="1343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889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4" name="Oval 85">
                <a:extLst>
                  <a:ext uri="{FF2B5EF4-FFF2-40B4-BE49-F238E27FC236}">
                    <a16:creationId xmlns:a16="http://schemas.microsoft.com/office/drawing/2014/main" id="{328EFDC8-BCBB-114C-B423-F3952453A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1167" y="3826537"/>
                <a:ext cx="263769" cy="26456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5" name="Freeform 87">
                <a:extLst>
                  <a:ext uri="{FF2B5EF4-FFF2-40B4-BE49-F238E27FC236}">
                    <a16:creationId xmlns:a16="http://schemas.microsoft.com/office/drawing/2014/main" id="{AC0AFFCD-198B-F24C-B767-C19465152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671" y="3896452"/>
                <a:ext cx="123940" cy="123145"/>
              </a:xfrm>
              <a:custGeom>
                <a:avLst/>
                <a:gdLst>
                  <a:gd name="T0" fmla="*/ 89 w 156"/>
                  <a:gd name="T1" fmla="*/ 0 h 155"/>
                  <a:gd name="T2" fmla="*/ 65 w 156"/>
                  <a:gd name="T3" fmla="*/ 0 h 155"/>
                  <a:gd name="T4" fmla="*/ 65 w 156"/>
                  <a:gd name="T5" fmla="*/ 67 h 155"/>
                  <a:gd name="T6" fmla="*/ 0 w 156"/>
                  <a:gd name="T7" fmla="*/ 67 h 155"/>
                  <a:gd name="T8" fmla="*/ 0 w 156"/>
                  <a:gd name="T9" fmla="*/ 90 h 155"/>
                  <a:gd name="T10" fmla="*/ 65 w 156"/>
                  <a:gd name="T11" fmla="*/ 90 h 155"/>
                  <a:gd name="T12" fmla="*/ 65 w 156"/>
                  <a:gd name="T13" fmla="*/ 155 h 155"/>
                  <a:gd name="T14" fmla="*/ 89 w 156"/>
                  <a:gd name="T15" fmla="*/ 155 h 155"/>
                  <a:gd name="T16" fmla="*/ 89 w 156"/>
                  <a:gd name="T17" fmla="*/ 90 h 155"/>
                  <a:gd name="T18" fmla="*/ 156 w 156"/>
                  <a:gd name="T19" fmla="*/ 90 h 155"/>
                  <a:gd name="T20" fmla="*/ 156 w 156"/>
                  <a:gd name="T21" fmla="*/ 67 h 155"/>
                  <a:gd name="T22" fmla="*/ 89 w 156"/>
                  <a:gd name="T23" fmla="*/ 67 h 155"/>
                  <a:gd name="T24" fmla="*/ 89 w 156"/>
                  <a:gd name="T2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155">
                    <a:moveTo>
                      <a:pt x="89" y="0"/>
                    </a:moveTo>
                    <a:lnTo>
                      <a:pt x="65" y="0"/>
                    </a:lnTo>
                    <a:lnTo>
                      <a:pt x="65" y="67"/>
                    </a:lnTo>
                    <a:lnTo>
                      <a:pt x="0" y="67"/>
                    </a:lnTo>
                    <a:lnTo>
                      <a:pt x="0" y="90"/>
                    </a:lnTo>
                    <a:lnTo>
                      <a:pt x="65" y="90"/>
                    </a:lnTo>
                    <a:lnTo>
                      <a:pt x="65" y="155"/>
                    </a:lnTo>
                    <a:lnTo>
                      <a:pt x="89" y="155"/>
                    </a:lnTo>
                    <a:lnTo>
                      <a:pt x="89" y="90"/>
                    </a:lnTo>
                    <a:lnTo>
                      <a:pt x="156" y="90"/>
                    </a:lnTo>
                    <a:lnTo>
                      <a:pt x="156" y="67"/>
                    </a:lnTo>
                    <a:lnTo>
                      <a:pt x="89" y="67"/>
                    </a:lnTo>
                    <a:lnTo>
                      <a:pt x="8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6" name="Oval 90">
                <a:extLst>
                  <a:ext uri="{FF2B5EF4-FFF2-40B4-BE49-F238E27FC236}">
                    <a16:creationId xmlns:a16="http://schemas.microsoft.com/office/drawing/2014/main" id="{0BCF9FC9-B22C-9143-8F8C-4CB94BF87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1742" y="3655723"/>
                <a:ext cx="610165" cy="60539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137" name="Texture">
                <a:extLst>
                  <a:ext uri="{FF2B5EF4-FFF2-40B4-BE49-F238E27FC236}">
                    <a16:creationId xmlns:a16="http://schemas.microsoft.com/office/drawing/2014/main" id="{6099E139-9970-AD41-8704-3376C8E69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727470" y="3954866"/>
                <a:ext cx="412750" cy="120650"/>
              </a:xfrm>
              <a:prstGeom prst="rect">
                <a:avLst/>
              </a:prstGeom>
            </p:spPr>
          </p:pic>
          <p:sp>
            <p:nvSpPr>
              <p:cNvPr id="8266" name="Freeform 109"/>
              <p:cNvSpPr>
                <a:spLocks/>
              </p:cNvSpPr>
              <p:nvPr/>
            </p:nvSpPr>
            <p:spPr bwMode="auto">
              <a:xfrm>
                <a:off x="8109820" y="3907964"/>
                <a:ext cx="127883" cy="108819"/>
              </a:xfrm>
              <a:custGeom>
                <a:avLst/>
                <a:gdLst>
                  <a:gd name="T0" fmla="*/ 67 w 89"/>
                  <a:gd name="T1" fmla="*/ 0 h 76"/>
                  <a:gd name="T2" fmla="*/ 54 w 89"/>
                  <a:gd name="T3" fmla="*/ 4 h 76"/>
                  <a:gd name="T4" fmla="*/ 45 w 89"/>
                  <a:gd name="T5" fmla="*/ 11 h 76"/>
                  <a:gd name="T6" fmla="*/ 35 w 89"/>
                  <a:gd name="T7" fmla="*/ 4 h 76"/>
                  <a:gd name="T8" fmla="*/ 22 w 89"/>
                  <a:gd name="T9" fmla="*/ 0 h 76"/>
                  <a:gd name="T10" fmla="*/ 0 w 89"/>
                  <a:gd name="T11" fmla="*/ 22 h 76"/>
                  <a:gd name="T12" fmla="*/ 6 w 89"/>
                  <a:gd name="T13" fmla="*/ 38 h 76"/>
                  <a:gd name="T14" fmla="*/ 45 w 89"/>
                  <a:gd name="T15" fmla="*/ 76 h 76"/>
                  <a:gd name="T16" fmla="*/ 83 w 89"/>
                  <a:gd name="T17" fmla="*/ 38 h 76"/>
                  <a:gd name="T18" fmla="*/ 89 w 89"/>
                  <a:gd name="T19" fmla="*/ 22 h 76"/>
                  <a:gd name="T20" fmla="*/ 67 w 89"/>
                  <a:gd name="T2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76">
                    <a:moveTo>
                      <a:pt x="67" y="0"/>
                    </a:moveTo>
                    <a:cubicBezTo>
                      <a:pt x="62" y="0"/>
                      <a:pt x="58" y="1"/>
                      <a:pt x="54" y="4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2" y="1"/>
                      <a:pt x="27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8"/>
                      <a:pt x="2" y="34"/>
                      <a:pt x="6" y="38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7" y="34"/>
                      <a:pt x="89" y="28"/>
                      <a:pt x="89" y="22"/>
                    </a:cubicBezTo>
                    <a:cubicBezTo>
                      <a:pt x="89" y="10"/>
                      <a:pt x="79" y="0"/>
                      <a:pt x="67" y="0"/>
                    </a:cubicBezTo>
                  </a:path>
                </a:pathLst>
              </a:custGeom>
              <a:solidFill>
                <a:srgbClr val="1C2C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63" name="Freeform 106"/>
              <p:cNvSpPr>
                <a:spLocks/>
              </p:cNvSpPr>
              <p:nvPr/>
            </p:nvSpPr>
            <p:spPr bwMode="auto">
              <a:xfrm>
                <a:off x="5486242" y="3689531"/>
                <a:ext cx="830840" cy="274828"/>
              </a:xfrm>
              <a:custGeom>
                <a:avLst/>
                <a:gdLst>
                  <a:gd name="T0" fmla="*/ 0 w 1046"/>
                  <a:gd name="T1" fmla="*/ 18 h 346"/>
                  <a:gd name="T2" fmla="*/ 428 w 1046"/>
                  <a:gd name="T3" fmla="*/ 346 h 346"/>
                  <a:gd name="T4" fmla="*/ 1046 w 1046"/>
                  <a:gd name="T5" fmla="*/ 346 h 346"/>
                  <a:gd name="T6" fmla="*/ 1046 w 1046"/>
                  <a:gd name="T7" fmla="*/ 324 h 346"/>
                  <a:gd name="T8" fmla="*/ 435 w 1046"/>
                  <a:gd name="T9" fmla="*/ 324 h 346"/>
                  <a:gd name="T10" fmla="*/ 13 w 1046"/>
                  <a:gd name="T11" fmla="*/ 0 h 346"/>
                  <a:gd name="T12" fmla="*/ 0 w 1046"/>
                  <a:gd name="T13" fmla="*/ 18 h 346"/>
                  <a:gd name="T14" fmla="*/ 0 w 1046"/>
                  <a:gd name="T15" fmla="*/ 1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6" h="346">
                    <a:moveTo>
                      <a:pt x="0" y="18"/>
                    </a:moveTo>
                    <a:lnTo>
                      <a:pt x="428" y="346"/>
                    </a:lnTo>
                    <a:lnTo>
                      <a:pt x="1046" y="346"/>
                    </a:lnTo>
                    <a:lnTo>
                      <a:pt x="1046" y="324"/>
                    </a:lnTo>
                    <a:lnTo>
                      <a:pt x="435" y="324"/>
                    </a:lnTo>
                    <a:lnTo>
                      <a:pt x="13" y="0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64" name="Oval 107"/>
              <p:cNvSpPr>
                <a:spLocks noChangeArrowheads="1"/>
              </p:cNvSpPr>
              <p:nvPr/>
            </p:nvSpPr>
            <p:spPr bwMode="auto">
              <a:xfrm>
                <a:off x="5446527" y="3652993"/>
                <a:ext cx="89756" cy="89756"/>
              </a:xfrm>
              <a:prstGeom prst="ellipse">
                <a:avLst/>
              </a:prstGeom>
              <a:solidFill>
                <a:srgbClr val="384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8" name="Circle">
                <a:extLst>
                  <a:ext uri="{FF2B5EF4-FFF2-40B4-BE49-F238E27FC236}">
                    <a16:creationId xmlns:a16="http://schemas.microsoft.com/office/drawing/2014/main" id="{B2E0A0BE-5AC2-7C4C-9046-7E3AF4AA0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3522" y="3685119"/>
                <a:ext cx="548195" cy="545812"/>
              </a:xfrm>
              <a:prstGeom prst="ellipse">
                <a:avLst/>
              </a:prstGeom>
              <a:gradFill>
                <a:gsLst>
                  <a:gs pos="0">
                    <a:srgbClr val="FEFFFF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27000" dir="2700000" sx="96000" sy="96000" algn="tl" rotWithShape="0">
                  <a:prstClr val="black">
                    <a:alpha val="6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7BE0476-6FD2-E649-9E81-41BE9B264593}"/>
                </a:ext>
              </a:extLst>
            </p:cNvPr>
            <p:cNvSpPr txBox="1"/>
            <p:nvPr/>
          </p:nvSpPr>
          <p:spPr>
            <a:xfrm>
              <a:off x="8062088" y="3829801"/>
              <a:ext cx="175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Comic Sans MS" panose="030F0702030302020204" pitchFamily="66" charset="0"/>
                  <a:ea typeface="Roboto Condensed" panose="02000000000000000000" pitchFamily="2" charset="0"/>
                </a:rPr>
                <a:t>Loops</a:t>
              </a:r>
              <a:endParaRPr lang="ru-RU" sz="1400" b="1" dirty="0">
                <a:solidFill>
                  <a:schemeClr val="bg1"/>
                </a:solidFill>
                <a:latin typeface="Comic Sans MS" panose="030F0702030302020204" pitchFamily="66" charset="0"/>
                <a:ea typeface="Roboto Condensed" panose="02000000000000000000" pitchFamily="2" charset="0"/>
              </a:endParaRPr>
            </a:p>
          </p:txBody>
        </p:sp>
        <p:grpSp>
          <p:nvGrpSpPr>
            <p:cNvPr id="180" name="Knight figure">
              <a:extLst>
                <a:ext uri="{FF2B5EF4-FFF2-40B4-BE49-F238E27FC236}">
                  <a16:creationId xmlns:a16="http://schemas.microsoft.com/office/drawing/2014/main" id="{36F67066-0668-2740-9314-CFDB276092ED}"/>
                </a:ext>
              </a:extLst>
            </p:cNvPr>
            <p:cNvGrpSpPr/>
            <p:nvPr/>
          </p:nvGrpSpPr>
          <p:grpSpPr>
            <a:xfrm>
              <a:off x="7835541" y="3820179"/>
              <a:ext cx="355648" cy="269374"/>
              <a:chOff x="6033933" y="2359526"/>
              <a:chExt cx="547151" cy="414421"/>
            </a:xfrm>
            <a:effectLst>
              <a:reflection blurRad="6350" stA="20000" endPos="35000" dir="5400000" sy="-100000" algn="bl" rotWithShape="0"/>
            </a:effectLst>
          </p:grpSpPr>
          <p:sp>
            <p:nvSpPr>
              <p:cNvPr id="181" name="Freeform 44">
                <a:extLst>
                  <a:ext uri="{FF2B5EF4-FFF2-40B4-BE49-F238E27FC236}">
                    <a16:creationId xmlns:a16="http://schemas.microsoft.com/office/drawing/2014/main" id="{C0EA0C92-59F7-6F41-916A-033EDACF7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2467" y="2478887"/>
                <a:ext cx="198617" cy="260684"/>
              </a:xfrm>
              <a:custGeom>
                <a:avLst/>
                <a:gdLst>
                  <a:gd name="T0" fmla="*/ 105 w 115"/>
                  <a:gd name="T1" fmla="*/ 90 h 152"/>
                  <a:gd name="T2" fmla="*/ 115 w 115"/>
                  <a:gd name="T3" fmla="*/ 79 h 152"/>
                  <a:gd name="T4" fmla="*/ 115 w 115"/>
                  <a:gd name="T5" fmla="*/ 72 h 152"/>
                  <a:gd name="T6" fmla="*/ 112 w 115"/>
                  <a:gd name="T7" fmla="*/ 65 h 152"/>
                  <a:gd name="T8" fmla="*/ 105 w 115"/>
                  <a:gd name="T9" fmla="*/ 62 h 152"/>
                  <a:gd name="T10" fmla="*/ 105 w 115"/>
                  <a:gd name="T11" fmla="*/ 62 h 152"/>
                  <a:gd name="T12" fmla="*/ 103 w 115"/>
                  <a:gd name="T13" fmla="*/ 55 h 152"/>
                  <a:gd name="T14" fmla="*/ 103 w 115"/>
                  <a:gd name="T15" fmla="*/ 55 h 152"/>
                  <a:gd name="T16" fmla="*/ 108 w 115"/>
                  <a:gd name="T17" fmla="*/ 49 h 152"/>
                  <a:gd name="T18" fmla="*/ 107 w 115"/>
                  <a:gd name="T19" fmla="*/ 41 h 152"/>
                  <a:gd name="T20" fmla="*/ 103 w 115"/>
                  <a:gd name="T21" fmla="*/ 34 h 152"/>
                  <a:gd name="T22" fmla="*/ 89 w 115"/>
                  <a:gd name="T23" fmla="*/ 31 h 152"/>
                  <a:gd name="T24" fmla="*/ 89 w 115"/>
                  <a:gd name="T25" fmla="*/ 31 h 152"/>
                  <a:gd name="T26" fmla="*/ 84 w 115"/>
                  <a:gd name="T27" fmla="*/ 26 h 152"/>
                  <a:gd name="T28" fmla="*/ 84 w 115"/>
                  <a:gd name="T29" fmla="*/ 26 h 152"/>
                  <a:gd name="T30" fmla="*/ 80 w 115"/>
                  <a:gd name="T31" fmla="*/ 12 h 152"/>
                  <a:gd name="T32" fmla="*/ 74 w 115"/>
                  <a:gd name="T33" fmla="*/ 8 h 152"/>
                  <a:gd name="T34" fmla="*/ 66 w 115"/>
                  <a:gd name="T35" fmla="*/ 7 h 152"/>
                  <a:gd name="T36" fmla="*/ 60 w 115"/>
                  <a:gd name="T37" fmla="*/ 12 h 152"/>
                  <a:gd name="T38" fmla="*/ 60 w 115"/>
                  <a:gd name="T39" fmla="*/ 12 h 152"/>
                  <a:gd name="T40" fmla="*/ 53 w 115"/>
                  <a:gd name="T41" fmla="*/ 10 h 152"/>
                  <a:gd name="T42" fmla="*/ 53 w 115"/>
                  <a:gd name="T43" fmla="*/ 10 h 152"/>
                  <a:gd name="T44" fmla="*/ 43 w 115"/>
                  <a:gd name="T45" fmla="*/ 0 h 152"/>
                  <a:gd name="T46" fmla="*/ 35 w 115"/>
                  <a:gd name="T47" fmla="*/ 0 h 152"/>
                  <a:gd name="T48" fmla="*/ 25 w 115"/>
                  <a:gd name="T49" fmla="*/ 10 h 152"/>
                  <a:gd name="T50" fmla="*/ 25 w 115"/>
                  <a:gd name="T51" fmla="*/ 10 h 152"/>
                  <a:gd name="T52" fmla="*/ 19 w 115"/>
                  <a:gd name="T53" fmla="*/ 12 h 152"/>
                  <a:gd name="T54" fmla="*/ 18 w 115"/>
                  <a:gd name="T55" fmla="*/ 12 h 152"/>
                  <a:gd name="T56" fmla="*/ 17 w 115"/>
                  <a:gd name="T57" fmla="*/ 10 h 152"/>
                  <a:gd name="T58" fmla="*/ 21 w 115"/>
                  <a:gd name="T59" fmla="*/ 44 h 152"/>
                  <a:gd name="T60" fmla="*/ 21 w 115"/>
                  <a:gd name="T61" fmla="*/ 52 h 152"/>
                  <a:gd name="T62" fmla="*/ 39 w 115"/>
                  <a:gd name="T63" fmla="*/ 46 h 152"/>
                  <a:gd name="T64" fmla="*/ 69 w 115"/>
                  <a:gd name="T65" fmla="*/ 76 h 152"/>
                  <a:gd name="T66" fmla="*/ 39 w 115"/>
                  <a:gd name="T67" fmla="*/ 105 h 152"/>
                  <a:gd name="T68" fmla="*/ 15 w 115"/>
                  <a:gd name="T69" fmla="*/ 93 h 152"/>
                  <a:gd name="T70" fmla="*/ 0 w 115"/>
                  <a:gd name="T71" fmla="*/ 141 h 152"/>
                  <a:gd name="T72" fmla="*/ 4 w 115"/>
                  <a:gd name="T73" fmla="*/ 143 h 152"/>
                  <a:gd name="T74" fmla="*/ 18 w 115"/>
                  <a:gd name="T75" fmla="*/ 140 h 152"/>
                  <a:gd name="T76" fmla="*/ 19 w 115"/>
                  <a:gd name="T77" fmla="*/ 139 h 152"/>
                  <a:gd name="T78" fmla="*/ 25 w 115"/>
                  <a:gd name="T79" fmla="*/ 141 h 152"/>
                  <a:gd name="T80" fmla="*/ 25 w 115"/>
                  <a:gd name="T81" fmla="*/ 141 h 152"/>
                  <a:gd name="T82" fmla="*/ 35 w 115"/>
                  <a:gd name="T83" fmla="*/ 152 h 152"/>
                  <a:gd name="T84" fmla="*/ 43 w 115"/>
                  <a:gd name="T85" fmla="*/ 152 h 152"/>
                  <a:gd name="T86" fmla="*/ 53 w 115"/>
                  <a:gd name="T87" fmla="*/ 141 h 152"/>
                  <a:gd name="T88" fmla="*/ 53 w 115"/>
                  <a:gd name="T89" fmla="*/ 141 h 152"/>
                  <a:gd name="T90" fmla="*/ 60 w 115"/>
                  <a:gd name="T91" fmla="*/ 139 h 152"/>
                  <a:gd name="T92" fmla="*/ 60 w 115"/>
                  <a:gd name="T93" fmla="*/ 140 h 152"/>
                  <a:gd name="T94" fmla="*/ 66 w 115"/>
                  <a:gd name="T95" fmla="*/ 144 h 152"/>
                  <a:gd name="T96" fmla="*/ 74 w 115"/>
                  <a:gd name="T97" fmla="*/ 143 h 152"/>
                  <a:gd name="T98" fmla="*/ 80 w 115"/>
                  <a:gd name="T99" fmla="*/ 140 h 152"/>
                  <a:gd name="T100" fmla="*/ 84 w 115"/>
                  <a:gd name="T101" fmla="*/ 126 h 152"/>
                  <a:gd name="T102" fmla="*/ 84 w 115"/>
                  <a:gd name="T103" fmla="*/ 125 h 152"/>
                  <a:gd name="T104" fmla="*/ 89 w 115"/>
                  <a:gd name="T105" fmla="*/ 120 h 152"/>
                  <a:gd name="T106" fmla="*/ 89 w 115"/>
                  <a:gd name="T107" fmla="*/ 121 h 152"/>
                  <a:gd name="T108" fmla="*/ 103 w 115"/>
                  <a:gd name="T109" fmla="*/ 117 h 152"/>
                  <a:gd name="T110" fmla="*/ 107 w 115"/>
                  <a:gd name="T111" fmla="*/ 110 h 152"/>
                  <a:gd name="T112" fmla="*/ 103 w 115"/>
                  <a:gd name="T113" fmla="*/ 96 h 152"/>
                  <a:gd name="T114" fmla="*/ 103 w 115"/>
                  <a:gd name="T115" fmla="*/ 96 h 152"/>
                  <a:gd name="T116" fmla="*/ 105 w 115"/>
                  <a:gd name="T117" fmla="*/ 9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5" h="152">
                    <a:moveTo>
                      <a:pt x="105" y="90"/>
                    </a:moveTo>
                    <a:cubicBezTo>
                      <a:pt x="111" y="90"/>
                      <a:pt x="115" y="85"/>
                      <a:pt x="115" y="79"/>
                    </a:cubicBezTo>
                    <a:cubicBezTo>
                      <a:pt x="115" y="79"/>
                      <a:pt x="115" y="72"/>
                      <a:pt x="115" y="72"/>
                    </a:cubicBezTo>
                    <a:cubicBezTo>
                      <a:pt x="115" y="69"/>
                      <a:pt x="114" y="67"/>
                      <a:pt x="112" y="65"/>
                    </a:cubicBezTo>
                    <a:cubicBezTo>
                      <a:pt x="110" y="63"/>
                      <a:pt x="108" y="62"/>
                      <a:pt x="105" y="62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4" y="59"/>
                      <a:pt x="103" y="57"/>
                      <a:pt x="103" y="55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05" y="54"/>
                      <a:pt x="107" y="51"/>
                      <a:pt x="108" y="49"/>
                    </a:cubicBezTo>
                    <a:cubicBezTo>
                      <a:pt x="109" y="46"/>
                      <a:pt x="108" y="43"/>
                      <a:pt x="107" y="41"/>
                    </a:cubicBezTo>
                    <a:cubicBezTo>
                      <a:pt x="107" y="41"/>
                      <a:pt x="103" y="34"/>
                      <a:pt x="103" y="34"/>
                    </a:cubicBezTo>
                    <a:cubicBezTo>
                      <a:pt x="100" y="30"/>
                      <a:pt x="94" y="28"/>
                      <a:pt x="89" y="31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7" y="29"/>
                      <a:pt x="86" y="28"/>
                      <a:pt x="84" y="26"/>
                    </a:cubicBezTo>
                    <a:cubicBezTo>
                      <a:pt x="84" y="26"/>
                      <a:pt x="84" y="26"/>
                      <a:pt x="84" y="26"/>
                    </a:cubicBezTo>
                    <a:cubicBezTo>
                      <a:pt x="87" y="21"/>
                      <a:pt x="85" y="15"/>
                      <a:pt x="80" y="12"/>
                    </a:cubicBezTo>
                    <a:cubicBezTo>
                      <a:pt x="80" y="12"/>
                      <a:pt x="74" y="8"/>
                      <a:pt x="74" y="8"/>
                    </a:cubicBezTo>
                    <a:cubicBezTo>
                      <a:pt x="72" y="7"/>
                      <a:pt x="69" y="6"/>
                      <a:pt x="66" y="7"/>
                    </a:cubicBezTo>
                    <a:cubicBezTo>
                      <a:pt x="64" y="8"/>
                      <a:pt x="61" y="9"/>
                      <a:pt x="60" y="1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8" y="11"/>
                      <a:pt x="55" y="11"/>
                      <a:pt x="5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4"/>
                      <a:pt x="49" y="0"/>
                      <a:pt x="4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0" y="0"/>
                      <a:pt x="25" y="4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3" y="11"/>
                      <a:pt x="21" y="11"/>
                      <a:pt x="19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1"/>
                      <a:pt x="17" y="10"/>
                      <a:pt x="17" y="10"/>
                    </a:cubicBezTo>
                    <a:cubicBezTo>
                      <a:pt x="20" y="21"/>
                      <a:pt x="21" y="33"/>
                      <a:pt x="21" y="44"/>
                    </a:cubicBezTo>
                    <a:cubicBezTo>
                      <a:pt x="21" y="47"/>
                      <a:pt x="21" y="49"/>
                      <a:pt x="21" y="52"/>
                    </a:cubicBezTo>
                    <a:cubicBezTo>
                      <a:pt x="26" y="48"/>
                      <a:pt x="32" y="46"/>
                      <a:pt x="39" y="46"/>
                    </a:cubicBezTo>
                    <a:cubicBezTo>
                      <a:pt x="56" y="46"/>
                      <a:pt x="69" y="59"/>
                      <a:pt x="69" y="76"/>
                    </a:cubicBezTo>
                    <a:cubicBezTo>
                      <a:pt x="69" y="92"/>
                      <a:pt x="56" y="105"/>
                      <a:pt x="39" y="105"/>
                    </a:cubicBezTo>
                    <a:cubicBezTo>
                      <a:pt x="29" y="105"/>
                      <a:pt x="21" y="101"/>
                      <a:pt x="15" y="93"/>
                    </a:cubicBezTo>
                    <a:cubicBezTo>
                      <a:pt x="11" y="111"/>
                      <a:pt x="5" y="127"/>
                      <a:pt x="0" y="141"/>
                    </a:cubicBezTo>
                    <a:cubicBezTo>
                      <a:pt x="2" y="142"/>
                      <a:pt x="4" y="143"/>
                      <a:pt x="4" y="143"/>
                    </a:cubicBezTo>
                    <a:cubicBezTo>
                      <a:pt x="9" y="146"/>
                      <a:pt x="16" y="144"/>
                      <a:pt x="18" y="140"/>
                    </a:cubicBezTo>
                    <a:cubicBezTo>
                      <a:pt x="18" y="140"/>
                      <a:pt x="19" y="139"/>
                      <a:pt x="19" y="139"/>
                    </a:cubicBezTo>
                    <a:cubicBezTo>
                      <a:pt x="21" y="140"/>
                      <a:pt x="23" y="141"/>
                      <a:pt x="25" y="141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5" y="147"/>
                      <a:pt x="30" y="152"/>
                      <a:pt x="35" y="152"/>
                    </a:cubicBezTo>
                    <a:cubicBezTo>
                      <a:pt x="43" y="152"/>
                      <a:pt x="43" y="152"/>
                      <a:pt x="43" y="152"/>
                    </a:cubicBezTo>
                    <a:cubicBezTo>
                      <a:pt x="49" y="152"/>
                      <a:pt x="53" y="147"/>
                      <a:pt x="53" y="141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5" y="141"/>
                      <a:pt x="58" y="140"/>
                      <a:pt x="60" y="139"/>
                    </a:cubicBezTo>
                    <a:cubicBezTo>
                      <a:pt x="60" y="140"/>
                      <a:pt x="60" y="140"/>
                      <a:pt x="60" y="140"/>
                    </a:cubicBezTo>
                    <a:cubicBezTo>
                      <a:pt x="61" y="142"/>
                      <a:pt x="64" y="144"/>
                      <a:pt x="66" y="144"/>
                    </a:cubicBezTo>
                    <a:cubicBezTo>
                      <a:pt x="69" y="145"/>
                      <a:pt x="72" y="145"/>
                      <a:pt x="74" y="143"/>
                    </a:cubicBezTo>
                    <a:cubicBezTo>
                      <a:pt x="74" y="143"/>
                      <a:pt x="80" y="140"/>
                      <a:pt x="80" y="140"/>
                    </a:cubicBezTo>
                    <a:cubicBezTo>
                      <a:pt x="85" y="137"/>
                      <a:pt x="87" y="130"/>
                      <a:pt x="84" y="126"/>
                    </a:cubicBezTo>
                    <a:cubicBezTo>
                      <a:pt x="84" y="126"/>
                      <a:pt x="84" y="125"/>
                      <a:pt x="84" y="125"/>
                    </a:cubicBezTo>
                    <a:cubicBezTo>
                      <a:pt x="86" y="124"/>
                      <a:pt x="87" y="122"/>
                      <a:pt x="89" y="120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94" y="123"/>
                      <a:pt x="100" y="122"/>
                      <a:pt x="103" y="117"/>
                    </a:cubicBezTo>
                    <a:cubicBezTo>
                      <a:pt x="103" y="117"/>
                      <a:pt x="107" y="110"/>
                      <a:pt x="107" y="110"/>
                    </a:cubicBezTo>
                    <a:cubicBezTo>
                      <a:pt x="110" y="106"/>
                      <a:pt x="108" y="99"/>
                      <a:pt x="103" y="96"/>
                    </a:cubicBezTo>
                    <a:cubicBezTo>
                      <a:pt x="103" y="96"/>
                      <a:pt x="103" y="96"/>
                      <a:pt x="103" y="96"/>
                    </a:cubicBezTo>
                    <a:cubicBezTo>
                      <a:pt x="103" y="94"/>
                      <a:pt x="104" y="92"/>
                      <a:pt x="105" y="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82" name="Freeform 45">
                <a:extLst>
                  <a:ext uri="{FF2B5EF4-FFF2-40B4-BE49-F238E27FC236}">
                    <a16:creationId xmlns:a16="http://schemas.microsoft.com/office/drawing/2014/main" id="{527BA4F7-BCEF-5249-80F3-3E9209F8B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3933" y="2359526"/>
                <a:ext cx="388639" cy="414421"/>
              </a:xfrm>
              <a:custGeom>
                <a:avLst/>
                <a:gdLst>
                  <a:gd name="T0" fmla="*/ 202 w 225"/>
                  <a:gd name="T1" fmla="*/ 224 h 241"/>
                  <a:gd name="T2" fmla="*/ 184 w 225"/>
                  <a:gd name="T3" fmla="*/ 224 h 241"/>
                  <a:gd name="T4" fmla="*/ 207 w 225"/>
                  <a:gd name="T5" fmla="*/ 77 h 241"/>
                  <a:gd name="T6" fmla="*/ 181 w 225"/>
                  <a:gd name="T7" fmla="*/ 34 h 241"/>
                  <a:gd name="T8" fmla="*/ 81 w 225"/>
                  <a:gd name="T9" fmla="*/ 11 h 241"/>
                  <a:gd name="T10" fmla="*/ 39 w 225"/>
                  <a:gd name="T11" fmla="*/ 9 h 241"/>
                  <a:gd name="T12" fmla="*/ 56 w 225"/>
                  <a:gd name="T13" fmla="*/ 26 h 241"/>
                  <a:gd name="T14" fmla="*/ 2 w 225"/>
                  <a:gd name="T15" fmla="*/ 88 h 241"/>
                  <a:gd name="T16" fmla="*/ 1 w 225"/>
                  <a:gd name="T17" fmla="*/ 89 h 241"/>
                  <a:gd name="T18" fmla="*/ 1 w 225"/>
                  <a:gd name="T19" fmla="*/ 90 h 241"/>
                  <a:gd name="T20" fmla="*/ 1 w 225"/>
                  <a:gd name="T21" fmla="*/ 90 h 241"/>
                  <a:gd name="T22" fmla="*/ 0 w 225"/>
                  <a:gd name="T23" fmla="*/ 91 h 241"/>
                  <a:gd name="T24" fmla="*/ 0 w 225"/>
                  <a:gd name="T25" fmla="*/ 92 h 241"/>
                  <a:gd name="T26" fmla="*/ 0 w 225"/>
                  <a:gd name="T27" fmla="*/ 92 h 241"/>
                  <a:gd name="T28" fmla="*/ 0 w 225"/>
                  <a:gd name="T29" fmla="*/ 93 h 241"/>
                  <a:gd name="T30" fmla="*/ 0 w 225"/>
                  <a:gd name="T31" fmla="*/ 94 h 241"/>
                  <a:gd name="T32" fmla="*/ 0 w 225"/>
                  <a:gd name="T33" fmla="*/ 95 h 241"/>
                  <a:gd name="T34" fmla="*/ 0 w 225"/>
                  <a:gd name="T35" fmla="*/ 96 h 241"/>
                  <a:gd name="T36" fmla="*/ 0 w 225"/>
                  <a:gd name="T37" fmla="*/ 96 h 241"/>
                  <a:gd name="T38" fmla="*/ 0 w 225"/>
                  <a:gd name="T39" fmla="*/ 97 h 241"/>
                  <a:gd name="T40" fmla="*/ 1 w 225"/>
                  <a:gd name="T41" fmla="*/ 98 h 241"/>
                  <a:gd name="T42" fmla="*/ 1 w 225"/>
                  <a:gd name="T43" fmla="*/ 98 h 241"/>
                  <a:gd name="T44" fmla="*/ 2 w 225"/>
                  <a:gd name="T45" fmla="*/ 99 h 241"/>
                  <a:gd name="T46" fmla="*/ 2 w 225"/>
                  <a:gd name="T47" fmla="*/ 99 h 241"/>
                  <a:gd name="T48" fmla="*/ 24 w 225"/>
                  <a:gd name="T49" fmla="*/ 121 h 241"/>
                  <a:gd name="T50" fmla="*/ 24 w 225"/>
                  <a:gd name="T51" fmla="*/ 122 h 241"/>
                  <a:gd name="T52" fmla="*/ 25 w 225"/>
                  <a:gd name="T53" fmla="*/ 122 h 241"/>
                  <a:gd name="T54" fmla="*/ 26 w 225"/>
                  <a:gd name="T55" fmla="*/ 123 h 241"/>
                  <a:gd name="T56" fmla="*/ 26 w 225"/>
                  <a:gd name="T57" fmla="*/ 123 h 241"/>
                  <a:gd name="T58" fmla="*/ 27 w 225"/>
                  <a:gd name="T59" fmla="*/ 123 h 241"/>
                  <a:gd name="T60" fmla="*/ 28 w 225"/>
                  <a:gd name="T61" fmla="*/ 124 h 241"/>
                  <a:gd name="T62" fmla="*/ 29 w 225"/>
                  <a:gd name="T63" fmla="*/ 124 h 241"/>
                  <a:gd name="T64" fmla="*/ 29 w 225"/>
                  <a:gd name="T65" fmla="*/ 124 h 241"/>
                  <a:gd name="T66" fmla="*/ 30 w 225"/>
                  <a:gd name="T67" fmla="*/ 124 h 241"/>
                  <a:gd name="T68" fmla="*/ 31 w 225"/>
                  <a:gd name="T69" fmla="*/ 124 h 241"/>
                  <a:gd name="T70" fmla="*/ 32 w 225"/>
                  <a:gd name="T71" fmla="*/ 123 h 241"/>
                  <a:gd name="T72" fmla="*/ 33 w 225"/>
                  <a:gd name="T73" fmla="*/ 123 h 241"/>
                  <a:gd name="T74" fmla="*/ 33 w 225"/>
                  <a:gd name="T75" fmla="*/ 123 h 241"/>
                  <a:gd name="T76" fmla="*/ 34 w 225"/>
                  <a:gd name="T77" fmla="*/ 123 h 241"/>
                  <a:gd name="T78" fmla="*/ 35 w 225"/>
                  <a:gd name="T79" fmla="*/ 122 h 241"/>
                  <a:gd name="T80" fmla="*/ 35 w 225"/>
                  <a:gd name="T81" fmla="*/ 122 h 241"/>
                  <a:gd name="T82" fmla="*/ 99 w 225"/>
                  <a:gd name="T83" fmla="*/ 87 h 241"/>
                  <a:gd name="T84" fmla="*/ 107 w 225"/>
                  <a:gd name="T85" fmla="*/ 92 h 241"/>
                  <a:gd name="T86" fmla="*/ 91 w 225"/>
                  <a:gd name="T87" fmla="*/ 129 h 241"/>
                  <a:gd name="T88" fmla="*/ 48 w 225"/>
                  <a:gd name="T89" fmla="*/ 224 h 241"/>
                  <a:gd name="T90" fmla="*/ 25 w 225"/>
                  <a:gd name="T91" fmla="*/ 224 h 241"/>
                  <a:gd name="T92" fmla="*/ 17 w 225"/>
                  <a:gd name="T93" fmla="*/ 233 h 241"/>
                  <a:gd name="T94" fmla="*/ 25 w 225"/>
                  <a:gd name="T95" fmla="*/ 241 h 241"/>
                  <a:gd name="T96" fmla="*/ 202 w 225"/>
                  <a:gd name="T97" fmla="*/ 241 h 241"/>
                  <a:gd name="T98" fmla="*/ 210 w 225"/>
                  <a:gd name="T99" fmla="*/ 233 h 241"/>
                  <a:gd name="T100" fmla="*/ 202 w 225"/>
                  <a:gd name="T101" fmla="*/ 22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5" h="241">
                    <a:moveTo>
                      <a:pt x="202" y="224"/>
                    </a:moveTo>
                    <a:cubicBezTo>
                      <a:pt x="184" y="224"/>
                      <a:pt x="184" y="224"/>
                      <a:pt x="184" y="224"/>
                    </a:cubicBezTo>
                    <a:cubicBezTo>
                      <a:pt x="197" y="197"/>
                      <a:pt x="225" y="127"/>
                      <a:pt x="207" y="77"/>
                    </a:cubicBezTo>
                    <a:cubicBezTo>
                      <a:pt x="201" y="60"/>
                      <a:pt x="192" y="45"/>
                      <a:pt x="181" y="34"/>
                    </a:cubicBezTo>
                    <a:cubicBezTo>
                      <a:pt x="141" y="0"/>
                      <a:pt x="105" y="2"/>
                      <a:pt x="81" y="11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2" y="89"/>
                      <a:pt x="2" y="89"/>
                      <a:pt x="1" y="89"/>
                    </a:cubicBezTo>
                    <a:cubicBezTo>
                      <a:pt x="1" y="89"/>
                      <a:pt x="1" y="89"/>
                      <a:pt x="1" y="9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0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1" y="97"/>
                      <a:pt x="1" y="97"/>
                      <a:pt x="1" y="98"/>
                    </a:cubicBezTo>
                    <a:cubicBezTo>
                      <a:pt x="1" y="98"/>
                      <a:pt x="1" y="98"/>
                      <a:pt x="1" y="98"/>
                    </a:cubicBezTo>
                    <a:cubicBezTo>
                      <a:pt x="1" y="99"/>
                      <a:pt x="2" y="99"/>
                      <a:pt x="2" y="99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24" y="121"/>
                      <a:pt x="24" y="121"/>
                      <a:pt x="24" y="121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5" y="122"/>
                      <a:pt x="25" y="122"/>
                      <a:pt x="25" y="122"/>
                    </a:cubicBezTo>
                    <a:cubicBezTo>
                      <a:pt x="25" y="122"/>
                      <a:pt x="26" y="123"/>
                      <a:pt x="26" y="123"/>
                    </a:cubicBezTo>
                    <a:cubicBezTo>
                      <a:pt x="26" y="123"/>
                      <a:pt x="26" y="123"/>
                      <a:pt x="26" y="123"/>
                    </a:cubicBezTo>
                    <a:cubicBezTo>
                      <a:pt x="27" y="123"/>
                      <a:pt x="27" y="123"/>
                      <a:pt x="27" y="123"/>
                    </a:cubicBezTo>
                    <a:cubicBezTo>
                      <a:pt x="27" y="123"/>
                      <a:pt x="28" y="123"/>
                      <a:pt x="28" y="124"/>
                    </a:cubicBezTo>
                    <a:cubicBezTo>
                      <a:pt x="28" y="124"/>
                      <a:pt x="28" y="124"/>
                      <a:pt x="29" y="124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30" y="124"/>
                      <a:pt x="30" y="124"/>
                      <a:pt x="30" y="124"/>
                    </a:cubicBezTo>
                    <a:cubicBezTo>
                      <a:pt x="30" y="124"/>
                      <a:pt x="31" y="124"/>
                      <a:pt x="31" y="124"/>
                    </a:cubicBezTo>
                    <a:cubicBezTo>
                      <a:pt x="31" y="124"/>
                      <a:pt x="32" y="123"/>
                      <a:pt x="32" y="123"/>
                    </a:cubicBezTo>
                    <a:cubicBezTo>
                      <a:pt x="32" y="123"/>
                      <a:pt x="32" y="123"/>
                      <a:pt x="33" y="123"/>
                    </a:cubicBezTo>
                    <a:cubicBezTo>
                      <a:pt x="33" y="123"/>
                      <a:pt x="33" y="123"/>
                      <a:pt x="33" y="123"/>
                    </a:cubicBezTo>
                    <a:cubicBezTo>
                      <a:pt x="33" y="123"/>
                      <a:pt x="34" y="123"/>
                      <a:pt x="34" y="123"/>
                    </a:cubicBezTo>
                    <a:cubicBezTo>
                      <a:pt x="34" y="122"/>
                      <a:pt x="34" y="122"/>
                      <a:pt x="35" y="12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73" y="88"/>
                      <a:pt x="92" y="87"/>
                      <a:pt x="99" y="87"/>
                    </a:cubicBezTo>
                    <a:cubicBezTo>
                      <a:pt x="102" y="88"/>
                      <a:pt x="105" y="89"/>
                      <a:pt x="107" y="92"/>
                    </a:cubicBezTo>
                    <a:cubicBezTo>
                      <a:pt x="112" y="101"/>
                      <a:pt x="107" y="109"/>
                      <a:pt x="91" y="129"/>
                    </a:cubicBezTo>
                    <a:cubicBezTo>
                      <a:pt x="73" y="150"/>
                      <a:pt x="49" y="179"/>
                      <a:pt x="48" y="224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0" y="224"/>
                      <a:pt x="17" y="228"/>
                      <a:pt x="17" y="233"/>
                    </a:cubicBezTo>
                    <a:cubicBezTo>
                      <a:pt x="17" y="237"/>
                      <a:pt x="20" y="241"/>
                      <a:pt x="25" y="241"/>
                    </a:cubicBezTo>
                    <a:cubicBezTo>
                      <a:pt x="202" y="241"/>
                      <a:pt x="202" y="241"/>
                      <a:pt x="202" y="241"/>
                    </a:cubicBezTo>
                    <a:cubicBezTo>
                      <a:pt x="206" y="241"/>
                      <a:pt x="210" y="237"/>
                      <a:pt x="210" y="233"/>
                    </a:cubicBezTo>
                    <a:cubicBezTo>
                      <a:pt x="210" y="228"/>
                      <a:pt x="206" y="224"/>
                      <a:pt x="202" y="224"/>
                    </a:cubicBezTo>
                    <a:close/>
                  </a:path>
                </a:pathLst>
              </a:custGeom>
              <a:solidFill>
                <a:srgbClr val="30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386B89-2E18-470A-8B59-FA61C345612E}"/>
              </a:ext>
            </a:extLst>
          </p:cNvPr>
          <p:cNvGrpSpPr/>
          <p:nvPr/>
        </p:nvGrpSpPr>
        <p:grpSpPr>
          <a:xfrm>
            <a:off x="6586086" y="4172467"/>
            <a:ext cx="3340573" cy="1239363"/>
            <a:chOff x="6586086" y="4172467"/>
            <a:chExt cx="3340573" cy="1239363"/>
          </a:xfrm>
        </p:grpSpPr>
        <p:grpSp>
          <p:nvGrpSpPr>
            <p:cNvPr id="8" name="Shape 04">
              <a:extLst>
                <a:ext uri="{FF2B5EF4-FFF2-40B4-BE49-F238E27FC236}">
                  <a16:creationId xmlns:a16="http://schemas.microsoft.com/office/drawing/2014/main" id="{468ECC12-ED23-9643-8988-96E51390C824}"/>
                </a:ext>
              </a:extLst>
            </p:cNvPr>
            <p:cNvGrpSpPr/>
            <p:nvPr/>
          </p:nvGrpSpPr>
          <p:grpSpPr>
            <a:xfrm>
              <a:off x="6586086" y="4172467"/>
              <a:ext cx="3340573" cy="1239363"/>
              <a:chOff x="5062085" y="4172466"/>
              <a:chExt cx="3340573" cy="1239363"/>
            </a:xfrm>
          </p:grpSpPr>
          <p:sp>
            <p:nvSpPr>
              <p:cNvPr id="140" name="Freeform 84">
                <a:extLst>
                  <a:ext uri="{FF2B5EF4-FFF2-40B4-BE49-F238E27FC236}">
                    <a16:creationId xmlns:a16="http://schemas.microsoft.com/office/drawing/2014/main" id="{AAE32DCC-D966-9348-B4B1-1DD20620E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088" y="4649123"/>
                <a:ext cx="2309570" cy="762706"/>
              </a:xfrm>
              <a:custGeom>
                <a:avLst/>
                <a:gdLst>
                  <a:gd name="T0" fmla="*/ 1343 w 1610"/>
                  <a:gd name="T1" fmla="*/ 0 h 534"/>
                  <a:gd name="T2" fmla="*/ 1343 w 1610"/>
                  <a:gd name="T3" fmla="*/ 0 h 534"/>
                  <a:gd name="T4" fmla="*/ 268 w 1610"/>
                  <a:gd name="T5" fmla="*/ 0 h 534"/>
                  <a:gd name="T6" fmla="*/ 0 w 1610"/>
                  <a:gd name="T7" fmla="*/ 267 h 534"/>
                  <a:gd name="T8" fmla="*/ 268 w 1610"/>
                  <a:gd name="T9" fmla="*/ 534 h 534"/>
                  <a:gd name="T10" fmla="*/ 1343 w 1610"/>
                  <a:gd name="T11" fmla="*/ 534 h 534"/>
                  <a:gd name="T12" fmla="*/ 1343 w 1610"/>
                  <a:gd name="T13" fmla="*/ 534 h 534"/>
                  <a:gd name="T14" fmla="*/ 1610 w 1610"/>
                  <a:gd name="T15" fmla="*/ 267 h 534"/>
                  <a:gd name="T16" fmla="*/ 1343 w 1610"/>
                  <a:gd name="T17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0" h="534">
                    <a:moveTo>
                      <a:pt x="1343" y="0"/>
                    </a:moveTo>
                    <a:cubicBezTo>
                      <a:pt x="1343" y="0"/>
                      <a:pt x="1343" y="0"/>
                      <a:pt x="1343" y="0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120" y="0"/>
                      <a:pt x="0" y="120"/>
                      <a:pt x="0" y="267"/>
                    </a:cubicBezTo>
                    <a:cubicBezTo>
                      <a:pt x="0" y="414"/>
                      <a:pt x="120" y="534"/>
                      <a:pt x="268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491" y="534"/>
                      <a:pt x="1610" y="414"/>
                      <a:pt x="1610" y="267"/>
                    </a:cubicBezTo>
                    <a:cubicBezTo>
                      <a:pt x="1610" y="120"/>
                      <a:pt x="1491" y="0"/>
                      <a:pt x="1343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889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1" name="Oval 85">
                <a:extLst>
                  <a:ext uri="{FF2B5EF4-FFF2-40B4-BE49-F238E27FC236}">
                    <a16:creationId xmlns:a16="http://schemas.microsoft.com/office/drawing/2014/main" id="{CA0F5AD8-9F91-8E42-9B35-C68A86FCF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1167" y="4898592"/>
                <a:ext cx="263769" cy="26456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2" name="Freeform 87">
                <a:extLst>
                  <a:ext uri="{FF2B5EF4-FFF2-40B4-BE49-F238E27FC236}">
                    <a16:creationId xmlns:a16="http://schemas.microsoft.com/office/drawing/2014/main" id="{935132A4-9556-6A43-B9E2-50EB5DF01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671" y="4968507"/>
                <a:ext cx="123940" cy="123145"/>
              </a:xfrm>
              <a:custGeom>
                <a:avLst/>
                <a:gdLst>
                  <a:gd name="T0" fmla="*/ 89 w 156"/>
                  <a:gd name="T1" fmla="*/ 0 h 155"/>
                  <a:gd name="T2" fmla="*/ 65 w 156"/>
                  <a:gd name="T3" fmla="*/ 0 h 155"/>
                  <a:gd name="T4" fmla="*/ 65 w 156"/>
                  <a:gd name="T5" fmla="*/ 67 h 155"/>
                  <a:gd name="T6" fmla="*/ 0 w 156"/>
                  <a:gd name="T7" fmla="*/ 67 h 155"/>
                  <a:gd name="T8" fmla="*/ 0 w 156"/>
                  <a:gd name="T9" fmla="*/ 90 h 155"/>
                  <a:gd name="T10" fmla="*/ 65 w 156"/>
                  <a:gd name="T11" fmla="*/ 90 h 155"/>
                  <a:gd name="T12" fmla="*/ 65 w 156"/>
                  <a:gd name="T13" fmla="*/ 155 h 155"/>
                  <a:gd name="T14" fmla="*/ 89 w 156"/>
                  <a:gd name="T15" fmla="*/ 155 h 155"/>
                  <a:gd name="T16" fmla="*/ 89 w 156"/>
                  <a:gd name="T17" fmla="*/ 90 h 155"/>
                  <a:gd name="T18" fmla="*/ 156 w 156"/>
                  <a:gd name="T19" fmla="*/ 90 h 155"/>
                  <a:gd name="T20" fmla="*/ 156 w 156"/>
                  <a:gd name="T21" fmla="*/ 67 h 155"/>
                  <a:gd name="T22" fmla="*/ 89 w 156"/>
                  <a:gd name="T23" fmla="*/ 67 h 155"/>
                  <a:gd name="T24" fmla="*/ 89 w 156"/>
                  <a:gd name="T2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155">
                    <a:moveTo>
                      <a:pt x="89" y="0"/>
                    </a:moveTo>
                    <a:lnTo>
                      <a:pt x="65" y="0"/>
                    </a:lnTo>
                    <a:lnTo>
                      <a:pt x="65" y="67"/>
                    </a:lnTo>
                    <a:lnTo>
                      <a:pt x="0" y="67"/>
                    </a:lnTo>
                    <a:lnTo>
                      <a:pt x="0" y="90"/>
                    </a:lnTo>
                    <a:lnTo>
                      <a:pt x="65" y="90"/>
                    </a:lnTo>
                    <a:lnTo>
                      <a:pt x="65" y="155"/>
                    </a:lnTo>
                    <a:lnTo>
                      <a:pt x="89" y="155"/>
                    </a:lnTo>
                    <a:lnTo>
                      <a:pt x="89" y="90"/>
                    </a:lnTo>
                    <a:lnTo>
                      <a:pt x="156" y="90"/>
                    </a:lnTo>
                    <a:lnTo>
                      <a:pt x="156" y="67"/>
                    </a:lnTo>
                    <a:lnTo>
                      <a:pt x="89" y="67"/>
                    </a:lnTo>
                    <a:lnTo>
                      <a:pt x="8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3" name="Oval 90">
                <a:extLst>
                  <a:ext uri="{FF2B5EF4-FFF2-40B4-BE49-F238E27FC236}">
                    <a16:creationId xmlns:a16="http://schemas.microsoft.com/office/drawing/2014/main" id="{28A6B7CC-65CC-314A-90F0-E3AD90033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1742" y="4727778"/>
                <a:ext cx="610165" cy="60539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144" name="Texture">
                <a:extLst>
                  <a:ext uri="{FF2B5EF4-FFF2-40B4-BE49-F238E27FC236}">
                    <a16:creationId xmlns:a16="http://schemas.microsoft.com/office/drawing/2014/main" id="{B4978FA0-6446-8C41-B55A-01E1C7770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727470" y="5026921"/>
                <a:ext cx="412750" cy="120650"/>
              </a:xfrm>
              <a:prstGeom prst="rect">
                <a:avLst/>
              </a:prstGeom>
            </p:spPr>
          </p:pic>
          <p:sp>
            <p:nvSpPr>
              <p:cNvPr id="8255" name="Freeform 98"/>
              <p:cNvSpPr>
                <a:spLocks/>
              </p:cNvSpPr>
              <p:nvPr/>
            </p:nvSpPr>
            <p:spPr bwMode="auto">
              <a:xfrm>
                <a:off x="8109820" y="4968356"/>
                <a:ext cx="126294" cy="125500"/>
              </a:xfrm>
              <a:custGeom>
                <a:avLst/>
                <a:gdLst>
                  <a:gd name="T0" fmla="*/ 79 w 159"/>
                  <a:gd name="T1" fmla="*/ 0 h 158"/>
                  <a:gd name="T2" fmla="*/ 0 w 159"/>
                  <a:gd name="T3" fmla="*/ 79 h 158"/>
                  <a:gd name="T4" fmla="*/ 79 w 159"/>
                  <a:gd name="T5" fmla="*/ 158 h 158"/>
                  <a:gd name="T6" fmla="*/ 159 w 159"/>
                  <a:gd name="T7" fmla="*/ 79 h 158"/>
                  <a:gd name="T8" fmla="*/ 79 w 159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158">
                    <a:moveTo>
                      <a:pt x="79" y="0"/>
                    </a:moveTo>
                    <a:lnTo>
                      <a:pt x="0" y="79"/>
                    </a:lnTo>
                    <a:lnTo>
                      <a:pt x="79" y="158"/>
                    </a:lnTo>
                    <a:lnTo>
                      <a:pt x="159" y="7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1C2C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56" name="Freeform 99"/>
              <p:cNvSpPr>
                <a:spLocks/>
              </p:cNvSpPr>
              <p:nvPr/>
            </p:nvSpPr>
            <p:spPr bwMode="auto">
              <a:xfrm>
                <a:off x="8109820" y="4968356"/>
                <a:ext cx="126294" cy="125500"/>
              </a:xfrm>
              <a:custGeom>
                <a:avLst/>
                <a:gdLst>
                  <a:gd name="T0" fmla="*/ 79 w 159"/>
                  <a:gd name="T1" fmla="*/ 0 h 158"/>
                  <a:gd name="T2" fmla="*/ 0 w 159"/>
                  <a:gd name="T3" fmla="*/ 79 h 158"/>
                  <a:gd name="T4" fmla="*/ 79 w 159"/>
                  <a:gd name="T5" fmla="*/ 158 h 158"/>
                  <a:gd name="T6" fmla="*/ 159 w 159"/>
                  <a:gd name="T7" fmla="*/ 79 h 158"/>
                  <a:gd name="T8" fmla="*/ 79 w 159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158">
                    <a:moveTo>
                      <a:pt x="79" y="0"/>
                    </a:moveTo>
                    <a:lnTo>
                      <a:pt x="0" y="79"/>
                    </a:lnTo>
                    <a:lnTo>
                      <a:pt x="79" y="158"/>
                    </a:lnTo>
                    <a:lnTo>
                      <a:pt x="159" y="79"/>
                    </a:lnTo>
                    <a:lnTo>
                      <a:pt x="7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57" name="Freeform 100"/>
              <p:cNvSpPr>
                <a:spLocks/>
              </p:cNvSpPr>
              <p:nvPr/>
            </p:nvSpPr>
            <p:spPr bwMode="auto">
              <a:xfrm>
                <a:off x="5100211" y="4211387"/>
                <a:ext cx="1216870" cy="828457"/>
              </a:xfrm>
              <a:custGeom>
                <a:avLst/>
                <a:gdLst>
                  <a:gd name="T0" fmla="*/ 0 w 1532"/>
                  <a:gd name="T1" fmla="*/ 14 h 1043"/>
                  <a:gd name="T2" fmla="*/ 860 w 1532"/>
                  <a:gd name="T3" fmla="*/ 1043 h 1043"/>
                  <a:gd name="T4" fmla="*/ 1532 w 1532"/>
                  <a:gd name="T5" fmla="*/ 1043 h 1043"/>
                  <a:gd name="T6" fmla="*/ 1532 w 1532"/>
                  <a:gd name="T7" fmla="*/ 1021 h 1043"/>
                  <a:gd name="T8" fmla="*/ 869 w 1532"/>
                  <a:gd name="T9" fmla="*/ 1021 h 1043"/>
                  <a:gd name="T10" fmla="*/ 17 w 1532"/>
                  <a:gd name="T11" fmla="*/ 0 h 1043"/>
                  <a:gd name="T12" fmla="*/ 0 w 1532"/>
                  <a:gd name="T13" fmla="*/ 14 h 1043"/>
                  <a:gd name="T14" fmla="*/ 0 w 1532"/>
                  <a:gd name="T15" fmla="*/ 14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2" h="1043">
                    <a:moveTo>
                      <a:pt x="0" y="14"/>
                    </a:moveTo>
                    <a:lnTo>
                      <a:pt x="860" y="1043"/>
                    </a:lnTo>
                    <a:lnTo>
                      <a:pt x="1532" y="1043"/>
                    </a:lnTo>
                    <a:lnTo>
                      <a:pt x="1532" y="1021"/>
                    </a:lnTo>
                    <a:lnTo>
                      <a:pt x="869" y="1021"/>
                    </a:lnTo>
                    <a:lnTo>
                      <a:pt x="17" y="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58" name="Oval 101"/>
              <p:cNvSpPr>
                <a:spLocks noChangeArrowheads="1"/>
              </p:cNvSpPr>
              <p:nvPr/>
            </p:nvSpPr>
            <p:spPr bwMode="auto">
              <a:xfrm>
                <a:off x="5062085" y="4172466"/>
                <a:ext cx="89756" cy="89756"/>
              </a:xfrm>
              <a:prstGeom prst="ellipse">
                <a:avLst/>
              </a:prstGeom>
              <a:solidFill>
                <a:srgbClr val="384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5" name="Circle">
                <a:extLst>
                  <a:ext uri="{FF2B5EF4-FFF2-40B4-BE49-F238E27FC236}">
                    <a16:creationId xmlns:a16="http://schemas.microsoft.com/office/drawing/2014/main" id="{1A5BA8C2-DECC-7640-9EDC-28A3188A1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3522" y="4757174"/>
                <a:ext cx="548195" cy="545812"/>
              </a:xfrm>
              <a:prstGeom prst="ellipse">
                <a:avLst/>
              </a:prstGeom>
              <a:gradFill>
                <a:gsLst>
                  <a:gs pos="0">
                    <a:srgbClr val="FEFFFF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27000" dir="2700000" sx="96000" sy="96000" algn="tl" rotWithShape="0">
                  <a:prstClr val="black">
                    <a:alpha val="6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562B728-6747-D248-9D3F-7309ABA1AB5E}"/>
                </a:ext>
              </a:extLst>
            </p:cNvPr>
            <p:cNvSpPr txBox="1"/>
            <p:nvPr/>
          </p:nvSpPr>
          <p:spPr>
            <a:xfrm>
              <a:off x="8202544" y="4876877"/>
              <a:ext cx="1441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effectLst/>
                  <a:latin typeface="Comic Sans MS" panose="030F0702030302020204" pitchFamily="66" charset="0"/>
                </a:rPr>
                <a:t>Arrays</a:t>
              </a:r>
            </a:p>
          </p:txBody>
        </p:sp>
        <p:grpSp>
          <p:nvGrpSpPr>
            <p:cNvPr id="183" name="Connected persons">
              <a:extLst>
                <a:ext uri="{FF2B5EF4-FFF2-40B4-BE49-F238E27FC236}">
                  <a16:creationId xmlns:a16="http://schemas.microsoft.com/office/drawing/2014/main" id="{59FECCEF-4AE5-0945-9B70-180A49BE71E7}"/>
                </a:ext>
              </a:extLst>
            </p:cNvPr>
            <p:cNvGrpSpPr/>
            <p:nvPr/>
          </p:nvGrpSpPr>
          <p:grpSpPr>
            <a:xfrm>
              <a:off x="7844723" y="4841140"/>
              <a:ext cx="311580" cy="315925"/>
              <a:chOff x="5207001" y="4934857"/>
              <a:chExt cx="479354" cy="486038"/>
            </a:xfrm>
            <a:effectLst>
              <a:reflection blurRad="6350" stA="20000" endPos="35000" dir="5400000" sy="-100000" algn="bl" rotWithShape="0"/>
            </a:effectLst>
          </p:grpSpPr>
          <p:sp>
            <p:nvSpPr>
              <p:cNvPr id="184" name="Freeform 62">
                <a:extLst>
                  <a:ext uri="{FF2B5EF4-FFF2-40B4-BE49-F238E27FC236}">
                    <a16:creationId xmlns:a16="http://schemas.microsoft.com/office/drawing/2014/main" id="{D4AF780B-F9AB-6642-8321-51AA6D4CC5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65512" y="4934857"/>
                <a:ext cx="161376" cy="191932"/>
              </a:xfrm>
              <a:custGeom>
                <a:avLst/>
                <a:gdLst>
                  <a:gd name="T0" fmla="*/ 47 w 94"/>
                  <a:gd name="T1" fmla="*/ 53 h 112"/>
                  <a:gd name="T2" fmla="*/ 73 w 94"/>
                  <a:gd name="T3" fmla="*/ 27 h 112"/>
                  <a:gd name="T4" fmla="*/ 47 w 94"/>
                  <a:gd name="T5" fmla="*/ 0 h 112"/>
                  <a:gd name="T6" fmla="*/ 21 w 94"/>
                  <a:gd name="T7" fmla="*/ 27 h 112"/>
                  <a:gd name="T8" fmla="*/ 47 w 94"/>
                  <a:gd name="T9" fmla="*/ 53 h 112"/>
                  <a:gd name="T10" fmla="*/ 69 w 94"/>
                  <a:gd name="T11" fmla="*/ 61 h 112"/>
                  <a:gd name="T12" fmla="*/ 47 w 94"/>
                  <a:gd name="T13" fmla="*/ 61 h 112"/>
                  <a:gd name="T14" fmla="*/ 25 w 94"/>
                  <a:gd name="T15" fmla="*/ 61 h 112"/>
                  <a:gd name="T16" fmla="*/ 0 w 94"/>
                  <a:gd name="T17" fmla="*/ 89 h 112"/>
                  <a:gd name="T18" fmla="*/ 0 w 94"/>
                  <a:gd name="T19" fmla="*/ 112 h 112"/>
                  <a:gd name="T20" fmla="*/ 94 w 94"/>
                  <a:gd name="T21" fmla="*/ 112 h 112"/>
                  <a:gd name="T22" fmla="*/ 94 w 94"/>
                  <a:gd name="T23" fmla="*/ 89 h 112"/>
                  <a:gd name="T24" fmla="*/ 69 w 94"/>
                  <a:gd name="T25" fmla="*/ 6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112">
                    <a:moveTo>
                      <a:pt x="47" y="53"/>
                    </a:moveTo>
                    <a:cubicBezTo>
                      <a:pt x="61" y="53"/>
                      <a:pt x="73" y="41"/>
                      <a:pt x="73" y="27"/>
                    </a:cubicBezTo>
                    <a:cubicBezTo>
                      <a:pt x="73" y="12"/>
                      <a:pt x="61" y="0"/>
                      <a:pt x="47" y="0"/>
                    </a:cubicBezTo>
                    <a:cubicBezTo>
                      <a:pt x="32" y="0"/>
                      <a:pt x="21" y="12"/>
                      <a:pt x="21" y="27"/>
                    </a:cubicBezTo>
                    <a:cubicBezTo>
                      <a:pt x="21" y="41"/>
                      <a:pt x="32" y="53"/>
                      <a:pt x="47" y="53"/>
                    </a:cubicBezTo>
                    <a:close/>
                    <a:moveTo>
                      <a:pt x="69" y="61"/>
                    </a:moveTo>
                    <a:cubicBezTo>
                      <a:pt x="57" y="61"/>
                      <a:pt x="47" y="61"/>
                      <a:pt x="47" y="61"/>
                    </a:cubicBezTo>
                    <a:cubicBezTo>
                      <a:pt x="47" y="61"/>
                      <a:pt x="36" y="61"/>
                      <a:pt x="25" y="61"/>
                    </a:cubicBezTo>
                    <a:cubicBezTo>
                      <a:pt x="6" y="61"/>
                      <a:pt x="0" y="77"/>
                      <a:pt x="0" y="89"/>
                    </a:cubicBezTo>
                    <a:cubicBezTo>
                      <a:pt x="0" y="95"/>
                      <a:pt x="0" y="94"/>
                      <a:pt x="0" y="112"/>
                    </a:cubicBezTo>
                    <a:cubicBezTo>
                      <a:pt x="94" y="112"/>
                      <a:pt x="94" y="112"/>
                      <a:pt x="94" y="112"/>
                    </a:cubicBezTo>
                    <a:cubicBezTo>
                      <a:pt x="94" y="94"/>
                      <a:pt x="94" y="95"/>
                      <a:pt x="94" y="89"/>
                    </a:cubicBezTo>
                    <a:cubicBezTo>
                      <a:pt x="94" y="77"/>
                      <a:pt x="87" y="61"/>
                      <a:pt x="69" y="6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85" name="Freeform 63">
                <a:extLst>
                  <a:ext uri="{FF2B5EF4-FFF2-40B4-BE49-F238E27FC236}">
                    <a16:creationId xmlns:a16="http://schemas.microsoft.com/office/drawing/2014/main" id="{80DCF7DB-0D38-6D48-AA26-7914C91A93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7001" y="5145887"/>
                <a:ext cx="479354" cy="275008"/>
              </a:xfrm>
              <a:custGeom>
                <a:avLst/>
                <a:gdLst>
                  <a:gd name="T0" fmla="*/ 69 w 278"/>
                  <a:gd name="T1" fmla="*/ 108 h 160"/>
                  <a:gd name="T2" fmla="*/ 47 w 278"/>
                  <a:gd name="T3" fmla="*/ 108 h 160"/>
                  <a:gd name="T4" fmla="*/ 25 w 278"/>
                  <a:gd name="T5" fmla="*/ 108 h 160"/>
                  <a:gd name="T6" fmla="*/ 0 w 278"/>
                  <a:gd name="T7" fmla="*/ 137 h 160"/>
                  <a:gd name="T8" fmla="*/ 0 w 278"/>
                  <a:gd name="T9" fmla="*/ 160 h 160"/>
                  <a:gd name="T10" fmla="*/ 94 w 278"/>
                  <a:gd name="T11" fmla="*/ 160 h 160"/>
                  <a:gd name="T12" fmla="*/ 94 w 278"/>
                  <a:gd name="T13" fmla="*/ 137 h 160"/>
                  <a:gd name="T14" fmla="*/ 69 w 278"/>
                  <a:gd name="T15" fmla="*/ 108 h 160"/>
                  <a:gd name="T16" fmla="*/ 47 w 278"/>
                  <a:gd name="T17" fmla="*/ 101 h 160"/>
                  <a:gd name="T18" fmla="*/ 74 w 278"/>
                  <a:gd name="T19" fmla="*/ 74 h 160"/>
                  <a:gd name="T20" fmla="*/ 47 w 278"/>
                  <a:gd name="T21" fmla="*/ 48 h 160"/>
                  <a:gd name="T22" fmla="*/ 21 w 278"/>
                  <a:gd name="T23" fmla="*/ 74 h 160"/>
                  <a:gd name="T24" fmla="*/ 47 w 278"/>
                  <a:gd name="T25" fmla="*/ 101 h 160"/>
                  <a:gd name="T26" fmla="*/ 253 w 278"/>
                  <a:gd name="T27" fmla="*/ 108 h 160"/>
                  <a:gd name="T28" fmla="*/ 231 w 278"/>
                  <a:gd name="T29" fmla="*/ 108 h 160"/>
                  <a:gd name="T30" fmla="*/ 208 w 278"/>
                  <a:gd name="T31" fmla="*/ 108 h 160"/>
                  <a:gd name="T32" fmla="*/ 183 w 278"/>
                  <a:gd name="T33" fmla="*/ 137 h 160"/>
                  <a:gd name="T34" fmla="*/ 183 w 278"/>
                  <a:gd name="T35" fmla="*/ 160 h 160"/>
                  <a:gd name="T36" fmla="*/ 278 w 278"/>
                  <a:gd name="T37" fmla="*/ 160 h 160"/>
                  <a:gd name="T38" fmla="*/ 278 w 278"/>
                  <a:gd name="T39" fmla="*/ 137 h 160"/>
                  <a:gd name="T40" fmla="*/ 253 w 278"/>
                  <a:gd name="T41" fmla="*/ 108 h 160"/>
                  <a:gd name="T42" fmla="*/ 231 w 278"/>
                  <a:gd name="T43" fmla="*/ 101 h 160"/>
                  <a:gd name="T44" fmla="*/ 257 w 278"/>
                  <a:gd name="T45" fmla="*/ 74 h 160"/>
                  <a:gd name="T46" fmla="*/ 231 w 278"/>
                  <a:gd name="T47" fmla="*/ 48 h 160"/>
                  <a:gd name="T48" fmla="*/ 204 w 278"/>
                  <a:gd name="T49" fmla="*/ 74 h 160"/>
                  <a:gd name="T50" fmla="*/ 231 w 278"/>
                  <a:gd name="T51" fmla="*/ 101 h 160"/>
                  <a:gd name="T52" fmla="*/ 147 w 278"/>
                  <a:gd name="T53" fmla="*/ 44 h 160"/>
                  <a:gd name="T54" fmla="*/ 147 w 278"/>
                  <a:gd name="T55" fmla="*/ 0 h 160"/>
                  <a:gd name="T56" fmla="*/ 130 w 278"/>
                  <a:gd name="T57" fmla="*/ 0 h 160"/>
                  <a:gd name="T58" fmla="*/ 130 w 278"/>
                  <a:gd name="T59" fmla="*/ 44 h 160"/>
                  <a:gd name="T60" fmla="*/ 86 w 278"/>
                  <a:gd name="T61" fmla="*/ 89 h 160"/>
                  <a:gd name="T62" fmla="*/ 98 w 278"/>
                  <a:gd name="T63" fmla="*/ 100 h 160"/>
                  <a:gd name="T64" fmla="*/ 139 w 278"/>
                  <a:gd name="T65" fmla="*/ 59 h 160"/>
                  <a:gd name="T66" fmla="*/ 180 w 278"/>
                  <a:gd name="T67" fmla="*/ 100 h 160"/>
                  <a:gd name="T68" fmla="*/ 192 w 278"/>
                  <a:gd name="T69" fmla="*/ 89 h 160"/>
                  <a:gd name="T70" fmla="*/ 147 w 278"/>
                  <a:gd name="T71" fmla="*/ 4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8" h="160">
                    <a:moveTo>
                      <a:pt x="69" y="108"/>
                    </a:moveTo>
                    <a:cubicBezTo>
                      <a:pt x="58" y="108"/>
                      <a:pt x="47" y="108"/>
                      <a:pt x="47" y="108"/>
                    </a:cubicBezTo>
                    <a:cubicBezTo>
                      <a:pt x="47" y="108"/>
                      <a:pt x="37" y="108"/>
                      <a:pt x="25" y="108"/>
                    </a:cubicBezTo>
                    <a:cubicBezTo>
                      <a:pt x="7" y="108"/>
                      <a:pt x="0" y="125"/>
                      <a:pt x="0" y="137"/>
                    </a:cubicBezTo>
                    <a:cubicBezTo>
                      <a:pt x="0" y="143"/>
                      <a:pt x="0" y="141"/>
                      <a:pt x="0" y="160"/>
                    </a:cubicBezTo>
                    <a:cubicBezTo>
                      <a:pt x="94" y="160"/>
                      <a:pt x="94" y="160"/>
                      <a:pt x="94" y="160"/>
                    </a:cubicBezTo>
                    <a:cubicBezTo>
                      <a:pt x="94" y="141"/>
                      <a:pt x="94" y="143"/>
                      <a:pt x="94" y="137"/>
                    </a:cubicBezTo>
                    <a:cubicBezTo>
                      <a:pt x="94" y="125"/>
                      <a:pt x="88" y="108"/>
                      <a:pt x="69" y="108"/>
                    </a:cubicBezTo>
                    <a:close/>
                    <a:moveTo>
                      <a:pt x="47" y="101"/>
                    </a:moveTo>
                    <a:cubicBezTo>
                      <a:pt x="62" y="101"/>
                      <a:pt x="74" y="89"/>
                      <a:pt x="74" y="74"/>
                    </a:cubicBezTo>
                    <a:cubicBezTo>
                      <a:pt x="74" y="60"/>
                      <a:pt x="62" y="48"/>
                      <a:pt x="47" y="48"/>
                    </a:cubicBezTo>
                    <a:cubicBezTo>
                      <a:pt x="33" y="48"/>
                      <a:pt x="21" y="60"/>
                      <a:pt x="21" y="74"/>
                    </a:cubicBezTo>
                    <a:cubicBezTo>
                      <a:pt x="21" y="89"/>
                      <a:pt x="33" y="101"/>
                      <a:pt x="47" y="101"/>
                    </a:cubicBezTo>
                    <a:close/>
                    <a:moveTo>
                      <a:pt x="253" y="108"/>
                    </a:moveTo>
                    <a:cubicBezTo>
                      <a:pt x="241" y="108"/>
                      <a:pt x="231" y="108"/>
                      <a:pt x="231" y="108"/>
                    </a:cubicBezTo>
                    <a:cubicBezTo>
                      <a:pt x="231" y="108"/>
                      <a:pt x="220" y="108"/>
                      <a:pt x="208" y="108"/>
                    </a:cubicBezTo>
                    <a:cubicBezTo>
                      <a:pt x="190" y="108"/>
                      <a:pt x="183" y="125"/>
                      <a:pt x="183" y="137"/>
                    </a:cubicBezTo>
                    <a:cubicBezTo>
                      <a:pt x="183" y="143"/>
                      <a:pt x="183" y="141"/>
                      <a:pt x="183" y="160"/>
                    </a:cubicBezTo>
                    <a:cubicBezTo>
                      <a:pt x="278" y="160"/>
                      <a:pt x="278" y="160"/>
                      <a:pt x="278" y="160"/>
                    </a:cubicBezTo>
                    <a:cubicBezTo>
                      <a:pt x="278" y="141"/>
                      <a:pt x="278" y="143"/>
                      <a:pt x="278" y="137"/>
                    </a:cubicBezTo>
                    <a:cubicBezTo>
                      <a:pt x="278" y="125"/>
                      <a:pt x="271" y="108"/>
                      <a:pt x="253" y="108"/>
                    </a:cubicBezTo>
                    <a:close/>
                    <a:moveTo>
                      <a:pt x="231" y="101"/>
                    </a:moveTo>
                    <a:cubicBezTo>
                      <a:pt x="245" y="101"/>
                      <a:pt x="257" y="89"/>
                      <a:pt x="257" y="74"/>
                    </a:cubicBezTo>
                    <a:cubicBezTo>
                      <a:pt x="257" y="60"/>
                      <a:pt x="245" y="48"/>
                      <a:pt x="231" y="48"/>
                    </a:cubicBezTo>
                    <a:cubicBezTo>
                      <a:pt x="216" y="48"/>
                      <a:pt x="204" y="60"/>
                      <a:pt x="204" y="74"/>
                    </a:cubicBezTo>
                    <a:cubicBezTo>
                      <a:pt x="204" y="89"/>
                      <a:pt x="216" y="101"/>
                      <a:pt x="231" y="101"/>
                    </a:cubicBezTo>
                    <a:close/>
                    <a:moveTo>
                      <a:pt x="147" y="44"/>
                    </a:moveTo>
                    <a:cubicBezTo>
                      <a:pt x="147" y="0"/>
                      <a:pt x="147" y="0"/>
                      <a:pt x="147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139" y="59"/>
                      <a:pt x="139" y="59"/>
                      <a:pt x="139" y="59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92" y="89"/>
                      <a:pt x="192" y="89"/>
                      <a:pt x="192" y="89"/>
                    </a:cubicBezTo>
                    <a:lnTo>
                      <a:pt x="147" y="44"/>
                    </a:lnTo>
                    <a:close/>
                  </a:path>
                </a:pathLst>
              </a:custGeom>
              <a:solidFill>
                <a:srgbClr val="30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356886-A940-417C-B454-56237B80972B}"/>
              </a:ext>
            </a:extLst>
          </p:cNvPr>
          <p:cNvGrpSpPr/>
          <p:nvPr/>
        </p:nvGrpSpPr>
        <p:grpSpPr>
          <a:xfrm>
            <a:off x="2265611" y="4172467"/>
            <a:ext cx="3341895" cy="1241099"/>
            <a:chOff x="2265611" y="4172467"/>
            <a:chExt cx="3341895" cy="1241099"/>
          </a:xfrm>
        </p:grpSpPr>
        <p:grpSp>
          <p:nvGrpSpPr>
            <p:cNvPr id="7" name="Shape 08">
              <a:extLst>
                <a:ext uri="{FF2B5EF4-FFF2-40B4-BE49-F238E27FC236}">
                  <a16:creationId xmlns:a16="http://schemas.microsoft.com/office/drawing/2014/main" id="{6604A9EE-ECA5-0D4F-9A70-BF5E45170083}"/>
                </a:ext>
              </a:extLst>
            </p:cNvPr>
            <p:cNvGrpSpPr/>
            <p:nvPr/>
          </p:nvGrpSpPr>
          <p:grpSpPr>
            <a:xfrm>
              <a:off x="2265611" y="4172467"/>
              <a:ext cx="3341895" cy="1241099"/>
              <a:chOff x="741610" y="4172466"/>
              <a:chExt cx="3341895" cy="1241099"/>
            </a:xfrm>
          </p:grpSpPr>
          <p:sp>
            <p:nvSpPr>
              <p:cNvPr id="93" name="Freeform 107">
                <a:extLst>
                  <a:ext uri="{FF2B5EF4-FFF2-40B4-BE49-F238E27FC236}">
                    <a16:creationId xmlns:a16="http://schemas.microsoft.com/office/drawing/2014/main" id="{C322E67F-B2B5-994D-B0C0-3E544603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10" y="4650859"/>
                <a:ext cx="2309570" cy="762706"/>
              </a:xfrm>
              <a:custGeom>
                <a:avLst/>
                <a:gdLst>
                  <a:gd name="T0" fmla="*/ 1343 w 1610"/>
                  <a:gd name="T1" fmla="*/ 0 h 534"/>
                  <a:gd name="T2" fmla="*/ 1343 w 1610"/>
                  <a:gd name="T3" fmla="*/ 0 h 534"/>
                  <a:gd name="T4" fmla="*/ 267 w 1610"/>
                  <a:gd name="T5" fmla="*/ 0 h 534"/>
                  <a:gd name="T6" fmla="*/ 0 w 1610"/>
                  <a:gd name="T7" fmla="*/ 267 h 534"/>
                  <a:gd name="T8" fmla="*/ 267 w 1610"/>
                  <a:gd name="T9" fmla="*/ 534 h 534"/>
                  <a:gd name="T10" fmla="*/ 1343 w 1610"/>
                  <a:gd name="T11" fmla="*/ 534 h 534"/>
                  <a:gd name="T12" fmla="*/ 1343 w 1610"/>
                  <a:gd name="T13" fmla="*/ 534 h 534"/>
                  <a:gd name="T14" fmla="*/ 1610 w 1610"/>
                  <a:gd name="T15" fmla="*/ 267 h 534"/>
                  <a:gd name="T16" fmla="*/ 1343 w 1610"/>
                  <a:gd name="T17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0" h="534">
                    <a:moveTo>
                      <a:pt x="1343" y="0"/>
                    </a:moveTo>
                    <a:cubicBezTo>
                      <a:pt x="1343" y="0"/>
                      <a:pt x="1343" y="0"/>
                      <a:pt x="1343" y="0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120" y="0"/>
                      <a:pt x="0" y="120"/>
                      <a:pt x="0" y="267"/>
                    </a:cubicBezTo>
                    <a:cubicBezTo>
                      <a:pt x="0" y="414"/>
                      <a:pt x="120" y="534"/>
                      <a:pt x="267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343" y="534"/>
                      <a:pt x="1343" y="534"/>
                      <a:pt x="1343" y="534"/>
                    </a:cubicBezTo>
                    <a:cubicBezTo>
                      <a:pt x="1491" y="534"/>
                      <a:pt x="1610" y="414"/>
                      <a:pt x="1610" y="267"/>
                    </a:cubicBezTo>
                    <a:cubicBezTo>
                      <a:pt x="1610" y="120"/>
                      <a:pt x="1491" y="0"/>
                      <a:pt x="134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889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4" name="Oval 108">
                <a:extLst>
                  <a:ext uri="{FF2B5EF4-FFF2-40B4-BE49-F238E27FC236}">
                    <a16:creationId xmlns:a16="http://schemas.microsoft.com/office/drawing/2014/main" id="{6B9950EA-64BD-324E-85F9-B8F58773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332" y="4900328"/>
                <a:ext cx="265358" cy="26456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5" name="Oval 112">
                <a:extLst>
                  <a:ext uri="{FF2B5EF4-FFF2-40B4-BE49-F238E27FC236}">
                    <a16:creationId xmlns:a16="http://schemas.microsoft.com/office/drawing/2014/main" id="{1379F787-0BF2-8945-97DA-C52BCF15E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3950" y="4729514"/>
                <a:ext cx="608576" cy="60539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96" name="Texture">
                <a:extLst>
                  <a:ext uri="{FF2B5EF4-FFF2-40B4-BE49-F238E27FC236}">
                    <a16:creationId xmlns:a16="http://schemas.microsoft.com/office/drawing/2014/main" id="{FDD139C4-A4EB-DD49-916F-4882F3D8E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2719" y="5028657"/>
                <a:ext cx="412750" cy="120650"/>
              </a:xfrm>
              <a:prstGeom prst="rect">
                <a:avLst/>
              </a:prstGeom>
            </p:spPr>
          </p:pic>
          <p:sp>
            <p:nvSpPr>
              <p:cNvPr id="8288" name="Freeform 127"/>
              <p:cNvSpPr>
                <a:spLocks/>
              </p:cNvSpPr>
              <p:nvPr/>
            </p:nvSpPr>
            <p:spPr bwMode="auto">
              <a:xfrm>
                <a:off x="922184" y="4982654"/>
                <a:ext cx="99288" cy="98493"/>
              </a:xfrm>
              <a:custGeom>
                <a:avLst/>
                <a:gdLst>
                  <a:gd name="T0" fmla="*/ 17 w 125"/>
                  <a:gd name="T1" fmla="*/ 0 h 124"/>
                  <a:gd name="T2" fmla="*/ 0 w 125"/>
                  <a:gd name="T3" fmla="*/ 14 h 124"/>
                  <a:gd name="T4" fmla="*/ 47 w 125"/>
                  <a:gd name="T5" fmla="*/ 61 h 124"/>
                  <a:gd name="T6" fmla="*/ 0 w 125"/>
                  <a:gd name="T7" fmla="*/ 108 h 124"/>
                  <a:gd name="T8" fmla="*/ 17 w 125"/>
                  <a:gd name="T9" fmla="*/ 124 h 124"/>
                  <a:gd name="T10" fmla="*/ 64 w 125"/>
                  <a:gd name="T11" fmla="*/ 77 h 124"/>
                  <a:gd name="T12" fmla="*/ 111 w 125"/>
                  <a:gd name="T13" fmla="*/ 124 h 124"/>
                  <a:gd name="T14" fmla="*/ 125 w 125"/>
                  <a:gd name="T15" fmla="*/ 108 h 124"/>
                  <a:gd name="T16" fmla="*/ 78 w 125"/>
                  <a:gd name="T17" fmla="*/ 61 h 124"/>
                  <a:gd name="T18" fmla="*/ 125 w 125"/>
                  <a:gd name="T19" fmla="*/ 14 h 124"/>
                  <a:gd name="T20" fmla="*/ 111 w 125"/>
                  <a:gd name="T21" fmla="*/ 0 h 124"/>
                  <a:gd name="T22" fmla="*/ 64 w 125"/>
                  <a:gd name="T23" fmla="*/ 47 h 124"/>
                  <a:gd name="T24" fmla="*/ 17 w 125"/>
                  <a:gd name="T2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4">
                    <a:moveTo>
                      <a:pt x="17" y="0"/>
                    </a:moveTo>
                    <a:lnTo>
                      <a:pt x="0" y="14"/>
                    </a:lnTo>
                    <a:lnTo>
                      <a:pt x="47" y="61"/>
                    </a:lnTo>
                    <a:lnTo>
                      <a:pt x="0" y="108"/>
                    </a:lnTo>
                    <a:lnTo>
                      <a:pt x="17" y="124"/>
                    </a:lnTo>
                    <a:lnTo>
                      <a:pt x="64" y="77"/>
                    </a:lnTo>
                    <a:lnTo>
                      <a:pt x="111" y="124"/>
                    </a:lnTo>
                    <a:lnTo>
                      <a:pt x="125" y="108"/>
                    </a:lnTo>
                    <a:lnTo>
                      <a:pt x="78" y="61"/>
                    </a:lnTo>
                    <a:lnTo>
                      <a:pt x="125" y="14"/>
                    </a:lnTo>
                    <a:lnTo>
                      <a:pt x="111" y="0"/>
                    </a:lnTo>
                    <a:lnTo>
                      <a:pt x="64" y="4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C2C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89" name="Freeform 128"/>
              <p:cNvSpPr>
                <a:spLocks/>
              </p:cNvSpPr>
              <p:nvPr/>
            </p:nvSpPr>
            <p:spPr bwMode="auto">
              <a:xfrm>
                <a:off x="922184" y="4982654"/>
                <a:ext cx="99288" cy="98493"/>
              </a:xfrm>
              <a:custGeom>
                <a:avLst/>
                <a:gdLst>
                  <a:gd name="T0" fmla="*/ 17 w 125"/>
                  <a:gd name="T1" fmla="*/ 0 h 124"/>
                  <a:gd name="T2" fmla="*/ 0 w 125"/>
                  <a:gd name="T3" fmla="*/ 14 h 124"/>
                  <a:gd name="T4" fmla="*/ 47 w 125"/>
                  <a:gd name="T5" fmla="*/ 61 h 124"/>
                  <a:gd name="T6" fmla="*/ 0 w 125"/>
                  <a:gd name="T7" fmla="*/ 108 h 124"/>
                  <a:gd name="T8" fmla="*/ 17 w 125"/>
                  <a:gd name="T9" fmla="*/ 124 h 124"/>
                  <a:gd name="T10" fmla="*/ 64 w 125"/>
                  <a:gd name="T11" fmla="*/ 77 h 124"/>
                  <a:gd name="T12" fmla="*/ 111 w 125"/>
                  <a:gd name="T13" fmla="*/ 124 h 124"/>
                  <a:gd name="T14" fmla="*/ 125 w 125"/>
                  <a:gd name="T15" fmla="*/ 108 h 124"/>
                  <a:gd name="T16" fmla="*/ 78 w 125"/>
                  <a:gd name="T17" fmla="*/ 61 h 124"/>
                  <a:gd name="T18" fmla="*/ 125 w 125"/>
                  <a:gd name="T19" fmla="*/ 14 h 124"/>
                  <a:gd name="T20" fmla="*/ 111 w 125"/>
                  <a:gd name="T21" fmla="*/ 0 h 124"/>
                  <a:gd name="T22" fmla="*/ 64 w 125"/>
                  <a:gd name="T23" fmla="*/ 47 h 124"/>
                  <a:gd name="T24" fmla="*/ 17 w 125"/>
                  <a:gd name="T2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4">
                    <a:moveTo>
                      <a:pt x="17" y="0"/>
                    </a:moveTo>
                    <a:lnTo>
                      <a:pt x="0" y="14"/>
                    </a:lnTo>
                    <a:lnTo>
                      <a:pt x="47" y="61"/>
                    </a:lnTo>
                    <a:lnTo>
                      <a:pt x="0" y="108"/>
                    </a:lnTo>
                    <a:lnTo>
                      <a:pt x="17" y="124"/>
                    </a:lnTo>
                    <a:lnTo>
                      <a:pt x="64" y="77"/>
                    </a:lnTo>
                    <a:lnTo>
                      <a:pt x="111" y="124"/>
                    </a:lnTo>
                    <a:lnTo>
                      <a:pt x="125" y="108"/>
                    </a:lnTo>
                    <a:lnTo>
                      <a:pt x="78" y="61"/>
                    </a:lnTo>
                    <a:lnTo>
                      <a:pt x="125" y="14"/>
                    </a:lnTo>
                    <a:lnTo>
                      <a:pt x="111" y="0"/>
                    </a:lnTo>
                    <a:lnTo>
                      <a:pt x="64" y="4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90" name="Freeform 129"/>
              <p:cNvSpPr>
                <a:spLocks/>
              </p:cNvSpPr>
              <p:nvPr/>
            </p:nvSpPr>
            <p:spPr bwMode="auto">
              <a:xfrm>
                <a:off x="2828508" y="4211387"/>
                <a:ext cx="1216076" cy="828457"/>
              </a:xfrm>
              <a:custGeom>
                <a:avLst/>
                <a:gdLst>
                  <a:gd name="T0" fmla="*/ 1515 w 1531"/>
                  <a:gd name="T1" fmla="*/ 0 h 1043"/>
                  <a:gd name="T2" fmla="*/ 663 w 1531"/>
                  <a:gd name="T3" fmla="*/ 1021 h 1043"/>
                  <a:gd name="T4" fmla="*/ 0 w 1531"/>
                  <a:gd name="T5" fmla="*/ 1021 h 1043"/>
                  <a:gd name="T6" fmla="*/ 0 w 1531"/>
                  <a:gd name="T7" fmla="*/ 1043 h 1043"/>
                  <a:gd name="T8" fmla="*/ 672 w 1531"/>
                  <a:gd name="T9" fmla="*/ 1043 h 1043"/>
                  <a:gd name="T10" fmla="*/ 1531 w 1531"/>
                  <a:gd name="T11" fmla="*/ 14 h 1043"/>
                  <a:gd name="T12" fmla="*/ 1515 w 1531"/>
                  <a:gd name="T13" fmla="*/ 0 h 1043"/>
                  <a:gd name="T14" fmla="*/ 1515 w 1531"/>
                  <a:gd name="T15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1" h="1043">
                    <a:moveTo>
                      <a:pt x="1515" y="0"/>
                    </a:moveTo>
                    <a:lnTo>
                      <a:pt x="663" y="1021"/>
                    </a:lnTo>
                    <a:lnTo>
                      <a:pt x="0" y="1021"/>
                    </a:lnTo>
                    <a:lnTo>
                      <a:pt x="0" y="1043"/>
                    </a:lnTo>
                    <a:lnTo>
                      <a:pt x="672" y="1043"/>
                    </a:lnTo>
                    <a:lnTo>
                      <a:pt x="1531" y="14"/>
                    </a:lnTo>
                    <a:lnTo>
                      <a:pt x="1515" y="0"/>
                    </a:lnTo>
                    <a:lnTo>
                      <a:pt x="151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91" name="Oval 130"/>
              <p:cNvSpPr>
                <a:spLocks noChangeArrowheads="1"/>
              </p:cNvSpPr>
              <p:nvPr/>
            </p:nvSpPr>
            <p:spPr bwMode="auto">
              <a:xfrm>
                <a:off x="3992955" y="4172466"/>
                <a:ext cx="90550" cy="89756"/>
              </a:xfrm>
              <a:prstGeom prst="ellipse">
                <a:avLst/>
              </a:prstGeom>
              <a:solidFill>
                <a:srgbClr val="384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7" name="Circle">
                <a:extLst>
                  <a:ext uri="{FF2B5EF4-FFF2-40B4-BE49-F238E27FC236}">
                    <a16:creationId xmlns:a16="http://schemas.microsoft.com/office/drawing/2014/main" id="{1639F8EA-C8D7-7B45-B386-CD7097F66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140" y="4758910"/>
                <a:ext cx="548195" cy="545812"/>
              </a:xfrm>
              <a:prstGeom prst="ellipse">
                <a:avLst/>
              </a:prstGeom>
              <a:gradFill>
                <a:gsLst>
                  <a:gs pos="0">
                    <a:srgbClr val="FEFFFF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27000" dir="2700000" sx="96000" sy="96000" algn="tl" rotWithShape="0">
                  <a:prstClr val="black">
                    <a:alpha val="6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47BF113-D15B-1844-B487-27743D2417C3}"/>
                </a:ext>
              </a:extLst>
            </p:cNvPr>
            <p:cNvSpPr txBox="1"/>
            <p:nvPr/>
          </p:nvSpPr>
          <p:spPr>
            <a:xfrm>
              <a:off x="2419940" y="4879421"/>
              <a:ext cx="1700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Comic Sans MS" panose="030F0702030302020204" pitchFamily="66" charset="0"/>
                  <a:ea typeface="Roboto Condensed" panose="02000000000000000000" pitchFamily="2" charset="0"/>
                </a:rPr>
                <a:t>Variables</a:t>
              </a:r>
              <a:endParaRPr lang="ru-RU" sz="1400" b="1" dirty="0">
                <a:solidFill>
                  <a:schemeClr val="bg1"/>
                </a:solidFill>
                <a:latin typeface="Comic Sans MS" panose="030F0702030302020204" pitchFamily="66" charset="0"/>
                <a:ea typeface="Roboto Condensed" panose="02000000000000000000" pitchFamily="2" charset="0"/>
              </a:endParaRPr>
            </a:p>
          </p:txBody>
        </p:sp>
        <p:grpSp>
          <p:nvGrpSpPr>
            <p:cNvPr id="186" name="Teamwork">
              <a:extLst>
                <a:ext uri="{FF2B5EF4-FFF2-40B4-BE49-F238E27FC236}">
                  <a16:creationId xmlns:a16="http://schemas.microsoft.com/office/drawing/2014/main" id="{C8288E85-7C37-2C48-B01B-B083980C387E}"/>
                </a:ext>
              </a:extLst>
            </p:cNvPr>
            <p:cNvGrpSpPr/>
            <p:nvPr/>
          </p:nvGrpSpPr>
          <p:grpSpPr>
            <a:xfrm>
              <a:off x="4062386" y="4872554"/>
              <a:ext cx="257581" cy="292339"/>
              <a:chOff x="3499662" y="5825767"/>
              <a:chExt cx="396278" cy="449752"/>
            </a:xfrm>
            <a:effectLst>
              <a:reflection blurRad="6350" stA="20000" endPos="35000" dir="5400000" sy="-100000" algn="bl" rotWithShape="0"/>
            </a:effectLst>
          </p:grpSpPr>
          <p:sp>
            <p:nvSpPr>
              <p:cNvPr id="187" name="Freeform 72">
                <a:extLst>
                  <a:ext uri="{FF2B5EF4-FFF2-40B4-BE49-F238E27FC236}">
                    <a16:creationId xmlns:a16="http://schemas.microsoft.com/office/drawing/2014/main" id="{8B699A48-9B98-7746-8587-6E89FF6F0B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9662" y="6073083"/>
                <a:ext cx="396278" cy="202436"/>
              </a:xfrm>
              <a:custGeom>
                <a:avLst/>
                <a:gdLst>
                  <a:gd name="T0" fmla="*/ 186 w 230"/>
                  <a:gd name="T1" fmla="*/ 65 h 118"/>
                  <a:gd name="T2" fmla="*/ 211 w 230"/>
                  <a:gd name="T3" fmla="*/ 40 h 118"/>
                  <a:gd name="T4" fmla="*/ 186 w 230"/>
                  <a:gd name="T5" fmla="*/ 16 h 118"/>
                  <a:gd name="T6" fmla="*/ 161 w 230"/>
                  <a:gd name="T7" fmla="*/ 40 h 118"/>
                  <a:gd name="T8" fmla="*/ 186 w 230"/>
                  <a:gd name="T9" fmla="*/ 65 h 118"/>
                  <a:gd name="T10" fmla="*/ 207 w 230"/>
                  <a:gd name="T11" fmla="*/ 72 h 118"/>
                  <a:gd name="T12" fmla="*/ 186 w 230"/>
                  <a:gd name="T13" fmla="*/ 72 h 118"/>
                  <a:gd name="T14" fmla="*/ 168 w 230"/>
                  <a:gd name="T15" fmla="*/ 72 h 118"/>
                  <a:gd name="T16" fmla="*/ 171 w 230"/>
                  <a:gd name="T17" fmla="*/ 89 h 118"/>
                  <a:gd name="T18" fmla="*/ 171 w 230"/>
                  <a:gd name="T19" fmla="*/ 118 h 118"/>
                  <a:gd name="T20" fmla="*/ 230 w 230"/>
                  <a:gd name="T21" fmla="*/ 118 h 118"/>
                  <a:gd name="T22" fmla="*/ 230 w 230"/>
                  <a:gd name="T23" fmla="*/ 99 h 118"/>
                  <a:gd name="T24" fmla="*/ 207 w 230"/>
                  <a:gd name="T25" fmla="*/ 72 h 118"/>
                  <a:gd name="T26" fmla="*/ 115 w 230"/>
                  <a:gd name="T27" fmla="*/ 53 h 118"/>
                  <a:gd name="T28" fmla="*/ 142 w 230"/>
                  <a:gd name="T29" fmla="*/ 27 h 118"/>
                  <a:gd name="T30" fmla="*/ 115 w 230"/>
                  <a:gd name="T31" fmla="*/ 0 h 118"/>
                  <a:gd name="T32" fmla="*/ 89 w 230"/>
                  <a:gd name="T33" fmla="*/ 27 h 118"/>
                  <a:gd name="T34" fmla="*/ 115 w 230"/>
                  <a:gd name="T35" fmla="*/ 53 h 118"/>
                  <a:gd name="T36" fmla="*/ 137 w 230"/>
                  <a:gd name="T37" fmla="*/ 61 h 118"/>
                  <a:gd name="T38" fmla="*/ 115 w 230"/>
                  <a:gd name="T39" fmla="*/ 61 h 118"/>
                  <a:gd name="T40" fmla="*/ 93 w 230"/>
                  <a:gd name="T41" fmla="*/ 61 h 118"/>
                  <a:gd name="T42" fmla="*/ 68 w 230"/>
                  <a:gd name="T43" fmla="*/ 89 h 118"/>
                  <a:gd name="T44" fmla="*/ 68 w 230"/>
                  <a:gd name="T45" fmla="*/ 118 h 118"/>
                  <a:gd name="T46" fmla="*/ 162 w 230"/>
                  <a:gd name="T47" fmla="*/ 118 h 118"/>
                  <a:gd name="T48" fmla="*/ 162 w 230"/>
                  <a:gd name="T49" fmla="*/ 89 h 118"/>
                  <a:gd name="T50" fmla="*/ 137 w 230"/>
                  <a:gd name="T51" fmla="*/ 61 h 118"/>
                  <a:gd name="T52" fmla="*/ 23 w 230"/>
                  <a:gd name="T53" fmla="*/ 72 h 118"/>
                  <a:gd name="T54" fmla="*/ 0 w 230"/>
                  <a:gd name="T55" fmla="*/ 99 h 118"/>
                  <a:gd name="T56" fmla="*/ 0 w 230"/>
                  <a:gd name="T57" fmla="*/ 118 h 118"/>
                  <a:gd name="T58" fmla="*/ 59 w 230"/>
                  <a:gd name="T59" fmla="*/ 118 h 118"/>
                  <a:gd name="T60" fmla="*/ 59 w 230"/>
                  <a:gd name="T61" fmla="*/ 89 h 118"/>
                  <a:gd name="T62" fmla="*/ 63 w 230"/>
                  <a:gd name="T63" fmla="*/ 72 h 118"/>
                  <a:gd name="T64" fmla="*/ 44 w 230"/>
                  <a:gd name="T65" fmla="*/ 72 h 118"/>
                  <a:gd name="T66" fmla="*/ 23 w 230"/>
                  <a:gd name="T67" fmla="*/ 72 h 118"/>
                  <a:gd name="T68" fmla="*/ 44 w 230"/>
                  <a:gd name="T69" fmla="*/ 65 h 118"/>
                  <a:gd name="T70" fmla="*/ 69 w 230"/>
                  <a:gd name="T71" fmla="*/ 40 h 118"/>
                  <a:gd name="T72" fmla="*/ 44 w 230"/>
                  <a:gd name="T73" fmla="*/ 16 h 118"/>
                  <a:gd name="T74" fmla="*/ 20 w 230"/>
                  <a:gd name="T75" fmla="*/ 40 h 118"/>
                  <a:gd name="T76" fmla="*/ 44 w 230"/>
                  <a:gd name="T77" fmla="*/ 6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0" h="118">
                    <a:moveTo>
                      <a:pt x="186" y="65"/>
                    </a:moveTo>
                    <a:cubicBezTo>
                      <a:pt x="200" y="65"/>
                      <a:pt x="211" y="54"/>
                      <a:pt x="211" y="40"/>
                    </a:cubicBezTo>
                    <a:cubicBezTo>
                      <a:pt x="211" y="27"/>
                      <a:pt x="200" y="16"/>
                      <a:pt x="186" y="16"/>
                    </a:cubicBezTo>
                    <a:cubicBezTo>
                      <a:pt x="172" y="16"/>
                      <a:pt x="161" y="27"/>
                      <a:pt x="161" y="40"/>
                    </a:cubicBezTo>
                    <a:cubicBezTo>
                      <a:pt x="161" y="54"/>
                      <a:pt x="172" y="65"/>
                      <a:pt x="186" y="65"/>
                    </a:cubicBezTo>
                    <a:close/>
                    <a:moveTo>
                      <a:pt x="207" y="72"/>
                    </a:moveTo>
                    <a:cubicBezTo>
                      <a:pt x="196" y="72"/>
                      <a:pt x="186" y="72"/>
                      <a:pt x="186" y="72"/>
                    </a:cubicBezTo>
                    <a:cubicBezTo>
                      <a:pt x="186" y="72"/>
                      <a:pt x="178" y="72"/>
                      <a:pt x="168" y="72"/>
                    </a:cubicBezTo>
                    <a:cubicBezTo>
                      <a:pt x="170" y="78"/>
                      <a:pt x="171" y="83"/>
                      <a:pt x="171" y="89"/>
                    </a:cubicBezTo>
                    <a:cubicBezTo>
                      <a:pt x="171" y="118"/>
                      <a:pt x="171" y="118"/>
                      <a:pt x="171" y="118"/>
                    </a:cubicBezTo>
                    <a:cubicBezTo>
                      <a:pt x="230" y="118"/>
                      <a:pt x="230" y="118"/>
                      <a:pt x="230" y="118"/>
                    </a:cubicBezTo>
                    <a:cubicBezTo>
                      <a:pt x="230" y="104"/>
                      <a:pt x="230" y="105"/>
                      <a:pt x="230" y="99"/>
                    </a:cubicBezTo>
                    <a:cubicBezTo>
                      <a:pt x="230" y="88"/>
                      <a:pt x="224" y="72"/>
                      <a:pt x="207" y="72"/>
                    </a:cubicBezTo>
                    <a:close/>
                    <a:moveTo>
                      <a:pt x="115" y="53"/>
                    </a:moveTo>
                    <a:cubicBezTo>
                      <a:pt x="130" y="53"/>
                      <a:pt x="142" y="41"/>
                      <a:pt x="142" y="27"/>
                    </a:cubicBezTo>
                    <a:cubicBezTo>
                      <a:pt x="142" y="12"/>
                      <a:pt x="130" y="0"/>
                      <a:pt x="115" y="0"/>
                    </a:cubicBezTo>
                    <a:cubicBezTo>
                      <a:pt x="101" y="0"/>
                      <a:pt x="89" y="12"/>
                      <a:pt x="89" y="27"/>
                    </a:cubicBezTo>
                    <a:cubicBezTo>
                      <a:pt x="89" y="41"/>
                      <a:pt x="101" y="53"/>
                      <a:pt x="115" y="53"/>
                    </a:cubicBezTo>
                    <a:close/>
                    <a:moveTo>
                      <a:pt x="137" y="61"/>
                    </a:moveTo>
                    <a:cubicBezTo>
                      <a:pt x="126" y="61"/>
                      <a:pt x="115" y="61"/>
                      <a:pt x="115" y="61"/>
                    </a:cubicBezTo>
                    <a:cubicBezTo>
                      <a:pt x="115" y="61"/>
                      <a:pt x="105" y="61"/>
                      <a:pt x="93" y="61"/>
                    </a:cubicBezTo>
                    <a:cubicBezTo>
                      <a:pt x="75" y="61"/>
                      <a:pt x="68" y="77"/>
                      <a:pt x="68" y="89"/>
                    </a:cubicBezTo>
                    <a:cubicBezTo>
                      <a:pt x="68" y="96"/>
                      <a:pt x="68" y="93"/>
                      <a:pt x="68" y="118"/>
                    </a:cubicBezTo>
                    <a:cubicBezTo>
                      <a:pt x="162" y="118"/>
                      <a:pt x="162" y="118"/>
                      <a:pt x="162" y="118"/>
                    </a:cubicBezTo>
                    <a:cubicBezTo>
                      <a:pt x="162" y="93"/>
                      <a:pt x="162" y="96"/>
                      <a:pt x="162" y="89"/>
                    </a:cubicBezTo>
                    <a:cubicBezTo>
                      <a:pt x="162" y="77"/>
                      <a:pt x="156" y="61"/>
                      <a:pt x="137" y="61"/>
                    </a:cubicBezTo>
                    <a:close/>
                    <a:moveTo>
                      <a:pt x="23" y="72"/>
                    </a:moveTo>
                    <a:cubicBezTo>
                      <a:pt x="6" y="72"/>
                      <a:pt x="0" y="88"/>
                      <a:pt x="0" y="99"/>
                    </a:cubicBezTo>
                    <a:cubicBezTo>
                      <a:pt x="0" y="105"/>
                      <a:pt x="0" y="104"/>
                      <a:pt x="0" y="118"/>
                    </a:cubicBezTo>
                    <a:cubicBezTo>
                      <a:pt x="59" y="118"/>
                      <a:pt x="59" y="118"/>
                      <a:pt x="59" y="118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59" y="83"/>
                      <a:pt x="60" y="78"/>
                      <a:pt x="63" y="72"/>
                    </a:cubicBezTo>
                    <a:cubicBezTo>
                      <a:pt x="53" y="72"/>
                      <a:pt x="44" y="72"/>
                      <a:pt x="44" y="72"/>
                    </a:cubicBezTo>
                    <a:cubicBezTo>
                      <a:pt x="44" y="72"/>
                      <a:pt x="35" y="72"/>
                      <a:pt x="23" y="72"/>
                    </a:cubicBezTo>
                    <a:close/>
                    <a:moveTo>
                      <a:pt x="44" y="65"/>
                    </a:moveTo>
                    <a:cubicBezTo>
                      <a:pt x="58" y="65"/>
                      <a:pt x="69" y="54"/>
                      <a:pt x="69" y="40"/>
                    </a:cubicBezTo>
                    <a:cubicBezTo>
                      <a:pt x="69" y="27"/>
                      <a:pt x="58" y="16"/>
                      <a:pt x="44" y="16"/>
                    </a:cubicBezTo>
                    <a:cubicBezTo>
                      <a:pt x="31" y="16"/>
                      <a:pt x="20" y="27"/>
                      <a:pt x="20" y="40"/>
                    </a:cubicBezTo>
                    <a:cubicBezTo>
                      <a:pt x="20" y="54"/>
                      <a:pt x="31" y="65"/>
                      <a:pt x="44" y="65"/>
                    </a:cubicBezTo>
                    <a:close/>
                  </a:path>
                </a:pathLst>
              </a:custGeom>
              <a:solidFill>
                <a:srgbClr val="30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88" name="Freeform 73">
                <a:extLst>
                  <a:ext uri="{FF2B5EF4-FFF2-40B4-BE49-F238E27FC236}">
                    <a16:creationId xmlns:a16="http://schemas.microsoft.com/office/drawing/2014/main" id="{72AA25A7-7B2C-874C-9DA7-593F949C48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02527" y="5825767"/>
                <a:ext cx="389594" cy="262594"/>
              </a:xfrm>
              <a:custGeom>
                <a:avLst/>
                <a:gdLst>
                  <a:gd name="T0" fmla="*/ 201 w 226"/>
                  <a:gd name="T1" fmla="*/ 0 h 153"/>
                  <a:gd name="T2" fmla="*/ 25 w 226"/>
                  <a:gd name="T3" fmla="*/ 0 h 153"/>
                  <a:gd name="T4" fmla="*/ 0 w 226"/>
                  <a:gd name="T5" fmla="*/ 25 h 153"/>
                  <a:gd name="T6" fmla="*/ 0 w 226"/>
                  <a:gd name="T7" fmla="*/ 98 h 153"/>
                  <a:gd name="T8" fmla="*/ 25 w 226"/>
                  <a:gd name="T9" fmla="*/ 123 h 153"/>
                  <a:gd name="T10" fmla="*/ 28 w 226"/>
                  <a:gd name="T11" fmla="*/ 123 h 153"/>
                  <a:gd name="T12" fmla="*/ 42 w 226"/>
                  <a:gd name="T13" fmla="*/ 153 h 153"/>
                  <a:gd name="T14" fmla="*/ 57 w 226"/>
                  <a:gd name="T15" fmla="*/ 123 h 153"/>
                  <a:gd name="T16" fmla="*/ 101 w 226"/>
                  <a:gd name="T17" fmla="*/ 123 h 153"/>
                  <a:gd name="T18" fmla="*/ 113 w 226"/>
                  <a:gd name="T19" fmla="*/ 138 h 153"/>
                  <a:gd name="T20" fmla="*/ 125 w 226"/>
                  <a:gd name="T21" fmla="*/ 123 h 153"/>
                  <a:gd name="T22" fmla="*/ 169 w 226"/>
                  <a:gd name="T23" fmla="*/ 123 h 153"/>
                  <a:gd name="T24" fmla="*/ 184 w 226"/>
                  <a:gd name="T25" fmla="*/ 153 h 153"/>
                  <a:gd name="T26" fmla="*/ 199 w 226"/>
                  <a:gd name="T27" fmla="*/ 123 h 153"/>
                  <a:gd name="T28" fmla="*/ 201 w 226"/>
                  <a:gd name="T29" fmla="*/ 123 h 153"/>
                  <a:gd name="T30" fmla="*/ 226 w 226"/>
                  <a:gd name="T31" fmla="*/ 98 h 153"/>
                  <a:gd name="T32" fmla="*/ 226 w 226"/>
                  <a:gd name="T33" fmla="*/ 25 h 153"/>
                  <a:gd name="T34" fmla="*/ 201 w 226"/>
                  <a:gd name="T35" fmla="*/ 0 h 153"/>
                  <a:gd name="T36" fmla="*/ 64 w 226"/>
                  <a:gd name="T37" fmla="*/ 99 h 153"/>
                  <a:gd name="T38" fmla="*/ 56 w 226"/>
                  <a:gd name="T39" fmla="*/ 91 h 153"/>
                  <a:gd name="T40" fmla="*/ 64 w 226"/>
                  <a:gd name="T41" fmla="*/ 83 h 153"/>
                  <a:gd name="T42" fmla="*/ 73 w 226"/>
                  <a:gd name="T43" fmla="*/ 91 h 153"/>
                  <a:gd name="T44" fmla="*/ 64 w 226"/>
                  <a:gd name="T45" fmla="*/ 99 h 153"/>
                  <a:gd name="T46" fmla="*/ 97 w 226"/>
                  <a:gd name="T47" fmla="*/ 99 h 153"/>
                  <a:gd name="T48" fmla="*/ 89 w 226"/>
                  <a:gd name="T49" fmla="*/ 91 h 153"/>
                  <a:gd name="T50" fmla="*/ 97 w 226"/>
                  <a:gd name="T51" fmla="*/ 83 h 153"/>
                  <a:gd name="T52" fmla="*/ 105 w 226"/>
                  <a:gd name="T53" fmla="*/ 91 h 153"/>
                  <a:gd name="T54" fmla="*/ 97 w 226"/>
                  <a:gd name="T55" fmla="*/ 99 h 153"/>
                  <a:gd name="T56" fmla="*/ 129 w 226"/>
                  <a:gd name="T57" fmla="*/ 99 h 153"/>
                  <a:gd name="T58" fmla="*/ 121 w 226"/>
                  <a:gd name="T59" fmla="*/ 91 h 153"/>
                  <a:gd name="T60" fmla="*/ 129 w 226"/>
                  <a:gd name="T61" fmla="*/ 83 h 153"/>
                  <a:gd name="T62" fmla="*/ 138 w 226"/>
                  <a:gd name="T63" fmla="*/ 91 h 153"/>
                  <a:gd name="T64" fmla="*/ 129 w 226"/>
                  <a:gd name="T65" fmla="*/ 99 h 153"/>
                  <a:gd name="T66" fmla="*/ 162 w 226"/>
                  <a:gd name="T67" fmla="*/ 99 h 153"/>
                  <a:gd name="T68" fmla="*/ 154 w 226"/>
                  <a:gd name="T69" fmla="*/ 91 h 153"/>
                  <a:gd name="T70" fmla="*/ 162 w 226"/>
                  <a:gd name="T71" fmla="*/ 83 h 153"/>
                  <a:gd name="T72" fmla="*/ 170 w 226"/>
                  <a:gd name="T73" fmla="*/ 91 h 153"/>
                  <a:gd name="T74" fmla="*/ 162 w 226"/>
                  <a:gd name="T75" fmla="*/ 9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6" h="153">
                    <a:moveTo>
                      <a:pt x="20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2"/>
                      <a:pt x="11" y="123"/>
                      <a:pt x="25" y="123"/>
                    </a:cubicBezTo>
                    <a:cubicBezTo>
                      <a:pt x="28" y="123"/>
                      <a:pt x="28" y="123"/>
                      <a:pt x="28" y="123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57" y="123"/>
                      <a:pt x="57" y="123"/>
                      <a:pt x="57" y="123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13" y="138"/>
                      <a:pt x="113" y="138"/>
                      <a:pt x="113" y="138"/>
                    </a:cubicBezTo>
                    <a:cubicBezTo>
                      <a:pt x="125" y="123"/>
                      <a:pt x="125" y="123"/>
                      <a:pt x="125" y="123"/>
                    </a:cubicBezTo>
                    <a:cubicBezTo>
                      <a:pt x="169" y="123"/>
                      <a:pt x="169" y="123"/>
                      <a:pt x="169" y="123"/>
                    </a:cubicBezTo>
                    <a:cubicBezTo>
                      <a:pt x="184" y="153"/>
                      <a:pt x="184" y="153"/>
                      <a:pt x="184" y="153"/>
                    </a:cubicBezTo>
                    <a:cubicBezTo>
                      <a:pt x="199" y="123"/>
                      <a:pt x="199" y="123"/>
                      <a:pt x="199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15" y="123"/>
                      <a:pt x="226" y="112"/>
                      <a:pt x="226" y="98"/>
                    </a:cubicBezTo>
                    <a:cubicBezTo>
                      <a:pt x="226" y="25"/>
                      <a:pt x="226" y="25"/>
                      <a:pt x="226" y="25"/>
                    </a:cubicBezTo>
                    <a:cubicBezTo>
                      <a:pt x="226" y="11"/>
                      <a:pt x="215" y="0"/>
                      <a:pt x="201" y="0"/>
                    </a:cubicBezTo>
                    <a:close/>
                    <a:moveTo>
                      <a:pt x="64" y="99"/>
                    </a:moveTo>
                    <a:cubicBezTo>
                      <a:pt x="60" y="99"/>
                      <a:pt x="56" y="96"/>
                      <a:pt x="56" y="91"/>
                    </a:cubicBezTo>
                    <a:cubicBezTo>
                      <a:pt x="56" y="87"/>
                      <a:pt x="60" y="83"/>
                      <a:pt x="64" y="83"/>
                    </a:cubicBezTo>
                    <a:cubicBezTo>
                      <a:pt x="69" y="83"/>
                      <a:pt x="73" y="87"/>
                      <a:pt x="73" y="91"/>
                    </a:cubicBezTo>
                    <a:cubicBezTo>
                      <a:pt x="73" y="96"/>
                      <a:pt x="69" y="99"/>
                      <a:pt x="64" y="99"/>
                    </a:cubicBezTo>
                    <a:close/>
                    <a:moveTo>
                      <a:pt x="97" y="99"/>
                    </a:moveTo>
                    <a:cubicBezTo>
                      <a:pt x="92" y="99"/>
                      <a:pt x="89" y="96"/>
                      <a:pt x="89" y="91"/>
                    </a:cubicBezTo>
                    <a:cubicBezTo>
                      <a:pt x="89" y="87"/>
                      <a:pt x="92" y="83"/>
                      <a:pt x="97" y="83"/>
                    </a:cubicBezTo>
                    <a:cubicBezTo>
                      <a:pt x="101" y="83"/>
                      <a:pt x="105" y="87"/>
                      <a:pt x="105" y="91"/>
                    </a:cubicBezTo>
                    <a:cubicBezTo>
                      <a:pt x="105" y="96"/>
                      <a:pt x="101" y="99"/>
                      <a:pt x="97" y="99"/>
                    </a:cubicBezTo>
                    <a:close/>
                    <a:moveTo>
                      <a:pt x="129" y="99"/>
                    </a:moveTo>
                    <a:cubicBezTo>
                      <a:pt x="125" y="99"/>
                      <a:pt x="121" y="96"/>
                      <a:pt x="121" y="91"/>
                    </a:cubicBezTo>
                    <a:cubicBezTo>
                      <a:pt x="121" y="87"/>
                      <a:pt x="125" y="83"/>
                      <a:pt x="129" y="83"/>
                    </a:cubicBezTo>
                    <a:cubicBezTo>
                      <a:pt x="134" y="83"/>
                      <a:pt x="138" y="87"/>
                      <a:pt x="138" y="91"/>
                    </a:cubicBezTo>
                    <a:cubicBezTo>
                      <a:pt x="138" y="96"/>
                      <a:pt x="134" y="99"/>
                      <a:pt x="129" y="99"/>
                    </a:cubicBezTo>
                    <a:close/>
                    <a:moveTo>
                      <a:pt x="162" y="99"/>
                    </a:moveTo>
                    <a:cubicBezTo>
                      <a:pt x="158" y="99"/>
                      <a:pt x="154" y="96"/>
                      <a:pt x="154" y="91"/>
                    </a:cubicBezTo>
                    <a:cubicBezTo>
                      <a:pt x="154" y="87"/>
                      <a:pt x="158" y="83"/>
                      <a:pt x="162" y="83"/>
                    </a:cubicBezTo>
                    <a:cubicBezTo>
                      <a:pt x="166" y="83"/>
                      <a:pt x="170" y="87"/>
                      <a:pt x="170" y="91"/>
                    </a:cubicBezTo>
                    <a:cubicBezTo>
                      <a:pt x="170" y="96"/>
                      <a:pt x="166" y="99"/>
                      <a:pt x="162" y="9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E47705F-2932-401F-B2C8-424E94B79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53" y="2869645"/>
            <a:ext cx="1140398" cy="114039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8050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200" y="353554"/>
            <a:ext cx="10515600" cy="1132235"/>
          </a:xfrm>
        </p:spPr>
        <p:txBody>
          <a:bodyPr>
            <a:no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- Setup Working 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Environment for C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4149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4149">
                    <a:lumMod val="60000"/>
                    <a:lumOff val="4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FD18C2-D86D-4358-BC02-8A7730317D9D}"/>
              </a:ext>
            </a:extLst>
          </p:cNvPr>
          <p:cNvGrpSpPr/>
          <p:nvPr/>
        </p:nvGrpSpPr>
        <p:grpSpPr>
          <a:xfrm>
            <a:off x="3783055" y="1724329"/>
            <a:ext cx="4827545" cy="1199551"/>
            <a:chOff x="912800" y="1840327"/>
            <a:chExt cx="4827545" cy="11995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57A48A-5FCD-4F03-9417-52B37EC9E2E9}"/>
                </a:ext>
              </a:extLst>
            </p:cNvPr>
            <p:cNvGrpSpPr/>
            <p:nvPr/>
          </p:nvGrpSpPr>
          <p:grpSpPr>
            <a:xfrm>
              <a:off x="912800" y="1840327"/>
              <a:ext cx="1467402" cy="1199551"/>
              <a:chOff x="1921112" y="114053"/>
              <a:chExt cx="8110307" cy="6629895"/>
            </a:xfrm>
          </p:grpSpPr>
          <p:sp>
            <p:nvSpPr>
              <p:cNvPr id="82" name="Figure">
                <a:extLst>
                  <a:ext uri="{FF2B5EF4-FFF2-40B4-BE49-F238E27FC236}">
                    <a16:creationId xmlns:a16="http://schemas.microsoft.com/office/drawing/2014/main" id="{F16371F3-10C5-42FC-87EE-DB32CCEDED2C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83" name="Figure">
                <a:extLst>
                  <a:ext uri="{FF2B5EF4-FFF2-40B4-BE49-F238E27FC236}">
                    <a16:creationId xmlns:a16="http://schemas.microsoft.com/office/drawing/2014/main" id="{A247A9B0-E0AE-4078-92D2-BE021879364E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84" name="Figure">
                <a:extLst>
                  <a:ext uri="{FF2B5EF4-FFF2-40B4-BE49-F238E27FC236}">
                    <a16:creationId xmlns:a16="http://schemas.microsoft.com/office/drawing/2014/main" id="{85470AAA-139B-417F-B1E5-A317A8E02A1A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kumimoji="0" lang="en-US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  <a:sym typeface="Gill Sans"/>
                  </a:rPr>
                  <a:t>01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85" name="Figure">
                <a:extLst>
                  <a:ext uri="{FF2B5EF4-FFF2-40B4-BE49-F238E27FC236}">
                    <a16:creationId xmlns:a16="http://schemas.microsoft.com/office/drawing/2014/main" id="{D7817829-9A24-489A-AE64-F6D13F0BBD84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86" name="Figure">
                <a:extLst>
                  <a:ext uri="{FF2B5EF4-FFF2-40B4-BE49-F238E27FC236}">
                    <a16:creationId xmlns:a16="http://schemas.microsoft.com/office/drawing/2014/main" id="{2870DC24-D382-46B5-8C53-79C7711252F0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87" name="Figure">
                <a:extLst>
                  <a:ext uri="{FF2B5EF4-FFF2-40B4-BE49-F238E27FC236}">
                    <a16:creationId xmlns:a16="http://schemas.microsoft.com/office/drawing/2014/main" id="{153F0366-4360-43D7-AFF4-55C72949F87D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580061" y="2050752"/>
              <a:ext cx="3160284" cy="67710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03551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Compiler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355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A00DEC8-493F-499B-9AB5-1A49F4CDA2B9}"/>
              </a:ext>
            </a:extLst>
          </p:cNvPr>
          <p:cNvGrpSpPr/>
          <p:nvPr/>
        </p:nvGrpSpPr>
        <p:grpSpPr>
          <a:xfrm>
            <a:off x="4588013" y="2998089"/>
            <a:ext cx="5622787" cy="1199551"/>
            <a:chOff x="912800" y="3339974"/>
            <a:chExt cx="5622787" cy="11995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6DCFE65-1BF7-4583-95DD-C16D26CCB0DB}"/>
                </a:ext>
              </a:extLst>
            </p:cNvPr>
            <p:cNvGrpSpPr/>
            <p:nvPr/>
          </p:nvGrpSpPr>
          <p:grpSpPr>
            <a:xfrm>
              <a:off x="912800" y="3339974"/>
              <a:ext cx="1467402" cy="1199551"/>
              <a:chOff x="1921112" y="114053"/>
              <a:chExt cx="8110307" cy="6629895"/>
            </a:xfrm>
          </p:grpSpPr>
          <p:sp>
            <p:nvSpPr>
              <p:cNvPr id="89" name="Figure">
                <a:extLst>
                  <a:ext uri="{FF2B5EF4-FFF2-40B4-BE49-F238E27FC236}">
                    <a16:creationId xmlns:a16="http://schemas.microsoft.com/office/drawing/2014/main" id="{3B74A785-3624-43BB-A740-BC0D695DFE36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90" name="Figure">
                <a:extLst>
                  <a:ext uri="{FF2B5EF4-FFF2-40B4-BE49-F238E27FC236}">
                    <a16:creationId xmlns:a16="http://schemas.microsoft.com/office/drawing/2014/main" id="{AC1D07C2-EC37-48BA-AD95-479A2D98AA2C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91" name="Figure">
                <a:extLst>
                  <a:ext uri="{FF2B5EF4-FFF2-40B4-BE49-F238E27FC236}">
                    <a16:creationId xmlns:a16="http://schemas.microsoft.com/office/drawing/2014/main" id="{7A3EBCD5-9F52-4EE8-A2A4-00D82F2DD40B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kumimoji="0" lang="en-US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  <a:sym typeface="Gill Sans"/>
                  </a:rPr>
                  <a:t>02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92" name="Figure">
                <a:extLst>
                  <a:ext uri="{FF2B5EF4-FFF2-40B4-BE49-F238E27FC236}">
                    <a16:creationId xmlns:a16="http://schemas.microsoft.com/office/drawing/2014/main" id="{0602B3D1-34D0-4EC2-93F9-52121D9D7836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93" name="Figure">
                <a:extLst>
                  <a:ext uri="{FF2B5EF4-FFF2-40B4-BE49-F238E27FC236}">
                    <a16:creationId xmlns:a16="http://schemas.microsoft.com/office/drawing/2014/main" id="{C94444AD-F449-48FE-A024-C229BBE1AEE5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94" name="Figure">
                <a:extLst>
                  <a:ext uri="{FF2B5EF4-FFF2-40B4-BE49-F238E27FC236}">
                    <a16:creationId xmlns:a16="http://schemas.microsoft.com/office/drawing/2014/main" id="{4358133C-3CB3-4CC2-941F-9BB8171C26ED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588772" y="3528310"/>
              <a:ext cx="3946815" cy="67710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03551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Code Editor / IDE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355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04181DE-EBE6-42E6-9E45-E8B16E16D6CE}"/>
              </a:ext>
            </a:extLst>
          </p:cNvPr>
          <p:cNvGrpSpPr/>
          <p:nvPr/>
        </p:nvGrpSpPr>
        <p:grpSpPr>
          <a:xfrm>
            <a:off x="5695830" y="4393258"/>
            <a:ext cx="5021525" cy="1199551"/>
            <a:chOff x="912800" y="4839622"/>
            <a:chExt cx="5021525" cy="119955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AE0B3E6-89AA-4EB7-999E-3824FB4607AF}"/>
                </a:ext>
              </a:extLst>
            </p:cNvPr>
            <p:cNvGrpSpPr/>
            <p:nvPr/>
          </p:nvGrpSpPr>
          <p:grpSpPr>
            <a:xfrm>
              <a:off x="912800" y="4839622"/>
              <a:ext cx="1467402" cy="1199551"/>
              <a:chOff x="1921112" y="114053"/>
              <a:chExt cx="8110307" cy="6629895"/>
            </a:xfrm>
          </p:grpSpPr>
          <p:sp>
            <p:nvSpPr>
              <p:cNvPr id="96" name="Figure">
                <a:extLst>
                  <a:ext uri="{FF2B5EF4-FFF2-40B4-BE49-F238E27FC236}">
                    <a16:creationId xmlns:a16="http://schemas.microsoft.com/office/drawing/2014/main" id="{485A0588-2251-4E22-AE9E-C6F953B68A5E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97" name="Figure">
                <a:extLst>
                  <a:ext uri="{FF2B5EF4-FFF2-40B4-BE49-F238E27FC236}">
                    <a16:creationId xmlns:a16="http://schemas.microsoft.com/office/drawing/2014/main" id="{D4033E88-3177-4112-B578-B8C896A047CF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98" name="Figure">
                <a:extLst>
                  <a:ext uri="{FF2B5EF4-FFF2-40B4-BE49-F238E27FC236}">
                    <a16:creationId xmlns:a16="http://schemas.microsoft.com/office/drawing/2014/main" id="{2A45EBD4-8F10-434E-97FF-FE7CD741AEAB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kumimoji="0" lang="en-US" sz="3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  <a:sym typeface="Gill Sans"/>
                  </a:rPr>
                  <a:t>03</a:t>
                </a: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99" name="Figure">
                <a:extLst>
                  <a:ext uri="{FF2B5EF4-FFF2-40B4-BE49-F238E27FC236}">
                    <a16:creationId xmlns:a16="http://schemas.microsoft.com/office/drawing/2014/main" id="{1C002C03-A58F-4943-90A2-E3A9BE9D4C9D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100" name="Figure">
                <a:extLst>
                  <a:ext uri="{FF2B5EF4-FFF2-40B4-BE49-F238E27FC236}">
                    <a16:creationId xmlns:a16="http://schemas.microsoft.com/office/drawing/2014/main" id="{57697401-BA6C-493D-944A-F3A6B02CAFCB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101" name="Figure">
                <a:extLst>
                  <a:ext uri="{FF2B5EF4-FFF2-40B4-BE49-F238E27FC236}">
                    <a16:creationId xmlns:a16="http://schemas.microsoft.com/office/drawing/2014/main" id="{1E9E0F58-1646-45DA-B160-9FC954301A5F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+mn-ea"/>
                  <a:cs typeface="+mn-cs"/>
                  <a:sym typeface="Gill Sans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69E8C86-7270-4C5D-A253-9FEB44B835D6}"/>
                </a:ext>
              </a:extLst>
            </p:cNvPr>
            <p:cNvSpPr txBox="1"/>
            <p:nvPr/>
          </p:nvSpPr>
          <p:spPr>
            <a:xfrm>
              <a:off x="2580061" y="5204389"/>
              <a:ext cx="3354264" cy="67710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03551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Terminal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355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4071AB-35FA-429E-9340-8B19022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56643"/>
            <a:ext cx="10515600" cy="270855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Comic Sans MS" panose="030F0702030302020204" pitchFamily="66" charset="0"/>
              </a:rPr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29DE2-4C65-4B7E-9FFE-B1029ACFE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230" y="4647893"/>
            <a:ext cx="10515600" cy="1500187"/>
          </a:xfrm>
        </p:spPr>
        <p:txBody>
          <a:bodyPr/>
          <a:lstStyle/>
          <a:p>
            <a:r>
              <a:rPr lang="en-US" dirty="0"/>
              <a:t>Do you have any questions?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AC90CA-D04B-4CEA-8AFA-08DA4083B8FA}"/>
              </a:ext>
            </a:extLst>
          </p:cNvPr>
          <p:cNvGrpSpPr/>
          <p:nvPr/>
        </p:nvGrpSpPr>
        <p:grpSpPr>
          <a:xfrm>
            <a:off x="831850" y="550373"/>
            <a:ext cx="5552182" cy="2193850"/>
            <a:chOff x="831850" y="550373"/>
            <a:chExt cx="5140132" cy="2193850"/>
          </a:xfrm>
        </p:grpSpPr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BD5E11C3-EA4D-47AF-BF57-73A609FB921B}"/>
                </a:ext>
              </a:extLst>
            </p:cNvPr>
            <p:cNvSpPr txBox="1">
              <a:spLocks/>
            </p:cNvSpPr>
            <p:nvPr/>
          </p:nvSpPr>
          <p:spPr>
            <a:xfrm>
              <a:off x="1326219" y="1223856"/>
              <a:ext cx="4645763" cy="151798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D4149"/>
                  </a:solidFill>
                  <a:effectLst/>
                  <a:uLnTx/>
                  <a:uFillTx/>
                  <a:latin typeface="Calibri Light" panose="020F0302020204030204"/>
                  <a:ea typeface="Roboto" panose="02000000000000000000" pitchFamily="2" charset="0"/>
                  <a:cs typeface="+mn-cs"/>
                </a:rPr>
                <a:t>Jatrabari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149"/>
                  </a:solidFill>
                  <a:effectLst/>
                  <a:uLnTx/>
                  <a:uFillTx/>
                  <a:latin typeface="Calibri Light" panose="020F0302020204030204"/>
                  <a:ea typeface="Roboto" panose="02000000000000000000" pitchFamily="2" charset="0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D4149"/>
                  </a:solidFill>
                  <a:effectLst/>
                  <a:uLnTx/>
                  <a:uFillTx/>
                  <a:latin typeface="Calibri Light" panose="020F0302020204030204"/>
                  <a:ea typeface="Roboto" panose="02000000000000000000" pitchFamily="2" charset="0"/>
                  <a:cs typeface="+mn-cs"/>
                </a:rPr>
                <a:t>Wapda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149"/>
                  </a:solidFill>
                  <a:effectLst/>
                  <a:uLnTx/>
                  <a:uFillTx/>
                  <a:latin typeface="Calibri Light" panose="020F0302020204030204"/>
                  <a:ea typeface="Roboto" panose="02000000000000000000" pitchFamily="2" charset="0"/>
                  <a:cs typeface="+mn-cs"/>
                </a:rPr>
                <a:t> Colony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D4149"/>
                  </a:solidFill>
                  <a:effectLst/>
                  <a:uLnTx/>
                  <a:uFillTx/>
                  <a:latin typeface="Calibri Light" panose="020F0302020204030204"/>
                  <a:ea typeface="Roboto" panose="02000000000000000000" pitchFamily="2" charset="0"/>
                  <a:cs typeface="+mn-cs"/>
                </a:rPr>
                <a:t>+01316444147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3D4149"/>
                  </a:solidFill>
                  <a:effectLst/>
                  <a:uLnTx/>
                  <a:uFillTx/>
                  <a:latin typeface="Calibri Light" panose="020F0302020204030204"/>
                  <a:ea typeface="Roboto" panose="02000000000000000000" pitchFamily="2" charset="0"/>
                  <a:cs typeface="+mn-cs"/>
                </a:rPr>
                <a:t>gmhasan81@outlook.com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3D4149"/>
                  </a:solidFill>
                  <a:effectLst/>
                  <a:uLnTx/>
                  <a:uFillTx/>
                  <a:latin typeface="Calibri Light" panose="020F0302020204030204"/>
                  <a:ea typeface="Roboto" panose="02000000000000000000" pitchFamily="2" charset="0"/>
                  <a:cs typeface="+mn-cs"/>
                  <a:hlinkClick r:id="rId3"/>
                </a:rPr>
                <a:t>https://www.github.com/</a:t>
              </a: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3D4149"/>
                  </a:solidFill>
                  <a:effectLst/>
                  <a:uLnTx/>
                  <a:uFillTx/>
                  <a:latin typeface="Calibri Light" panose="020F0302020204030204"/>
                  <a:ea typeface="Roboto" panose="02000000000000000000" pitchFamily="2" charset="0"/>
                  <a:cs typeface="+mn-cs"/>
                </a:rPr>
                <a:t>gmhasan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8977E9-B4EB-498B-95EB-8D34D58BA3A4}"/>
                </a:ext>
              </a:extLst>
            </p:cNvPr>
            <p:cNvSpPr/>
            <p:nvPr/>
          </p:nvSpPr>
          <p:spPr>
            <a:xfrm>
              <a:off x="831850" y="1329356"/>
              <a:ext cx="273345" cy="263395"/>
            </a:xfrm>
            <a:custGeom>
              <a:avLst/>
              <a:gdLst>
                <a:gd name="connsiteX0" fmla="*/ 101580 w 279328"/>
                <a:gd name="connsiteY0" fmla="*/ 209496 h 279328"/>
                <a:gd name="connsiteX1" fmla="*/ 107916 w 279328"/>
                <a:gd name="connsiteY1" fmla="*/ 215846 h 279328"/>
                <a:gd name="connsiteX2" fmla="*/ 106067 w 279328"/>
                <a:gd name="connsiteY2" fmla="*/ 220333 h 279328"/>
                <a:gd name="connsiteX3" fmla="*/ 87018 w 279328"/>
                <a:gd name="connsiteY3" fmla="*/ 239382 h 279328"/>
                <a:gd name="connsiteX4" fmla="*/ 82531 w 279328"/>
                <a:gd name="connsiteY4" fmla="*/ 241244 h 279328"/>
                <a:gd name="connsiteX5" fmla="*/ 76182 w 279328"/>
                <a:gd name="connsiteY5" fmla="*/ 234894 h 279328"/>
                <a:gd name="connsiteX6" fmla="*/ 78044 w 279328"/>
                <a:gd name="connsiteY6" fmla="*/ 230407 h 279328"/>
                <a:gd name="connsiteX7" fmla="*/ 97079 w 279328"/>
                <a:gd name="connsiteY7" fmla="*/ 211358 h 279328"/>
                <a:gd name="connsiteX8" fmla="*/ 101580 w 279328"/>
                <a:gd name="connsiteY8" fmla="*/ 209496 h 279328"/>
                <a:gd name="connsiteX9" fmla="*/ 95230 w 279328"/>
                <a:gd name="connsiteY9" fmla="*/ 177748 h 279328"/>
                <a:gd name="connsiteX10" fmla="*/ 101580 w 279328"/>
                <a:gd name="connsiteY10" fmla="*/ 184111 h 279328"/>
                <a:gd name="connsiteX11" fmla="*/ 99718 w 279328"/>
                <a:gd name="connsiteY11" fmla="*/ 188585 h 279328"/>
                <a:gd name="connsiteX12" fmla="*/ 36235 w 279328"/>
                <a:gd name="connsiteY12" fmla="*/ 252081 h 279328"/>
                <a:gd name="connsiteX13" fmla="*/ 31748 w 279328"/>
                <a:gd name="connsiteY13" fmla="*/ 253930 h 279328"/>
                <a:gd name="connsiteX14" fmla="*/ 25398 w 279328"/>
                <a:gd name="connsiteY14" fmla="*/ 247580 h 279328"/>
                <a:gd name="connsiteX15" fmla="*/ 27247 w 279328"/>
                <a:gd name="connsiteY15" fmla="*/ 243093 h 279328"/>
                <a:gd name="connsiteX16" fmla="*/ 90743 w 279328"/>
                <a:gd name="connsiteY16" fmla="*/ 179611 h 279328"/>
                <a:gd name="connsiteX17" fmla="*/ 95230 w 279328"/>
                <a:gd name="connsiteY17" fmla="*/ 177748 h 279328"/>
                <a:gd name="connsiteX18" fmla="*/ 63483 w 279328"/>
                <a:gd name="connsiteY18" fmla="*/ 171412 h 279328"/>
                <a:gd name="connsiteX19" fmla="*/ 69833 w 279328"/>
                <a:gd name="connsiteY19" fmla="*/ 177748 h 279328"/>
                <a:gd name="connsiteX20" fmla="*/ 67971 w 279328"/>
                <a:gd name="connsiteY20" fmla="*/ 182249 h 279328"/>
                <a:gd name="connsiteX21" fmla="*/ 61621 w 279328"/>
                <a:gd name="connsiteY21" fmla="*/ 188585 h 279328"/>
                <a:gd name="connsiteX22" fmla="*/ 57134 w 279328"/>
                <a:gd name="connsiteY22" fmla="*/ 190448 h 279328"/>
                <a:gd name="connsiteX23" fmla="*/ 50784 w 279328"/>
                <a:gd name="connsiteY23" fmla="*/ 184111 h 279328"/>
                <a:gd name="connsiteX24" fmla="*/ 52647 w 279328"/>
                <a:gd name="connsiteY24" fmla="*/ 179611 h 279328"/>
                <a:gd name="connsiteX25" fmla="*/ 58996 w 279328"/>
                <a:gd name="connsiteY25" fmla="*/ 173261 h 279328"/>
                <a:gd name="connsiteX26" fmla="*/ 63483 w 279328"/>
                <a:gd name="connsiteY26" fmla="*/ 171412 h 279328"/>
                <a:gd name="connsiteX27" fmla="*/ 254176 w 279328"/>
                <a:gd name="connsiteY27" fmla="*/ 34140 h 279328"/>
                <a:gd name="connsiteX28" fmla="*/ 121728 w 279328"/>
                <a:gd name="connsiteY28" fmla="*/ 166588 h 279328"/>
                <a:gd name="connsiteX29" fmla="*/ 158816 w 279328"/>
                <a:gd name="connsiteY29" fmla="*/ 256646 h 279328"/>
                <a:gd name="connsiteX30" fmla="*/ 254176 w 279328"/>
                <a:gd name="connsiteY30" fmla="*/ 34140 h 279328"/>
                <a:gd name="connsiteX31" fmla="*/ 245188 w 279328"/>
                <a:gd name="connsiteY31" fmla="*/ 25153 h 279328"/>
                <a:gd name="connsiteX32" fmla="*/ 22695 w 279328"/>
                <a:gd name="connsiteY32" fmla="*/ 120525 h 279328"/>
                <a:gd name="connsiteX33" fmla="*/ 112753 w 279328"/>
                <a:gd name="connsiteY33" fmla="*/ 157601 h 279328"/>
                <a:gd name="connsiteX34" fmla="*/ 272978 w 279328"/>
                <a:gd name="connsiteY34" fmla="*/ 0 h 279328"/>
                <a:gd name="connsiteX35" fmla="*/ 279328 w 279328"/>
                <a:gd name="connsiteY35" fmla="*/ 6350 h 279328"/>
                <a:gd name="connsiteX36" fmla="*/ 278643 w 279328"/>
                <a:gd name="connsiteY36" fmla="*/ 9039 h 279328"/>
                <a:gd name="connsiteX37" fmla="*/ 278720 w 279328"/>
                <a:gd name="connsiteY37" fmla="*/ 9078 h 279328"/>
                <a:gd name="connsiteX38" fmla="*/ 164558 w 279328"/>
                <a:gd name="connsiteY38" fmla="*/ 275423 h 279328"/>
                <a:gd name="connsiteX39" fmla="*/ 164532 w 279328"/>
                <a:gd name="connsiteY39" fmla="*/ 275487 h 279328"/>
                <a:gd name="connsiteX40" fmla="*/ 164441 w 279328"/>
                <a:gd name="connsiteY40" fmla="*/ 275707 h 279328"/>
                <a:gd name="connsiteX41" fmla="*/ 164403 w 279328"/>
                <a:gd name="connsiteY41" fmla="*/ 275694 h 279328"/>
                <a:gd name="connsiteX42" fmla="*/ 158713 w 279328"/>
                <a:gd name="connsiteY42" fmla="*/ 279328 h 279328"/>
                <a:gd name="connsiteX43" fmla="*/ 152712 w 279328"/>
                <a:gd name="connsiteY43" fmla="*/ 274737 h 279328"/>
                <a:gd name="connsiteX44" fmla="*/ 152609 w 279328"/>
                <a:gd name="connsiteY44" fmla="*/ 274776 h 279328"/>
                <a:gd name="connsiteX45" fmla="*/ 109429 w 279328"/>
                <a:gd name="connsiteY45" fmla="*/ 169899 h 279328"/>
                <a:gd name="connsiteX46" fmla="*/ 4565 w 279328"/>
                <a:gd name="connsiteY46" fmla="*/ 126719 h 279328"/>
                <a:gd name="connsiteX47" fmla="*/ 4591 w 279328"/>
                <a:gd name="connsiteY47" fmla="*/ 126616 h 279328"/>
                <a:gd name="connsiteX48" fmla="*/ 0 w 279328"/>
                <a:gd name="connsiteY48" fmla="*/ 120615 h 279328"/>
                <a:gd name="connsiteX49" fmla="*/ 3634 w 279328"/>
                <a:gd name="connsiteY49" fmla="*/ 114925 h 279328"/>
                <a:gd name="connsiteX50" fmla="*/ 3621 w 279328"/>
                <a:gd name="connsiteY50" fmla="*/ 114900 h 279328"/>
                <a:gd name="connsiteX51" fmla="*/ 3841 w 279328"/>
                <a:gd name="connsiteY51" fmla="*/ 114796 h 279328"/>
                <a:gd name="connsiteX52" fmla="*/ 3905 w 279328"/>
                <a:gd name="connsiteY52" fmla="*/ 114770 h 279328"/>
                <a:gd name="connsiteX53" fmla="*/ 270250 w 279328"/>
                <a:gd name="connsiteY53" fmla="*/ 621 h 279328"/>
                <a:gd name="connsiteX54" fmla="*/ 270276 w 279328"/>
                <a:gd name="connsiteY54" fmla="*/ 673 h 279328"/>
                <a:gd name="connsiteX55" fmla="*/ 272978 w 279328"/>
                <a:gd name="connsiteY55" fmla="*/ 0 h 27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328" h="279328">
                  <a:moveTo>
                    <a:pt x="101580" y="209496"/>
                  </a:moveTo>
                  <a:cubicBezTo>
                    <a:pt x="105084" y="209496"/>
                    <a:pt x="107916" y="212341"/>
                    <a:pt x="107916" y="215846"/>
                  </a:cubicBezTo>
                  <a:cubicBezTo>
                    <a:pt x="107916" y="217604"/>
                    <a:pt x="107218" y="219195"/>
                    <a:pt x="106067" y="220333"/>
                  </a:cubicBezTo>
                  <a:lnTo>
                    <a:pt x="87018" y="239382"/>
                  </a:lnTo>
                  <a:cubicBezTo>
                    <a:pt x="85867" y="240533"/>
                    <a:pt x="84277" y="241244"/>
                    <a:pt x="82531" y="241244"/>
                  </a:cubicBezTo>
                  <a:cubicBezTo>
                    <a:pt x="79027" y="241244"/>
                    <a:pt x="76182" y="238399"/>
                    <a:pt x="76182" y="234894"/>
                  </a:cubicBezTo>
                  <a:cubicBezTo>
                    <a:pt x="76182" y="233148"/>
                    <a:pt x="76893" y="231545"/>
                    <a:pt x="78044" y="230407"/>
                  </a:cubicBezTo>
                  <a:lnTo>
                    <a:pt x="97079" y="211358"/>
                  </a:lnTo>
                  <a:cubicBezTo>
                    <a:pt x="98230" y="210207"/>
                    <a:pt x="99821" y="209496"/>
                    <a:pt x="101580" y="209496"/>
                  </a:cubicBezTo>
                  <a:close/>
                  <a:moveTo>
                    <a:pt x="95230" y="177748"/>
                  </a:moveTo>
                  <a:cubicBezTo>
                    <a:pt x="98735" y="177748"/>
                    <a:pt x="101580" y="180606"/>
                    <a:pt x="101580" y="184111"/>
                  </a:cubicBezTo>
                  <a:cubicBezTo>
                    <a:pt x="101580" y="185857"/>
                    <a:pt x="100868" y="187447"/>
                    <a:pt x="99718" y="188585"/>
                  </a:cubicBezTo>
                  <a:lnTo>
                    <a:pt x="36235" y="252081"/>
                  </a:lnTo>
                  <a:cubicBezTo>
                    <a:pt x="35084" y="253232"/>
                    <a:pt x="33493" y="253930"/>
                    <a:pt x="31748" y="253930"/>
                  </a:cubicBezTo>
                  <a:cubicBezTo>
                    <a:pt x="28243" y="253930"/>
                    <a:pt x="25398" y="251098"/>
                    <a:pt x="25398" y="247580"/>
                  </a:cubicBezTo>
                  <a:cubicBezTo>
                    <a:pt x="25398" y="245848"/>
                    <a:pt x="26109" y="244257"/>
                    <a:pt x="27247" y="243093"/>
                  </a:cubicBezTo>
                  <a:lnTo>
                    <a:pt x="90743" y="179611"/>
                  </a:lnTo>
                  <a:cubicBezTo>
                    <a:pt x="91881" y="178473"/>
                    <a:pt x="93471" y="177748"/>
                    <a:pt x="95230" y="177748"/>
                  </a:cubicBezTo>
                  <a:close/>
                  <a:moveTo>
                    <a:pt x="63483" y="171412"/>
                  </a:moveTo>
                  <a:cubicBezTo>
                    <a:pt x="66988" y="171412"/>
                    <a:pt x="69833" y="174257"/>
                    <a:pt x="69833" y="177748"/>
                  </a:cubicBezTo>
                  <a:cubicBezTo>
                    <a:pt x="69833" y="179507"/>
                    <a:pt x="69122" y="181098"/>
                    <a:pt x="67971" y="182249"/>
                  </a:cubicBezTo>
                  <a:lnTo>
                    <a:pt x="61621" y="188585"/>
                  </a:lnTo>
                  <a:cubicBezTo>
                    <a:pt x="60470" y="189749"/>
                    <a:pt x="58893" y="190448"/>
                    <a:pt x="57134" y="190448"/>
                  </a:cubicBezTo>
                  <a:cubicBezTo>
                    <a:pt x="53629" y="190448"/>
                    <a:pt x="50784" y="187603"/>
                    <a:pt x="50784" y="184111"/>
                  </a:cubicBezTo>
                  <a:cubicBezTo>
                    <a:pt x="50784" y="182352"/>
                    <a:pt x="51496" y="180774"/>
                    <a:pt x="52647" y="179611"/>
                  </a:cubicBezTo>
                  <a:lnTo>
                    <a:pt x="58996" y="173261"/>
                  </a:lnTo>
                  <a:cubicBezTo>
                    <a:pt x="60147" y="172123"/>
                    <a:pt x="61738" y="171412"/>
                    <a:pt x="63483" y="171412"/>
                  </a:cubicBezTo>
                  <a:close/>
                  <a:moveTo>
                    <a:pt x="254176" y="34140"/>
                  </a:moveTo>
                  <a:lnTo>
                    <a:pt x="121728" y="166588"/>
                  </a:lnTo>
                  <a:lnTo>
                    <a:pt x="158816" y="256646"/>
                  </a:lnTo>
                  <a:cubicBezTo>
                    <a:pt x="158816" y="256646"/>
                    <a:pt x="254176" y="34140"/>
                    <a:pt x="254176" y="34140"/>
                  </a:cubicBezTo>
                  <a:close/>
                  <a:moveTo>
                    <a:pt x="245188" y="25153"/>
                  </a:moveTo>
                  <a:lnTo>
                    <a:pt x="22695" y="120525"/>
                  </a:lnTo>
                  <a:cubicBezTo>
                    <a:pt x="22695" y="120525"/>
                    <a:pt x="112753" y="157601"/>
                    <a:pt x="112753" y="157601"/>
                  </a:cubicBezTo>
                  <a:close/>
                  <a:moveTo>
                    <a:pt x="272978" y="0"/>
                  </a:moveTo>
                  <a:cubicBezTo>
                    <a:pt x="276483" y="0"/>
                    <a:pt x="279328" y="2845"/>
                    <a:pt x="279328" y="6350"/>
                  </a:cubicBezTo>
                  <a:cubicBezTo>
                    <a:pt x="279328" y="7332"/>
                    <a:pt x="279043" y="8225"/>
                    <a:pt x="278643" y="9039"/>
                  </a:cubicBezTo>
                  <a:lnTo>
                    <a:pt x="278720" y="9078"/>
                  </a:lnTo>
                  <a:lnTo>
                    <a:pt x="164558" y="275423"/>
                  </a:lnTo>
                  <a:cubicBezTo>
                    <a:pt x="164558" y="275449"/>
                    <a:pt x="164545" y="275462"/>
                    <a:pt x="164532" y="275487"/>
                  </a:cubicBezTo>
                  <a:lnTo>
                    <a:pt x="164441" y="275707"/>
                  </a:lnTo>
                  <a:lnTo>
                    <a:pt x="164403" y="275694"/>
                  </a:lnTo>
                  <a:cubicBezTo>
                    <a:pt x="163381" y="277828"/>
                    <a:pt x="161234" y="279328"/>
                    <a:pt x="158713" y="279328"/>
                  </a:cubicBezTo>
                  <a:cubicBezTo>
                    <a:pt x="155829" y="279328"/>
                    <a:pt x="153488" y="277375"/>
                    <a:pt x="152712" y="274737"/>
                  </a:cubicBezTo>
                  <a:lnTo>
                    <a:pt x="152609" y="274776"/>
                  </a:lnTo>
                  <a:lnTo>
                    <a:pt x="109429" y="169899"/>
                  </a:lnTo>
                  <a:lnTo>
                    <a:pt x="4565" y="126719"/>
                  </a:lnTo>
                  <a:lnTo>
                    <a:pt x="4591" y="126616"/>
                  </a:lnTo>
                  <a:cubicBezTo>
                    <a:pt x="1953" y="125840"/>
                    <a:pt x="0" y="123499"/>
                    <a:pt x="0" y="120615"/>
                  </a:cubicBezTo>
                  <a:cubicBezTo>
                    <a:pt x="0" y="118094"/>
                    <a:pt x="1500" y="115960"/>
                    <a:pt x="3634" y="114925"/>
                  </a:cubicBezTo>
                  <a:lnTo>
                    <a:pt x="3621" y="114900"/>
                  </a:lnTo>
                  <a:lnTo>
                    <a:pt x="3841" y="114796"/>
                  </a:lnTo>
                  <a:cubicBezTo>
                    <a:pt x="3867" y="114783"/>
                    <a:pt x="3892" y="114770"/>
                    <a:pt x="3905" y="114770"/>
                  </a:cubicBezTo>
                  <a:lnTo>
                    <a:pt x="270250" y="621"/>
                  </a:lnTo>
                  <a:lnTo>
                    <a:pt x="270276" y="673"/>
                  </a:lnTo>
                  <a:cubicBezTo>
                    <a:pt x="271103" y="259"/>
                    <a:pt x="272009" y="0"/>
                    <a:pt x="272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3C0333-C01A-46F6-9777-CECA30C073A8}"/>
                </a:ext>
              </a:extLst>
            </p:cNvPr>
            <p:cNvSpPr/>
            <p:nvPr/>
          </p:nvSpPr>
          <p:spPr>
            <a:xfrm>
              <a:off x="859202" y="1734193"/>
              <a:ext cx="273345" cy="239450"/>
            </a:xfrm>
            <a:custGeom>
              <a:avLst/>
              <a:gdLst>
                <a:gd name="connsiteX0" fmla="*/ 101580 w 279328"/>
                <a:gd name="connsiteY0" fmla="*/ 76181 h 253935"/>
                <a:gd name="connsiteX1" fmla="*/ 12699 w 279328"/>
                <a:gd name="connsiteY1" fmla="*/ 149187 h 253935"/>
                <a:gd name="connsiteX2" fmla="*/ 39300 w 279328"/>
                <a:gd name="connsiteY2" fmla="*/ 201126 h 253935"/>
                <a:gd name="connsiteX3" fmla="*/ 43516 w 279328"/>
                <a:gd name="connsiteY3" fmla="*/ 214469 h 253935"/>
                <a:gd name="connsiteX4" fmla="*/ 38239 w 279328"/>
                <a:gd name="connsiteY4" fmla="*/ 232950 h 253935"/>
                <a:gd name="connsiteX5" fmla="*/ 71423 w 279328"/>
                <a:gd name="connsiteY5" fmla="*/ 220183 h 253935"/>
                <a:gd name="connsiteX6" fmla="*/ 75988 w 279328"/>
                <a:gd name="connsiteY6" fmla="*/ 219348 h 253935"/>
                <a:gd name="connsiteX7" fmla="*/ 78703 w 279328"/>
                <a:gd name="connsiteY7" fmla="*/ 219642 h 253935"/>
                <a:gd name="connsiteX8" fmla="*/ 101580 w 279328"/>
                <a:gd name="connsiteY8" fmla="*/ 222193 h 253935"/>
                <a:gd name="connsiteX9" fmla="*/ 190447 w 279328"/>
                <a:gd name="connsiteY9" fmla="*/ 149187 h 253935"/>
                <a:gd name="connsiteX10" fmla="*/ 101580 w 279328"/>
                <a:gd name="connsiteY10" fmla="*/ 76181 h 253935"/>
                <a:gd name="connsiteX11" fmla="*/ 101580 w 279328"/>
                <a:gd name="connsiteY11" fmla="*/ 63484 h 253935"/>
                <a:gd name="connsiteX12" fmla="*/ 203146 w 279328"/>
                <a:gd name="connsiteY12" fmla="*/ 149187 h 253935"/>
                <a:gd name="connsiteX13" fmla="*/ 101580 w 279328"/>
                <a:gd name="connsiteY13" fmla="*/ 234890 h 253935"/>
                <a:gd name="connsiteX14" fmla="*/ 75988 w 279328"/>
                <a:gd name="connsiteY14" fmla="*/ 232045 h 253935"/>
                <a:gd name="connsiteX15" fmla="*/ 19049 w 279328"/>
                <a:gd name="connsiteY15" fmla="*/ 253935 h 253935"/>
                <a:gd name="connsiteX16" fmla="*/ 31321 w 279328"/>
                <a:gd name="connsiteY16" fmla="*/ 210990 h 253935"/>
                <a:gd name="connsiteX17" fmla="*/ 0 w 279328"/>
                <a:gd name="connsiteY17" fmla="*/ 149187 h 253935"/>
                <a:gd name="connsiteX18" fmla="*/ 101580 w 279328"/>
                <a:gd name="connsiteY18" fmla="*/ 63484 h 253935"/>
                <a:gd name="connsiteX19" fmla="*/ 177748 w 279328"/>
                <a:gd name="connsiteY19" fmla="*/ 0 h 253935"/>
                <a:gd name="connsiteX20" fmla="*/ 279328 w 279328"/>
                <a:gd name="connsiteY20" fmla="*/ 85703 h 253935"/>
                <a:gd name="connsiteX21" fmla="*/ 248007 w 279328"/>
                <a:gd name="connsiteY21" fmla="*/ 147506 h 253935"/>
                <a:gd name="connsiteX22" fmla="*/ 260279 w 279328"/>
                <a:gd name="connsiteY22" fmla="*/ 190451 h 253935"/>
                <a:gd name="connsiteX23" fmla="*/ 212225 w 279328"/>
                <a:gd name="connsiteY23" fmla="*/ 171971 h 253935"/>
                <a:gd name="connsiteX24" fmla="*/ 214837 w 279328"/>
                <a:gd name="connsiteY24" fmla="*/ 159368 h 253935"/>
                <a:gd name="connsiteX25" fmla="*/ 241089 w 279328"/>
                <a:gd name="connsiteY25" fmla="*/ 169466 h 253935"/>
                <a:gd name="connsiteX26" fmla="*/ 235799 w 279328"/>
                <a:gd name="connsiteY26" fmla="*/ 150986 h 253935"/>
                <a:gd name="connsiteX27" fmla="*/ 240028 w 279328"/>
                <a:gd name="connsiteY27" fmla="*/ 137631 h 253935"/>
                <a:gd name="connsiteX28" fmla="*/ 266629 w 279328"/>
                <a:gd name="connsiteY28" fmla="*/ 85703 h 253935"/>
                <a:gd name="connsiteX29" fmla="*/ 177748 w 279328"/>
                <a:gd name="connsiteY29" fmla="*/ 12697 h 253935"/>
                <a:gd name="connsiteX30" fmla="*/ 99679 w 279328"/>
                <a:gd name="connsiteY30" fmla="*/ 50858 h 253935"/>
                <a:gd name="connsiteX31" fmla="*/ 84380 w 279328"/>
                <a:gd name="connsiteY31" fmla="*/ 51986 h 253935"/>
                <a:gd name="connsiteX32" fmla="*/ 177748 w 279328"/>
                <a:gd name="connsiteY32" fmla="*/ 0 h 2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9328" h="253935">
                  <a:moveTo>
                    <a:pt x="101580" y="76181"/>
                  </a:moveTo>
                  <a:cubicBezTo>
                    <a:pt x="52568" y="76181"/>
                    <a:pt x="12699" y="108934"/>
                    <a:pt x="12699" y="149187"/>
                  </a:cubicBezTo>
                  <a:cubicBezTo>
                    <a:pt x="12699" y="168796"/>
                    <a:pt x="22139" y="187230"/>
                    <a:pt x="39300" y="201126"/>
                  </a:cubicBezTo>
                  <a:cubicBezTo>
                    <a:pt x="43257" y="204324"/>
                    <a:pt x="44925" y="209579"/>
                    <a:pt x="43516" y="214469"/>
                  </a:cubicBezTo>
                  <a:lnTo>
                    <a:pt x="38239" y="232950"/>
                  </a:lnTo>
                  <a:lnTo>
                    <a:pt x="71423" y="220183"/>
                  </a:lnTo>
                  <a:cubicBezTo>
                    <a:pt x="72884" y="219630"/>
                    <a:pt x="74436" y="219348"/>
                    <a:pt x="75988" y="219348"/>
                  </a:cubicBezTo>
                  <a:cubicBezTo>
                    <a:pt x="76893" y="219348"/>
                    <a:pt x="77811" y="219442"/>
                    <a:pt x="78703" y="219642"/>
                  </a:cubicBezTo>
                  <a:cubicBezTo>
                    <a:pt x="86437" y="221335"/>
                    <a:pt x="94131" y="222193"/>
                    <a:pt x="101580" y="222193"/>
                  </a:cubicBezTo>
                  <a:cubicBezTo>
                    <a:pt x="150578" y="222193"/>
                    <a:pt x="190447" y="189440"/>
                    <a:pt x="190447" y="149187"/>
                  </a:cubicBezTo>
                  <a:cubicBezTo>
                    <a:pt x="190447" y="108934"/>
                    <a:pt x="150578" y="76181"/>
                    <a:pt x="101580" y="76181"/>
                  </a:cubicBezTo>
                  <a:close/>
                  <a:moveTo>
                    <a:pt x="101580" y="63484"/>
                  </a:moveTo>
                  <a:cubicBezTo>
                    <a:pt x="157665" y="63484"/>
                    <a:pt x="203146" y="101856"/>
                    <a:pt x="203146" y="149187"/>
                  </a:cubicBezTo>
                  <a:cubicBezTo>
                    <a:pt x="203146" y="196518"/>
                    <a:pt x="157665" y="234890"/>
                    <a:pt x="101580" y="234890"/>
                  </a:cubicBezTo>
                  <a:cubicBezTo>
                    <a:pt x="92708" y="234890"/>
                    <a:pt x="84173" y="233844"/>
                    <a:pt x="75988" y="232045"/>
                  </a:cubicBezTo>
                  <a:lnTo>
                    <a:pt x="19049" y="253935"/>
                  </a:lnTo>
                  <a:lnTo>
                    <a:pt x="31321" y="210990"/>
                  </a:lnTo>
                  <a:cubicBezTo>
                    <a:pt x="12052" y="195389"/>
                    <a:pt x="0" y="173499"/>
                    <a:pt x="0" y="149187"/>
                  </a:cubicBezTo>
                  <a:cubicBezTo>
                    <a:pt x="0" y="101856"/>
                    <a:pt x="45481" y="63484"/>
                    <a:pt x="101580" y="63484"/>
                  </a:cubicBezTo>
                  <a:close/>
                  <a:moveTo>
                    <a:pt x="177748" y="0"/>
                  </a:moveTo>
                  <a:cubicBezTo>
                    <a:pt x="233860" y="0"/>
                    <a:pt x="279328" y="38373"/>
                    <a:pt x="279328" y="85703"/>
                  </a:cubicBezTo>
                  <a:cubicBezTo>
                    <a:pt x="279328" y="110015"/>
                    <a:pt x="267288" y="131905"/>
                    <a:pt x="248007" y="147506"/>
                  </a:cubicBezTo>
                  <a:lnTo>
                    <a:pt x="260279" y="190451"/>
                  </a:lnTo>
                  <a:lnTo>
                    <a:pt x="212225" y="171971"/>
                  </a:lnTo>
                  <a:cubicBezTo>
                    <a:pt x="213376" y="167856"/>
                    <a:pt x="214320" y="163671"/>
                    <a:pt x="214837" y="159368"/>
                  </a:cubicBezTo>
                  <a:lnTo>
                    <a:pt x="241089" y="169466"/>
                  </a:lnTo>
                  <a:lnTo>
                    <a:pt x="235799" y="150986"/>
                  </a:lnTo>
                  <a:cubicBezTo>
                    <a:pt x="234403" y="146107"/>
                    <a:pt x="236071" y="140840"/>
                    <a:pt x="240028" y="137631"/>
                  </a:cubicBezTo>
                  <a:cubicBezTo>
                    <a:pt x="257189" y="123746"/>
                    <a:pt x="266629" y="105313"/>
                    <a:pt x="266629" y="85703"/>
                  </a:cubicBezTo>
                  <a:cubicBezTo>
                    <a:pt x="266629" y="45450"/>
                    <a:pt x="226760" y="12697"/>
                    <a:pt x="177748" y="12697"/>
                  </a:cubicBezTo>
                  <a:cubicBezTo>
                    <a:pt x="144100" y="12697"/>
                    <a:pt x="114770" y="28145"/>
                    <a:pt x="99679" y="50858"/>
                  </a:cubicBezTo>
                  <a:cubicBezTo>
                    <a:pt x="94480" y="50928"/>
                    <a:pt x="89385" y="51340"/>
                    <a:pt x="84380" y="51986"/>
                  </a:cubicBezTo>
                  <a:cubicBezTo>
                    <a:pt x="99899" y="21408"/>
                    <a:pt x="135862" y="0"/>
                    <a:pt x="1777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AC913D-3910-49E5-8CE7-CA4E91F625A1}"/>
                </a:ext>
              </a:extLst>
            </p:cNvPr>
            <p:cNvSpPr/>
            <p:nvPr/>
          </p:nvSpPr>
          <p:spPr>
            <a:xfrm>
              <a:off x="855841" y="2093368"/>
              <a:ext cx="261350" cy="239451"/>
            </a:xfrm>
            <a:custGeom>
              <a:avLst/>
              <a:gdLst>
                <a:gd name="connsiteX0" fmla="*/ 228545 w 279328"/>
                <a:gd name="connsiteY0" fmla="*/ 0 h 279328"/>
                <a:gd name="connsiteX1" fmla="*/ 279328 w 279328"/>
                <a:gd name="connsiteY1" fmla="*/ 50784 h 279328"/>
                <a:gd name="connsiteX2" fmla="*/ 264443 w 279328"/>
                <a:gd name="connsiteY2" fmla="*/ 86695 h 279328"/>
                <a:gd name="connsiteX3" fmla="*/ 93045 w 279328"/>
                <a:gd name="connsiteY3" fmla="*/ 258107 h 279328"/>
                <a:gd name="connsiteX4" fmla="*/ 0 w 279328"/>
                <a:gd name="connsiteY4" fmla="*/ 279328 h 279328"/>
                <a:gd name="connsiteX5" fmla="*/ 21221 w 279328"/>
                <a:gd name="connsiteY5" fmla="*/ 186283 h 279328"/>
                <a:gd name="connsiteX6" fmla="*/ 192633 w 279328"/>
                <a:gd name="connsiteY6" fmla="*/ 14885 h 279328"/>
                <a:gd name="connsiteX7" fmla="*/ 228545 w 279328"/>
                <a:gd name="connsiteY7" fmla="*/ 0 h 279328"/>
                <a:gd name="connsiteX8" fmla="*/ 228545 w 279328"/>
                <a:gd name="connsiteY8" fmla="*/ 12699 h 279328"/>
                <a:gd name="connsiteX9" fmla="*/ 201608 w 279328"/>
                <a:gd name="connsiteY9" fmla="*/ 23859 h 279328"/>
                <a:gd name="connsiteX10" fmla="*/ 187059 w 279328"/>
                <a:gd name="connsiteY10" fmla="*/ 38408 h 279328"/>
                <a:gd name="connsiteX11" fmla="*/ 240920 w 279328"/>
                <a:gd name="connsiteY11" fmla="*/ 92282 h 279328"/>
                <a:gd name="connsiteX12" fmla="*/ 255469 w 279328"/>
                <a:gd name="connsiteY12" fmla="*/ 77721 h 279328"/>
                <a:gd name="connsiteX13" fmla="*/ 266629 w 279328"/>
                <a:gd name="connsiteY13" fmla="*/ 50784 h 279328"/>
                <a:gd name="connsiteX14" fmla="*/ 228545 w 279328"/>
                <a:gd name="connsiteY14" fmla="*/ 12699 h 279328"/>
                <a:gd name="connsiteX15" fmla="*/ 178072 w 279328"/>
                <a:gd name="connsiteY15" fmla="*/ 47395 h 279328"/>
                <a:gd name="connsiteX16" fmla="*/ 41356 w 279328"/>
                <a:gd name="connsiteY16" fmla="*/ 184098 h 279328"/>
                <a:gd name="connsiteX17" fmla="*/ 88881 w 279328"/>
                <a:gd name="connsiteY17" fmla="*/ 184098 h 279328"/>
                <a:gd name="connsiteX18" fmla="*/ 95230 w 279328"/>
                <a:gd name="connsiteY18" fmla="*/ 190448 h 279328"/>
                <a:gd name="connsiteX19" fmla="*/ 95230 w 279328"/>
                <a:gd name="connsiteY19" fmla="*/ 237972 h 279328"/>
                <a:gd name="connsiteX20" fmla="*/ 231933 w 279328"/>
                <a:gd name="connsiteY20" fmla="*/ 101257 h 279328"/>
                <a:gd name="connsiteX21" fmla="*/ 178072 w 279328"/>
                <a:gd name="connsiteY21" fmla="*/ 47395 h 279328"/>
                <a:gd name="connsiteX22" fmla="*/ 33080 w 279328"/>
                <a:gd name="connsiteY22" fmla="*/ 196797 h 279328"/>
                <a:gd name="connsiteX23" fmla="*/ 22695 w 279328"/>
                <a:gd name="connsiteY23" fmla="*/ 241244 h 279328"/>
                <a:gd name="connsiteX24" fmla="*/ 38084 w 279328"/>
                <a:gd name="connsiteY24" fmla="*/ 241244 h 279328"/>
                <a:gd name="connsiteX25" fmla="*/ 38084 w 279328"/>
                <a:gd name="connsiteY25" fmla="*/ 256633 h 279328"/>
                <a:gd name="connsiteX26" fmla="*/ 82531 w 279328"/>
                <a:gd name="connsiteY26" fmla="*/ 246248 h 279328"/>
                <a:gd name="connsiteX27" fmla="*/ 82531 w 279328"/>
                <a:gd name="connsiteY27" fmla="*/ 196797 h 279328"/>
                <a:gd name="connsiteX28" fmla="*/ 33080 w 279328"/>
                <a:gd name="connsiteY28" fmla="*/ 196797 h 27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9328" h="279328">
                  <a:moveTo>
                    <a:pt x="228545" y="0"/>
                  </a:moveTo>
                  <a:cubicBezTo>
                    <a:pt x="256594" y="0"/>
                    <a:pt x="279328" y="22734"/>
                    <a:pt x="279328" y="50784"/>
                  </a:cubicBezTo>
                  <a:cubicBezTo>
                    <a:pt x="279328" y="64815"/>
                    <a:pt x="273638" y="77514"/>
                    <a:pt x="264443" y="86695"/>
                  </a:cubicBezTo>
                  <a:lnTo>
                    <a:pt x="93045" y="258107"/>
                  </a:lnTo>
                  <a:lnTo>
                    <a:pt x="0" y="279328"/>
                  </a:lnTo>
                  <a:lnTo>
                    <a:pt x="21221" y="186283"/>
                  </a:lnTo>
                  <a:lnTo>
                    <a:pt x="192633" y="14885"/>
                  </a:lnTo>
                  <a:cubicBezTo>
                    <a:pt x="201814" y="5677"/>
                    <a:pt x="214514" y="0"/>
                    <a:pt x="228545" y="0"/>
                  </a:cubicBezTo>
                  <a:close/>
                  <a:moveTo>
                    <a:pt x="228545" y="12699"/>
                  </a:moveTo>
                  <a:cubicBezTo>
                    <a:pt x="211966" y="12699"/>
                    <a:pt x="201608" y="23859"/>
                    <a:pt x="201608" y="23859"/>
                  </a:cubicBezTo>
                  <a:lnTo>
                    <a:pt x="187059" y="38408"/>
                  </a:lnTo>
                  <a:lnTo>
                    <a:pt x="240920" y="92282"/>
                  </a:lnTo>
                  <a:lnTo>
                    <a:pt x="255469" y="77721"/>
                  </a:lnTo>
                  <a:cubicBezTo>
                    <a:pt x="262361" y="70828"/>
                    <a:pt x="266629" y="61310"/>
                    <a:pt x="266629" y="50784"/>
                  </a:cubicBezTo>
                  <a:cubicBezTo>
                    <a:pt x="266629" y="29743"/>
                    <a:pt x="249585" y="12699"/>
                    <a:pt x="228545" y="12699"/>
                  </a:cubicBezTo>
                  <a:close/>
                  <a:moveTo>
                    <a:pt x="178072" y="47395"/>
                  </a:moveTo>
                  <a:lnTo>
                    <a:pt x="41356" y="184098"/>
                  </a:lnTo>
                  <a:lnTo>
                    <a:pt x="88881" y="184098"/>
                  </a:lnTo>
                  <a:cubicBezTo>
                    <a:pt x="92385" y="184098"/>
                    <a:pt x="95230" y="186943"/>
                    <a:pt x="95230" y="190448"/>
                  </a:cubicBezTo>
                  <a:lnTo>
                    <a:pt x="95230" y="237972"/>
                  </a:lnTo>
                  <a:cubicBezTo>
                    <a:pt x="95230" y="237972"/>
                    <a:pt x="231933" y="101257"/>
                    <a:pt x="231933" y="101257"/>
                  </a:cubicBezTo>
                  <a:lnTo>
                    <a:pt x="178072" y="47395"/>
                  </a:lnTo>
                  <a:close/>
                  <a:moveTo>
                    <a:pt x="33080" y="196797"/>
                  </a:moveTo>
                  <a:lnTo>
                    <a:pt x="22695" y="241244"/>
                  </a:lnTo>
                  <a:lnTo>
                    <a:pt x="38084" y="241244"/>
                  </a:lnTo>
                  <a:lnTo>
                    <a:pt x="38084" y="256633"/>
                  </a:lnTo>
                  <a:lnTo>
                    <a:pt x="82531" y="246248"/>
                  </a:lnTo>
                  <a:cubicBezTo>
                    <a:pt x="82531" y="246248"/>
                    <a:pt x="82531" y="196797"/>
                    <a:pt x="82531" y="196797"/>
                  </a:cubicBezTo>
                  <a:lnTo>
                    <a:pt x="33080" y="1967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EC0DA6-308B-4426-9302-F23483EEFC2D}"/>
                </a:ext>
              </a:extLst>
            </p:cNvPr>
            <p:cNvSpPr/>
            <p:nvPr/>
          </p:nvSpPr>
          <p:spPr>
            <a:xfrm>
              <a:off x="904628" y="2480855"/>
              <a:ext cx="198795" cy="263368"/>
            </a:xfrm>
            <a:custGeom>
              <a:avLst/>
              <a:gdLst>
                <a:gd name="connsiteX0" fmla="*/ 199640 w 203146"/>
                <a:gd name="connsiteY0" fmla="*/ 631 h 279300"/>
                <a:gd name="connsiteX1" fmla="*/ 202474 w 203146"/>
                <a:gd name="connsiteY1" fmla="*/ 9154 h 279300"/>
                <a:gd name="connsiteX2" fmla="*/ 169535 w 203146"/>
                <a:gd name="connsiteY2" fmla="*/ 41601 h 279300"/>
                <a:gd name="connsiteX3" fmla="*/ 117778 w 203146"/>
                <a:gd name="connsiteY3" fmla="*/ 37398 h 279300"/>
                <a:gd name="connsiteX4" fmla="*/ 88305 w 203146"/>
                <a:gd name="connsiteY4" fmla="*/ 34972 h 279300"/>
                <a:gd name="connsiteX5" fmla="*/ 76950 w 203146"/>
                <a:gd name="connsiteY5" fmla="*/ 51123 h 279300"/>
                <a:gd name="connsiteX6" fmla="*/ 139665 w 203146"/>
                <a:gd name="connsiteY6" fmla="*/ 120583 h 279300"/>
                <a:gd name="connsiteX7" fmla="*/ 139665 w 203146"/>
                <a:gd name="connsiteY7" fmla="*/ 209464 h 279300"/>
                <a:gd name="connsiteX8" fmla="*/ 69837 w 203146"/>
                <a:gd name="connsiteY8" fmla="*/ 279300 h 279300"/>
                <a:gd name="connsiteX9" fmla="*/ 0 w 203146"/>
                <a:gd name="connsiteY9" fmla="*/ 209464 h 279300"/>
                <a:gd name="connsiteX10" fmla="*/ 0 w 203146"/>
                <a:gd name="connsiteY10" fmla="*/ 120583 h 279300"/>
                <a:gd name="connsiteX11" fmla="*/ 64028 w 203146"/>
                <a:gd name="connsiteY11" fmla="*/ 51059 h 279300"/>
                <a:gd name="connsiteX12" fmla="*/ 81636 w 203146"/>
                <a:gd name="connsiteY12" fmla="*/ 24165 h 279300"/>
                <a:gd name="connsiteX13" fmla="*/ 123455 w 203146"/>
                <a:gd name="connsiteY13" fmla="*/ 26033 h 279300"/>
                <a:gd name="connsiteX14" fmla="*/ 191120 w 203146"/>
                <a:gd name="connsiteY14" fmla="*/ 3485 h 279300"/>
                <a:gd name="connsiteX15" fmla="*/ 199640 w 203146"/>
                <a:gd name="connsiteY15" fmla="*/ 631 h 279300"/>
                <a:gd name="connsiteX16" fmla="*/ 63480 w 203146"/>
                <a:gd name="connsiteY16" fmla="*/ 63824 h 279300"/>
                <a:gd name="connsiteX17" fmla="*/ 12696 w 203146"/>
                <a:gd name="connsiteY17" fmla="*/ 120583 h 279300"/>
                <a:gd name="connsiteX18" fmla="*/ 12696 w 203146"/>
                <a:gd name="connsiteY18" fmla="*/ 126940 h 279300"/>
                <a:gd name="connsiteX19" fmla="*/ 63480 w 203146"/>
                <a:gd name="connsiteY19" fmla="*/ 126940 h 279300"/>
                <a:gd name="connsiteX20" fmla="*/ 63480 w 203146"/>
                <a:gd name="connsiteY20" fmla="*/ 63824 h 279300"/>
                <a:gd name="connsiteX21" fmla="*/ 76185 w 203146"/>
                <a:gd name="connsiteY21" fmla="*/ 63824 h 279300"/>
                <a:gd name="connsiteX22" fmla="*/ 76185 w 203146"/>
                <a:gd name="connsiteY22" fmla="*/ 126940 h 279300"/>
                <a:gd name="connsiteX23" fmla="*/ 126969 w 203146"/>
                <a:gd name="connsiteY23" fmla="*/ 126940 h 279300"/>
                <a:gd name="connsiteX24" fmla="*/ 126969 w 203146"/>
                <a:gd name="connsiteY24" fmla="*/ 120583 h 279300"/>
                <a:gd name="connsiteX25" fmla="*/ 76185 w 203146"/>
                <a:gd name="connsiteY25" fmla="*/ 63824 h 279300"/>
                <a:gd name="connsiteX26" fmla="*/ 12696 w 203146"/>
                <a:gd name="connsiteY26" fmla="*/ 139628 h 279300"/>
                <a:gd name="connsiteX27" fmla="*/ 12696 w 203146"/>
                <a:gd name="connsiteY27" fmla="*/ 209464 h 279300"/>
                <a:gd name="connsiteX28" fmla="*/ 69837 w 203146"/>
                <a:gd name="connsiteY28" fmla="*/ 266599 h 279300"/>
                <a:gd name="connsiteX29" fmla="*/ 126969 w 203146"/>
                <a:gd name="connsiteY29" fmla="*/ 209464 h 279300"/>
                <a:gd name="connsiteX30" fmla="*/ 126969 w 203146"/>
                <a:gd name="connsiteY30" fmla="*/ 139628 h 279300"/>
                <a:gd name="connsiteX31" fmla="*/ 12696 w 203146"/>
                <a:gd name="connsiteY31" fmla="*/ 139628 h 27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3146" h="279300">
                  <a:moveTo>
                    <a:pt x="199640" y="631"/>
                  </a:moveTo>
                  <a:cubicBezTo>
                    <a:pt x="202777" y="2214"/>
                    <a:pt x="204042" y="6015"/>
                    <a:pt x="202474" y="9154"/>
                  </a:cubicBezTo>
                  <a:cubicBezTo>
                    <a:pt x="195068" y="23970"/>
                    <a:pt x="184451" y="35802"/>
                    <a:pt x="169535" y="41601"/>
                  </a:cubicBezTo>
                  <a:cubicBezTo>
                    <a:pt x="157349" y="46349"/>
                    <a:pt x="141904" y="49450"/>
                    <a:pt x="117778" y="37398"/>
                  </a:cubicBezTo>
                  <a:cubicBezTo>
                    <a:pt x="103400" y="30210"/>
                    <a:pt x="97374" y="29367"/>
                    <a:pt x="88305" y="34972"/>
                  </a:cubicBezTo>
                  <a:cubicBezTo>
                    <a:pt x="82089" y="38812"/>
                    <a:pt x="78415" y="45143"/>
                    <a:pt x="76950" y="51123"/>
                  </a:cubicBezTo>
                  <a:cubicBezTo>
                    <a:pt x="112176" y="54691"/>
                    <a:pt x="139665" y="84426"/>
                    <a:pt x="139665" y="120583"/>
                  </a:cubicBezTo>
                  <a:lnTo>
                    <a:pt x="139665" y="209464"/>
                  </a:lnTo>
                  <a:cubicBezTo>
                    <a:pt x="139665" y="248034"/>
                    <a:pt x="108398" y="279300"/>
                    <a:pt x="69837" y="279300"/>
                  </a:cubicBezTo>
                  <a:cubicBezTo>
                    <a:pt x="31268" y="279300"/>
                    <a:pt x="0" y="248034"/>
                    <a:pt x="0" y="209464"/>
                  </a:cubicBezTo>
                  <a:lnTo>
                    <a:pt x="0" y="120583"/>
                  </a:lnTo>
                  <a:cubicBezTo>
                    <a:pt x="0" y="83985"/>
                    <a:pt x="28188" y="54004"/>
                    <a:pt x="64028" y="51059"/>
                  </a:cubicBezTo>
                  <a:cubicBezTo>
                    <a:pt x="65832" y="40083"/>
                    <a:pt x="72312" y="29938"/>
                    <a:pt x="81636" y="24165"/>
                  </a:cubicBezTo>
                  <a:cubicBezTo>
                    <a:pt x="90714" y="18573"/>
                    <a:pt x="103844" y="14966"/>
                    <a:pt x="123455" y="26033"/>
                  </a:cubicBezTo>
                  <a:cubicBezTo>
                    <a:pt x="157906" y="45467"/>
                    <a:pt x="176865" y="25228"/>
                    <a:pt x="191120" y="3485"/>
                  </a:cubicBezTo>
                  <a:cubicBezTo>
                    <a:pt x="193047" y="540"/>
                    <a:pt x="196495" y="-926"/>
                    <a:pt x="199640" y="631"/>
                  </a:cubicBezTo>
                  <a:close/>
                  <a:moveTo>
                    <a:pt x="63480" y="63824"/>
                  </a:moveTo>
                  <a:cubicBezTo>
                    <a:pt x="34914" y="66990"/>
                    <a:pt x="12696" y="91185"/>
                    <a:pt x="12696" y="120583"/>
                  </a:cubicBezTo>
                  <a:lnTo>
                    <a:pt x="12696" y="126940"/>
                  </a:lnTo>
                  <a:lnTo>
                    <a:pt x="63480" y="126940"/>
                  </a:lnTo>
                  <a:lnTo>
                    <a:pt x="63480" y="63824"/>
                  </a:lnTo>
                  <a:close/>
                  <a:moveTo>
                    <a:pt x="76185" y="63824"/>
                  </a:moveTo>
                  <a:lnTo>
                    <a:pt x="76185" y="126940"/>
                  </a:lnTo>
                  <a:lnTo>
                    <a:pt x="126969" y="126940"/>
                  </a:lnTo>
                  <a:lnTo>
                    <a:pt x="126969" y="120583"/>
                  </a:lnTo>
                  <a:cubicBezTo>
                    <a:pt x="126969" y="91185"/>
                    <a:pt x="104751" y="66990"/>
                    <a:pt x="76185" y="63824"/>
                  </a:cubicBezTo>
                  <a:close/>
                  <a:moveTo>
                    <a:pt x="12696" y="139628"/>
                  </a:moveTo>
                  <a:lnTo>
                    <a:pt x="12696" y="209464"/>
                  </a:lnTo>
                  <a:cubicBezTo>
                    <a:pt x="12696" y="241029"/>
                    <a:pt x="38277" y="266599"/>
                    <a:pt x="69837" y="266599"/>
                  </a:cubicBezTo>
                  <a:cubicBezTo>
                    <a:pt x="101388" y="266599"/>
                    <a:pt x="126969" y="241029"/>
                    <a:pt x="126969" y="209464"/>
                  </a:cubicBezTo>
                  <a:cubicBezTo>
                    <a:pt x="126969" y="209464"/>
                    <a:pt x="126969" y="139628"/>
                    <a:pt x="126969" y="139628"/>
                  </a:cubicBezTo>
                  <a:lnTo>
                    <a:pt x="12696" y="1396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98235BA-4771-482D-9F05-6C9E87C8F55A}"/>
                </a:ext>
              </a:extLst>
            </p:cNvPr>
            <p:cNvGrpSpPr/>
            <p:nvPr/>
          </p:nvGrpSpPr>
          <p:grpSpPr>
            <a:xfrm>
              <a:off x="841949" y="550373"/>
              <a:ext cx="4009302" cy="704679"/>
              <a:chOff x="955440" y="589228"/>
              <a:chExt cx="3439316" cy="627334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F22014D-9D89-4836-BE85-894C872827DA}"/>
                  </a:ext>
                </a:extLst>
              </p:cNvPr>
              <p:cNvSpPr/>
              <p:nvPr/>
            </p:nvSpPr>
            <p:spPr>
              <a:xfrm>
                <a:off x="955440" y="785654"/>
                <a:ext cx="234485" cy="234485"/>
              </a:xfrm>
              <a:custGeom>
                <a:avLst/>
                <a:gdLst>
                  <a:gd name="connsiteX0" fmla="*/ 139664 w 279328"/>
                  <a:gd name="connsiteY0" fmla="*/ 0 h 279328"/>
                  <a:gd name="connsiteX1" fmla="*/ 279328 w 279328"/>
                  <a:gd name="connsiteY1" fmla="*/ 139664 h 279328"/>
                  <a:gd name="connsiteX2" fmla="*/ 139664 w 279328"/>
                  <a:gd name="connsiteY2" fmla="*/ 279328 h 279328"/>
                  <a:gd name="connsiteX3" fmla="*/ 0 w 279328"/>
                  <a:gd name="connsiteY3" fmla="*/ 139664 h 279328"/>
                  <a:gd name="connsiteX4" fmla="*/ 139664 w 279328"/>
                  <a:gd name="connsiteY4" fmla="*/ 0 h 279328"/>
                  <a:gd name="connsiteX5" fmla="*/ 139664 w 279328"/>
                  <a:gd name="connsiteY5" fmla="*/ 12699 h 279328"/>
                  <a:gd name="connsiteX6" fmla="*/ 12699 w 279328"/>
                  <a:gd name="connsiteY6" fmla="*/ 139664 h 279328"/>
                  <a:gd name="connsiteX7" fmla="*/ 47757 w 279328"/>
                  <a:gd name="connsiteY7" fmla="*/ 227109 h 279328"/>
                  <a:gd name="connsiteX8" fmla="*/ 96032 w 279328"/>
                  <a:gd name="connsiteY8" fmla="*/ 196875 h 279328"/>
                  <a:gd name="connsiteX9" fmla="*/ 109985 w 279328"/>
                  <a:gd name="connsiteY9" fmla="*/ 166627 h 279328"/>
                  <a:gd name="connsiteX10" fmla="*/ 105071 w 279328"/>
                  <a:gd name="connsiteY10" fmla="*/ 157122 h 279328"/>
                  <a:gd name="connsiteX11" fmla="*/ 88881 w 279328"/>
                  <a:gd name="connsiteY11" fmla="*/ 93446 h 279328"/>
                  <a:gd name="connsiteX12" fmla="*/ 133146 w 279328"/>
                  <a:gd name="connsiteY12" fmla="*/ 42921 h 279328"/>
                  <a:gd name="connsiteX13" fmla="*/ 147876 w 279328"/>
                  <a:gd name="connsiteY13" fmla="*/ 40360 h 279328"/>
                  <a:gd name="connsiteX14" fmla="*/ 159178 w 279328"/>
                  <a:gd name="connsiteY14" fmla="*/ 38162 h 279328"/>
                  <a:gd name="connsiteX15" fmla="*/ 196603 w 279328"/>
                  <a:gd name="connsiteY15" fmla="*/ 95023 h 279328"/>
                  <a:gd name="connsiteX16" fmla="*/ 182559 w 279328"/>
                  <a:gd name="connsiteY16" fmla="*/ 155544 h 279328"/>
                  <a:gd name="connsiteX17" fmla="*/ 176507 w 279328"/>
                  <a:gd name="connsiteY17" fmla="*/ 166873 h 279328"/>
                  <a:gd name="connsiteX18" fmla="*/ 174464 w 279328"/>
                  <a:gd name="connsiteY18" fmla="*/ 181783 h 279328"/>
                  <a:gd name="connsiteX19" fmla="*/ 195491 w 279328"/>
                  <a:gd name="connsiteY19" fmla="*/ 199319 h 279328"/>
                  <a:gd name="connsiteX20" fmla="*/ 232230 w 279328"/>
                  <a:gd name="connsiteY20" fmla="*/ 226372 h 279328"/>
                  <a:gd name="connsiteX21" fmla="*/ 266629 w 279328"/>
                  <a:gd name="connsiteY21" fmla="*/ 139664 h 279328"/>
                  <a:gd name="connsiteX22" fmla="*/ 139664 w 279328"/>
                  <a:gd name="connsiteY22" fmla="*/ 12699 h 279328"/>
                  <a:gd name="connsiteX23" fmla="*/ 159178 w 279328"/>
                  <a:gd name="connsiteY23" fmla="*/ 50861 h 279328"/>
                  <a:gd name="connsiteX24" fmla="*/ 152117 w 279328"/>
                  <a:gd name="connsiteY24" fmla="*/ 52335 h 279328"/>
                  <a:gd name="connsiteX25" fmla="*/ 133353 w 279328"/>
                  <a:gd name="connsiteY25" fmla="*/ 55607 h 279328"/>
                  <a:gd name="connsiteX26" fmla="*/ 101580 w 279328"/>
                  <a:gd name="connsiteY26" fmla="*/ 93446 h 279328"/>
                  <a:gd name="connsiteX27" fmla="*/ 116180 w 279328"/>
                  <a:gd name="connsiteY27" fmla="*/ 150966 h 279328"/>
                  <a:gd name="connsiteX28" fmla="*/ 121598 w 279328"/>
                  <a:gd name="connsiteY28" fmla="*/ 161506 h 279328"/>
                  <a:gd name="connsiteX29" fmla="*/ 101166 w 279328"/>
                  <a:gd name="connsiteY29" fmla="*/ 208487 h 279328"/>
                  <a:gd name="connsiteX30" fmla="*/ 56991 w 279328"/>
                  <a:gd name="connsiteY30" fmla="*/ 235903 h 279328"/>
                  <a:gd name="connsiteX31" fmla="*/ 139664 w 279328"/>
                  <a:gd name="connsiteY31" fmla="*/ 266629 h 279328"/>
                  <a:gd name="connsiteX32" fmla="*/ 223087 w 279328"/>
                  <a:gd name="connsiteY32" fmla="*/ 235217 h 279328"/>
                  <a:gd name="connsiteX33" fmla="*/ 190047 w 279328"/>
                  <a:gd name="connsiteY33" fmla="*/ 210815 h 279328"/>
                  <a:gd name="connsiteX34" fmla="*/ 162489 w 279328"/>
                  <a:gd name="connsiteY34" fmla="*/ 185960 h 279328"/>
                  <a:gd name="connsiteX35" fmla="*/ 165114 w 279328"/>
                  <a:gd name="connsiteY35" fmla="*/ 161260 h 279328"/>
                  <a:gd name="connsiteX36" fmla="*/ 171489 w 279328"/>
                  <a:gd name="connsiteY36" fmla="*/ 149337 h 279328"/>
                  <a:gd name="connsiteX37" fmla="*/ 183904 w 279328"/>
                  <a:gd name="connsiteY37" fmla="*/ 95023 h 279328"/>
                  <a:gd name="connsiteX38" fmla="*/ 159178 w 279328"/>
                  <a:gd name="connsiteY38" fmla="*/ 50861 h 27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28" h="279328">
                    <a:moveTo>
                      <a:pt x="139664" y="0"/>
                    </a:moveTo>
                    <a:cubicBezTo>
                      <a:pt x="216803" y="0"/>
                      <a:pt x="279328" y="62526"/>
                      <a:pt x="279328" y="139664"/>
                    </a:cubicBezTo>
                    <a:cubicBezTo>
                      <a:pt x="279328" y="216790"/>
                      <a:pt x="216803" y="279328"/>
                      <a:pt x="139664" y="279328"/>
                    </a:cubicBezTo>
                    <a:cubicBezTo>
                      <a:pt x="62526" y="279328"/>
                      <a:pt x="0" y="216790"/>
                      <a:pt x="0" y="139664"/>
                    </a:cubicBezTo>
                    <a:cubicBezTo>
                      <a:pt x="0" y="62526"/>
                      <a:pt x="62526" y="0"/>
                      <a:pt x="139664" y="0"/>
                    </a:cubicBezTo>
                    <a:close/>
                    <a:moveTo>
                      <a:pt x="139664" y="12699"/>
                    </a:moveTo>
                    <a:cubicBezTo>
                      <a:pt x="69535" y="12699"/>
                      <a:pt x="12699" y="69535"/>
                      <a:pt x="12699" y="139664"/>
                    </a:cubicBezTo>
                    <a:cubicBezTo>
                      <a:pt x="12699" y="173584"/>
                      <a:pt x="26084" y="204323"/>
                      <a:pt x="47757" y="227109"/>
                    </a:cubicBezTo>
                    <a:cubicBezTo>
                      <a:pt x="67090" y="210104"/>
                      <a:pt x="76363" y="205578"/>
                      <a:pt x="96032" y="196875"/>
                    </a:cubicBezTo>
                    <a:cubicBezTo>
                      <a:pt x="111615" y="190008"/>
                      <a:pt x="116038" y="180386"/>
                      <a:pt x="109985" y="166627"/>
                    </a:cubicBezTo>
                    <a:cubicBezTo>
                      <a:pt x="108615" y="163523"/>
                      <a:pt x="106895" y="160407"/>
                      <a:pt x="105071" y="157122"/>
                    </a:cubicBezTo>
                    <a:cubicBezTo>
                      <a:pt x="97946" y="144268"/>
                      <a:pt x="88881" y="128271"/>
                      <a:pt x="88881" y="93446"/>
                    </a:cubicBezTo>
                    <a:cubicBezTo>
                      <a:pt x="88881" y="43645"/>
                      <a:pt x="118844" y="43154"/>
                      <a:pt x="133146" y="42921"/>
                    </a:cubicBezTo>
                    <a:cubicBezTo>
                      <a:pt x="141048" y="42792"/>
                      <a:pt x="144513" y="41550"/>
                      <a:pt x="147876" y="40360"/>
                    </a:cubicBezTo>
                    <a:cubicBezTo>
                      <a:pt x="150941" y="39274"/>
                      <a:pt x="154109" y="38162"/>
                      <a:pt x="159178" y="38162"/>
                    </a:cubicBezTo>
                    <a:cubicBezTo>
                      <a:pt x="165360" y="38162"/>
                      <a:pt x="196603" y="40891"/>
                      <a:pt x="196603" y="95023"/>
                    </a:cubicBezTo>
                    <a:cubicBezTo>
                      <a:pt x="196603" y="131194"/>
                      <a:pt x="190486" y="141397"/>
                      <a:pt x="182559" y="155544"/>
                    </a:cubicBezTo>
                    <a:cubicBezTo>
                      <a:pt x="180684" y="158881"/>
                      <a:pt x="178654" y="162515"/>
                      <a:pt x="176507" y="166873"/>
                    </a:cubicBezTo>
                    <a:cubicBezTo>
                      <a:pt x="173649" y="172653"/>
                      <a:pt x="172989" y="177529"/>
                      <a:pt x="174464" y="181783"/>
                    </a:cubicBezTo>
                    <a:cubicBezTo>
                      <a:pt x="176610" y="187913"/>
                      <a:pt x="183490" y="193655"/>
                      <a:pt x="195491" y="199319"/>
                    </a:cubicBezTo>
                    <a:cubicBezTo>
                      <a:pt x="210039" y="206198"/>
                      <a:pt x="224652" y="219117"/>
                      <a:pt x="232230" y="226372"/>
                    </a:cubicBezTo>
                    <a:cubicBezTo>
                      <a:pt x="253503" y="203664"/>
                      <a:pt x="266629" y="173222"/>
                      <a:pt x="266629" y="139664"/>
                    </a:cubicBezTo>
                    <a:cubicBezTo>
                      <a:pt x="266629" y="69535"/>
                      <a:pt x="209793" y="12699"/>
                      <a:pt x="139664" y="12699"/>
                    </a:cubicBezTo>
                    <a:close/>
                    <a:moveTo>
                      <a:pt x="159178" y="50861"/>
                    </a:moveTo>
                    <a:cubicBezTo>
                      <a:pt x="156294" y="50861"/>
                      <a:pt x="154717" y="51404"/>
                      <a:pt x="152117" y="52335"/>
                    </a:cubicBezTo>
                    <a:cubicBezTo>
                      <a:pt x="148212" y="53719"/>
                      <a:pt x="143337" y="55439"/>
                      <a:pt x="133353" y="55607"/>
                    </a:cubicBezTo>
                    <a:cubicBezTo>
                      <a:pt x="119283" y="55840"/>
                      <a:pt x="101580" y="56137"/>
                      <a:pt x="101580" y="93446"/>
                    </a:cubicBezTo>
                    <a:cubicBezTo>
                      <a:pt x="101580" y="124986"/>
                      <a:pt x="109416" y="138785"/>
                      <a:pt x="116180" y="150966"/>
                    </a:cubicBezTo>
                    <a:cubicBezTo>
                      <a:pt x="118145" y="154523"/>
                      <a:pt x="119995" y="157872"/>
                      <a:pt x="121598" y="161506"/>
                    </a:cubicBezTo>
                    <a:cubicBezTo>
                      <a:pt x="130495" y="181705"/>
                      <a:pt x="123047" y="198827"/>
                      <a:pt x="101166" y="208487"/>
                    </a:cubicBezTo>
                    <a:cubicBezTo>
                      <a:pt x="82272" y="216828"/>
                      <a:pt x="74100" y="220928"/>
                      <a:pt x="56991" y="235903"/>
                    </a:cubicBezTo>
                    <a:cubicBezTo>
                      <a:pt x="79208" y="255016"/>
                      <a:pt x="108059" y="266629"/>
                      <a:pt x="139664" y="266629"/>
                    </a:cubicBezTo>
                    <a:cubicBezTo>
                      <a:pt x="171632" y="266629"/>
                      <a:pt x="200767" y="254719"/>
                      <a:pt x="223087" y="235217"/>
                    </a:cubicBezTo>
                    <a:cubicBezTo>
                      <a:pt x="215962" y="228467"/>
                      <a:pt x="202707" y="216790"/>
                      <a:pt x="190047" y="210815"/>
                    </a:cubicBezTo>
                    <a:cubicBezTo>
                      <a:pt x="174606" y="203509"/>
                      <a:pt x="165851" y="195607"/>
                      <a:pt x="162489" y="185960"/>
                    </a:cubicBezTo>
                    <a:cubicBezTo>
                      <a:pt x="159864" y="178434"/>
                      <a:pt x="160743" y="170119"/>
                      <a:pt x="165114" y="161260"/>
                    </a:cubicBezTo>
                    <a:cubicBezTo>
                      <a:pt x="167377" y="156669"/>
                      <a:pt x="169511" y="152855"/>
                      <a:pt x="171489" y="149337"/>
                    </a:cubicBezTo>
                    <a:cubicBezTo>
                      <a:pt x="178977" y="135953"/>
                      <a:pt x="183904" y="127870"/>
                      <a:pt x="183904" y="95023"/>
                    </a:cubicBezTo>
                    <a:cubicBezTo>
                      <a:pt x="183904" y="62461"/>
                      <a:pt x="170933" y="50861"/>
                      <a:pt x="159178" y="508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AF14DC32-B07F-406C-A601-E09A44C5CE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0863" y="589228"/>
                <a:ext cx="3023893" cy="6273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bg2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1" i="0" u="none" strike="noStrike" kern="1200" cap="all" spc="200" normalizeH="0" baseline="0" noProof="0" dirty="0">
                    <a:ln>
                      <a:noFill/>
                    </a:ln>
                    <a:solidFill>
                      <a:srgbClr val="3D4149"/>
                    </a:solidFill>
                    <a:effectLst/>
                    <a:uLnTx/>
                    <a:uFillTx/>
                    <a:latin typeface="Calibri Light" panose="020F0302020204030204"/>
                    <a:ea typeface="Roboto" panose="02000000000000000000" pitchFamily="2" charset="0"/>
                    <a:cs typeface="+mn-cs"/>
                  </a:rPr>
                  <a:t>Gazi Mehedi Hasan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050" b="0" i="0" u="none" strike="noStrike" kern="1200" cap="all" spc="200" normalizeH="0" baseline="0" noProof="0" dirty="0">
                    <a:ln>
                      <a:noFill/>
                    </a:ln>
                    <a:solidFill>
                      <a:srgbClr val="3D4149"/>
                    </a:solidFill>
                    <a:effectLst/>
                    <a:uLnTx/>
                    <a:uFillTx/>
                    <a:latin typeface="Calibri Light" panose="020F0302020204030204"/>
                    <a:ea typeface="Roboto" panose="02000000000000000000" pitchFamily="2" charset="0"/>
                    <a:cs typeface="+mn-cs"/>
                  </a:rPr>
                  <a:t>Front-End developer</a:t>
                </a:r>
                <a:endParaRPr kumimoji="0" lang="en-US" sz="1050" b="0" i="0" u="sng" strike="noStrike" kern="1200" cap="all" spc="200" normalizeH="0" baseline="0" noProof="0" dirty="0">
                  <a:ln>
                    <a:noFill/>
                  </a:ln>
                  <a:solidFill>
                    <a:srgbClr val="3D4149"/>
                  </a:solidFill>
                  <a:effectLst/>
                  <a:uLnTx/>
                  <a:uFillTx/>
                  <a:latin typeface="Calibri Light" panose="020F0302020204030204"/>
                  <a:ea typeface="Roboto" panose="02000000000000000000" pitchFamily="2" charset="0"/>
                  <a:cs typeface="+mn-cs"/>
                </a:endParaRP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43B1D79-BB26-41DB-8634-ED5FE9DBF7B2}"/>
              </a:ext>
            </a:extLst>
          </p:cNvPr>
          <p:cNvSpPr/>
          <p:nvPr/>
        </p:nvSpPr>
        <p:spPr>
          <a:xfrm>
            <a:off x="0" y="6997581"/>
            <a:ext cx="540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Photo credit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PeterArreola via 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Pixabay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(Creative Commons Zero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license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00_Main Multicolor">
      <a:dk1>
        <a:srgbClr val="444444"/>
      </a:dk1>
      <a:lt1>
        <a:srgbClr val="FFFFFF"/>
      </a:lt1>
      <a:dk2>
        <a:srgbClr val="3B3B3B"/>
      </a:dk2>
      <a:lt2>
        <a:srgbClr val="FFFFFF"/>
      </a:lt2>
      <a:accent1>
        <a:srgbClr val="FF774D"/>
      </a:accent1>
      <a:accent2>
        <a:srgbClr val="ADEF3C"/>
      </a:accent2>
      <a:accent3>
        <a:srgbClr val="CCCAC8"/>
      </a:accent3>
      <a:accent4>
        <a:srgbClr val="4EE3EA"/>
      </a:accent4>
      <a:accent5>
        <a:srgbClr val="91A1B7"/>
      </a:accent5>
      <a:accent6>
        <a:srgbClr val="5693DB"/>
      </a:accent6>
      <a:hlink>
        <a:srgbClr val="66CCFF"/>
      </a:hlink>
      <a:folHlink>
        <a:srgbClr val="3399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BC2C"/>
      </a:accent1>
      <a:accent2>
        <a:srgbClr val="38CEBF"/>
      </a:accent2>
      <a:accent3>
        <a:srgbClr val="79A1A5"/>
      </a:accent3>
      <a:accent4>
        <a:srgbClr val="3C4554"/>
      </a:accent4>
      <a:accent5>
        <a:srgbClr val="95D83A"/>
      </a:accent5>
      <a:accent6>
        <a:srgbClr val="3E86ED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3B96D73-35EE-4089-8A45-1C417AF4EBCB}">
  <we:reference id="wa104381411" version="1.0.0.0" store="en-US" storeType="OMEX"/>
  <we:alternateReferences>
    <we:reference id="WA104381411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{19576373-F6A8-5F4A-AAFE-9EDAF3035B4D}tf10001058</Template>
  <TotalTime>1276</TotalTime>
  <Words>115</Words>
  <Application>Microsoft Office PowerPoint</Application>
  <PresentationFormat>Widescreen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Gill Sans</vt:lpstr>
      <vt:lpstr>Montserrat</vt:lpstr>
      <vt:lpstr>Roboto Condensed</vt:lpstr>
      <vt:lpstr>Тема Office</vt:lpstr>
      <vt:lpstr>1_Тема Office</vt:lpstr>
      <vt:lpstr>Custom Design</vt:lpstr>
      <vt:lpstr>PowerPoint Presentation</vt:lpstr>
      <vt:lpstr>PowerPoint Presentation</vt:lpstr>
      <vt:lpstr>- Setup Working Environment for 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ЧЕРЕПАШКА</dc:creator>
  <cp:lastModifiedBy>Gazi Mehedi</cp:lastModifiedBy>
  <cp:revision>175</cp:revision>
  <dcterms:created xsi:type="dcterms:W3CDTF">2017-10-03T16:36:57Z</dcterms:created>
  <dcterms:modified xsi:type="dcterms:W3CDTF">2022-02-17T16:36:44Z</dcterms:modified>
</cp:coreProperties>
</file>