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8E8B-1369-410D-B2C7-2C24843C8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F3D4A-8E7C-4522-8B06-7AA5EC257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5FD3-E00D-4B12-B267-0DDB5FA9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91E2-B1E3-40BA-81AB-72E1DB06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4003E-47A8-49A4-8920-18A5F30D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346-F77F-48EE-8C4B-9617BB26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B00BD-6F77-4A6E-A8A0-57E1E8F0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18BF-46F3-4BFD-8483-54AAC805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61E0-0A76-4190-B198-853AF165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5E99-4DE7-4841-A894-F82FD520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F0B96-01BE-41C1-B1ED-BA32CCFF3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5A34A-27E0-4E61-8C79-9890DA72E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C97B-E476-4CCE-B5C7-F6223543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96DA-DEAD-4A7B-93A5-54B9471E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E0AF-05E6-4D50-8D98-9EBEEF22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2020-8ED2-4343-9862-7FD788E4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8E81-0249-479A-B1A4-2E70172B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C65E-CBFF-4655-BE2D-737DAD41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4497-AAEC-461C-B954-45E776BB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4F3F-41A2-49C2-96C4-0BF05EE8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B26C-EC12-4642-9227-509679A2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AAB1E-9A39-47B0-90F4-4D728B39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BB724-63EC-4458-A7EB-24BBDCFA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A1178-B52E-483A-9E19-49D09E7F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1297-7C24-44E6-BC0E-3CD7D0E9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7CAC-1575-4321-BF4E-F58BE212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3939-D665-4257-A761-0344581F7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BE58-EBE1-4BED-BC84-D00BC9DF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FD61-8529-41FE-B2BF-DF4CC9F4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0F94-A1D6-418E-9843-B9C29871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AF824-DA7B-487A-827E-F6F90E9E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DA2-68B5-4C14-9E65-830E3EE6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A85F2-683A-4F34-9381-31BD55E26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CB128-B293-47E6-8481-1D7E58CE9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FC80-B712-4711-BA1F-85558B7D9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A65F-00FE-4FDC-A771-381492200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AF7E7-C71E-45F0-9EBA-DCC7B23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3AACC-18C5-4DE8-A7DB-077FE72E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95B23-3619-4F99-A727-2F8744FE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8ABF-169E-4055-B5AD-CC3A9C6E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6CCF-B1B7-4D2C-B5BE-2C2B224F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6AF80-3454-4DC9-BC8F-085997BB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F2459-9A2D-4462-8972-1F29A512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6EE92-13FA-46B4-A5A9-50BD369A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8AC2F-DE65-4545-ABA9-4F9D5004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46F38-CD32-4D4B-9645-70D896ED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F6B2-B502-4283-AF61-C8E35D9A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1DF4-1C0D-4570-8A15-4295C9A1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B4FAE-1C0C-41EC-BBF0-8F7B9986E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57986-3BFE-447F-AF1A-23AC456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4C0C-EE33-4A86-AD96-BEB85ABC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7F5B8-8386-45F4-B109-E0B23DCA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6BDB-5C8E-4240-87F4-BD2CEAF8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B3CB-8746-49B3-8589-7441F4684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935A9-9680-4C72-8A9D-2818DBCB1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D4C40-623C-4472-9DD6-C0CF99CA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31592-0CA9-4690-9B22-B22F8F39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5EE5-4968-4399-BE6F-C546184E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91C64-A260-41A7-83CE-F3DDD4CC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5AE5-B4A3-4AA3-9749-084CAA8BF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1E14-03A8-4FDE-BF39-81F696B63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2E50-0474-47FA-B807-936B43ED51C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13968-17D6-400F-9ACD-89A4AE3D9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A424-AE64-4E7C-9973-DBEBA5C33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89E2B-F998-4C97-BFAD-42730A44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1B93F7-E3A1-4D1F-81DB-6ABC6AE8874B}"/>
              </a:ext>
            </a:extLst>
          </p:cNvPr>
          <p:cNvGrpSpPr/>
          <p:nvPr/>
        </p:nvGrpSpPr>
        <p:grpSpPr>
          <a:xfrm>
            <a:off x="3696033" y="921350"/>
            <a:ext cx="5101937" cy="665555"/>
            <a:chOff x="3834245" y="736479"/>
            <a:chExt cx="5101937" cy="69272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661F-130F-4A8E-BA90-5C34B7ED94F8}"/>
                </a:ext>
              </a:extLst>
            </p:cNvPr>
            <p:cNvSpPr/>
            <p:nvPr/>
          </p:nvSpPr>
          <p:spPr>
            <a:xfrm>
              <a:off x="3834245" y="736479"/>
              <a:ext cx="1759528" cy="692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CD120-DCE4-451C-B55E-C9C6C58F16A8}"/>
                </a:ext>
              </a:extLst>
            </p:cNvPr>
            <p:cNvSpPr txBox="1"/>
            <p:nvPr/>
          </p:nvSpPr>
          <p:spPr>
            <a:xfrm>
              <a:off x="5846619" y="852056"/>
              <a:ext cx="308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Oval Shape for Start and End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3037FE-ECAC-4A84-B353-3830EFF27334}"/>
              </a:ext>
            </a:extLst>
          </p:cNvPr>
          <p:cNvGrpSpPr/>
          <p:nvPr/>
        </p:nvGrpSpPr>
        <p:grpSpPr>
          <a:xfrm>
            <a:off x="3716799" y="2176979"/>
            <a:ext cx="5101937" cy="692727"/>
            <a:chOff x="3834245" y="2024951"/>
            <a:chExt cx="5101937" cy="6927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0BA20D-B4CF-492A-B9D4-85C549888CAF}"/>
                </a:ext>
              </a:extLst>
            </p:cNvPr>
            <p:cNvSpPr/>
            <p:nvPr/>
          </p:nvSpPr>
          <p:spPr>
            <a:xfrm>
              <a:off x="3834245" y="2024951"/>
              <a:ext cx="1759528" cy="6927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40C74-6C5F-442C-89F2-6A554BDDBC5D}"/>
                </a:ext>
              </a:extLst>
            </p:cNvPr>
            <p:cNvSpPr txBox="1"/>
            <p:nvPr/>
          </p:nvSpPr>
          <p:spPr>
            <a:xfrm>
              <a:off x="5846619" y="2140528"/>
              <a:ext cx="308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Rectangle  Shape for Process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721EB6-AA37-4348-9D7C-3AE38311B5FC}"/>
              </a:ext>
            </a:extLst>
          </p:cNvPr>
          <p:cNvGrpSpPr/>
          <p:nvPr/>
        </p:nvGrpSpPr>
        <p:grpSpPr>
          <a:xfrm>
            <a:off x="3522534" y="3384299"/>
            <a:ext cx="6727844" cy="692727"/>
            <a:chOff x="3649211" y="3313423"/>
            <a:chExt cx="6727844" cy="692727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7F89748-E0A4-417E-B00F-4C077A46254F}"/>
                </a:ext>
              </a:extLst>
            </p:cNvPr>
            <p:cNvSpPr/>
            <p:nvPr/>
          </p:nvSpPr>
          <p:spPr>
            <a:xfrm>
              <a:off x="3649211" y="3313423"/>
              <a:ext cx="1944562" cy="692727"/>
            </a:xfrm>
            <a:prstGeom prst="parallelogram">
              <a:avLst>
                <a:gd name="adj" fmla="val 4183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94F52F-0313-4BFE-997C-61EEDC3D4F5D}"/>
                </a:ext>
              </a:extLst>
            </p:cNvPr>
            <p:cNvSpPr txBox="1"/>
            <p:nvPr/>
          </p:nvSpPr>
          <p:spPr>
            <a:xfrm>
              <a:off x="5846619" y="3429000"/>
              <a:ext cx="453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Parallelogram  Shape for Input/Output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0B12EC-2BC8-4B15-8E40-956E821C6872}"/>
              </a:ext>
            </a:extLst>
          </p:cNvPr>
          <p:cNvGrpSpPr/>
          <p:nvPr/>
        </p:nvGrpSpPr>
        <p:grpSpPr>
          <a:xfrm>
            <a:off x="3598877" y="4494995"/>
            <a:ext cx="6660732" cy="806074"/>
            <a:chOff x="3834245" y="4417229"/>
            <a:chExt cx="6542810" cy="692727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690FAAC-0A50-4EE5-AF96-77EC4355437A}"/>
                </a:ext>
              </a:extLst>
            </p:cNvPr>
            <p:cNvSpPr/>
            <p:nvPr/>
          </p:nvSpPr>
          <p:spPr>
            <a:xfrm>
              <a:off x="3834245" y="4417229"/>
              <a:ext cx="1759528" cy="692727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D45F40-B28A-4FB7-ABE5-C8426A573980}"/>
                </a:ext>
              </a:extLst>
            </p:cNvPr>
            <p:cNvSpPr txBox="1"/>
            <p:nvPr/>
          </p:nvSpPr>
          <p:spPr>
            <a:xfrm>
              <a:off x="5846619" y="4532806"/>
              <a:ext cx="453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Diamond  Shape for Decision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1B8DF2-4426-4DCB-BF14-84A476A88EAB}"/>
              </a:ext>
            </a:extLst>
          </p:cNvPr>
          <p:cNvGrpSpPr/>
          <p:nvPr/>
        </p:nvGrpSpPr>
        <p:grpSpPr>
          <a:xfrm>
            <a:off x="3716799" y="5660409"/>
            <a:ext cx="6636709" cy="369332"/>
            <a:chOff x="3782291" y="5538260"/>
            <a:chExt cx="6636709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93F355-145C-4E07-A3C2-1E94E2576F7E}"/>
                </a:ext>
              </a:extLst>
            </p:cNvPr>
            <p:cNvCxnSpPr>
              <a:cxnSpLocks/>
            </p:cNvCxnSpPr>
            <p:nvPr/>
          </p:nvCxnSpPr>
          <p:spPr>
            <a:xfrm>
              <a:off x="3782291" y="5751825"/>
              <a:ext cx="1863437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D671DF-DF23-46EE-AD68-974B76B959A0}"/>
                </a:ext>
              </a:extLst>
            </p:cNvPr>
            <p:cNvSpPr txBox="1"/>
            <p:nvPr/>
          </p:nvSpPr>
          <p:spPr>
            <a:xfrm>
              <a:off x="5888564" y="5538260"/>
              <a:ext cx="453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Arrow line for flow of sequence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7ECA50-8AA0-4EB1-8DFF-186C3C5074B1}"/>
              </a:ext>
            </a:extLst>
          </p:cNvPr>
          <p:cNvSpPr txBox="1"/>
          <p:nvPr/>
        </p:nvSpPr>
        <p:spPr>
          <a:xfrm>
            <a:off x="151002" y="82786"/>
            <a:ext cx="5429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 Basic Flowchart Symbols</a:t>
            </a:r>
          </a:p>
        </p:txBody>
      </p:sp>
    </p:spTree>
    <p:extLst>
      <p:ext uri="{BB962C8B-B14F-4D97-AF65-F5344CB8AC3E}">
        <p14:creationId xmlns:p14="http://schemas.microsoft.com/office/powerpoint/2010/main" val="85482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9EF5DC-0F92-4C59-B04D-A08EA637E7EA}"/>
              </a:ext>
            </a:extLst>
          </p:cNvPr>
          <p:cNvSpPr/>
          <p:nvPr/>
        </p:nvSpPr>
        <p:spPr>
          <a:xfrm>
            <a:off x="0" y="0"/>
            <a:ext cx="4281055" cy="623455"/>
          </a:xfrm>
          <a:custGeom>
            <a:avLst/>
            <a:gdLst>
              <a:gd name="connsiteX0" fmla="*/ 0 w 4946073"/>
              <a:gd name="connsiteY0" fmla="*/ 0 h 623455"/>
              <a:gd name="connsiteX1" fmla="*/ 4156364 w 4946073"/>
              <a:gd name="connsiteY1" fmla="*/ 0 h 623455"/>
              <a:gd name="connsiteX2" fmla="*/ 4946073 w 4946073"/>
              <a:gd name="connsiteY2" fmla="*/ 623455 h 623455"/>
              <a:gd name="connsiteX3" fmla="*/ 4156364 w 4946073"/>
              <a:gd name="connsiteY3" fmla="*/ 623455 h 623455"/>
              <a:gd name="connsiteX4" fmla="*/ 0 w 4946073"/>
              <a:gd name="connsiteY4" fmla="*/ 623455 h 62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6073" h="623455">
                <a:moveTo>
                  <a:pt x="0" y="0"/>
                </a:moveTo>
                <a:lnTo>
                  <a:pt x="4156364" y="0"/>
                </a:lnTo>
                <a:lnTo>
                  <a:pt x="4946073" y="623455"/>
                </a:lnTo>
                <a:lnTo>
                  <a:pt x="4156364" y="623455"/>
                </a:lnTo>
                <a:lnTo>
                  <a:pt x="0" y="6234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540D-C210-4E84-8C03-4FF6CC1D09A5}"/>
              </a:ext>
            </a:extLst>
          </p:cNvPr>
          <p:cNvSpPr txBox="1"/>
          <p:nvPr/>
        </p:nvSpPr>
        <p:spPr>
          <a:xfrm>
            <a:off x="1053961" y="1008936"/>
            <a:ext cx="10111786" cy="297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1. Tell students about the activity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2. Students have to finish the activity in given time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3. Students doing the activity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4. Was the activity done on time, if yes success else failure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4CCAE3-39F8-4B07-9ADE-CBAA9215C1A6}"/>
              </a:ext>
            </a:extLst>
          </p:cNvPr>
          <p:cNvSpPr txBox="1"/>
          <p:nvPr/>
        </p:nvSpPr>
        <p:spPr>
          <a:xfrm>
            <a:off x="214747" y="-12228"/>
            <a:ext cx="295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3836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9EF5DC-0F92-4C59-B04D-A08EA637E7EA}"/>
              </a:ext>
            </a:extLst>
          </p:cNvPr>
          <p:cNvSpPr/>
          <p:nvPr/>
        </p:nvSpPr>
        <p:spPr>
          <a:xfrm>
            <a:off x="1" y="-1"/>
            <a:ext cx="4236440" cy="623455"/>
          </a:xfrm>
          <a:custGeom>
            <a:avLst/>
            <a:gdLst>
              <a:gd name="connsiteX0" fmla="*/ 0 w 4946073"/>
              <a:gd name="connsiteY0" fmla="*/ 0 h 623455"/>
              <a:gd name="connsiteX1" fmla="*/ 4156364 w 4946073"/>
              <a:gd name="connsiteY1" fmla="*/ 0 h 623455"/>
              <a:gd name="connsiteX2" fmla="*/ 4946073 w 4946073"/>
              <a:gd name="connsiteY2" fmla="*/ 623455 h 623455"/>
              <a:gd name="connsiteX3" fmla="*/ 4156364 w 4946073"/>
              <a:gd name="connsiteY3" fmla="*/ 623455 h 623455"/>
              <a:gd name="connsiteX4" fmla="*/ 0 w 4946073"/>
              <a:gd name="connsiteY4" fmla="*/ 623455 h 62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6073" h="623455">
                <a:moveTo>
                  <a:pt x="0" y="0"/>
                </a:moveTo>
                <a:lnTo>
                  <a:pt x="4156364" y="0"/>
                </a:lnTo>
                <a:lnTo>
                  <a:pt x="4946073" y="623455"/>
                </a:lnTo>
                <a:lnTo>
                  <a:pt x="4156364" y="623455"/>
                </a:lnTo>
                <a:lnTo>
                  <a:pt x="0" y="6234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B22DF9-D96A-4A36-8DEF-D36AD5DA8295}"/>
              </a:ext>
            </a:extLst>
          </p:cNvPr>
          <p:cNvSpPr/>
          <p:nvPr/>
        </p:nvSpPr>
        <p:spPr>
          <a:xfrm>
            <a:off x="5306291" y="311727"/>
            <a:ext cx="1620982" cy="62345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Hand Of Sean (Demo)" pitchFamily="2" charset="0"/>
                <a:ea typeface="Hand Of Sean" panose="02000500000000000000" pitchFamily="2" charset="-128"/>
              </a:rPr>
              <a:t>START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AF2EDFA-E43B-4549-AE3E-885A4A661D75}"/>
              </a:ext>
            </a:extLst>
          </p:cNvPr>
          <p:cNvSpPr/>
          <p:nvPr/>
        </p:nvSpPr>
        <p:spPr>
          <a:xfrm>
            <a:off x="4488873" y="1460831"/>
            <a:ext cx="3255818" cy="623455"/>
          </a:xfrm>
          <a:prstGeom prst="parallelogram">
            <a:avLst>
              <a:gd name="adj" fmla="val 8944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Hand Of Sean (Demo)" pitchFamily="2" charset="0"/>
                <a:ea typeface="Hand Of Sean" panose="02000500000000000000" pitchFamily="2" charset="-128"/>
              </a:rPr>
              <a:t>Tell students about the activity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85FA72-59D8-42AE-9811-F50665D8A08D}"/>
              </a:ext>
            </a:extLst>
          </p:cNvPr>
          <p:cNvSpPr/>
          <p:nvPr/>
        </p:nvSpPr>
        <p:spPr>
          <a:xfrm>
            <a:off x="4488873" y="2622966"/>
            <a:ext cx="3255818" cy="62345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Hand Of Sean (Demo)" pitchFamily="2" charset="0"/>
                <a:ea typeface="Hand Of Sean" panose="02000500000000000000" pitchFamily="2" charset="-128"/>
              </a:rPr>
              <a:t>Students have to finish the activity in given time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FA7A253-BC61-4558-B795-B77DBB3B3F77}"/>
              </a:ext>
            </a:extLst>
          </p:cNvPr>
          <p:cNvSpPr/>
          <p:nvPr/>
        </p:nvSpPr>
        <p:spPr>
          <a:xfrm>
            <a:off x="4558491" y="3670934"/>
            <a:ext cx="2893004" cy="583129"/>
          </a:xfrm>
          <a:prstGeom prst="parallelogram">
            <a:avLst>
              <a:gd name="adj" fmla="val 5751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Hand Of Sean (Demo)" pitchFamily="2" charset="0"/>
                <a:ea typeface="Hand Of Sean" panose="02000500000000000000" pitchFamily="2" charset="-128"/>
              </a:rPr>
              <a:t>Students doing the activity….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F9587AF-F645-4CCB-87DF-4A6A6098D1AD}"/>
              </a:ext>
            </a:extLst>
          </p:cNvPr>
          <p:cNvSpPr/>
          <p:nvPr/>
        </p:nvSpPr>
        <p:spPr>
          <a:xfrm>
            <a:off x="4953000" y="4555222"/>
            <a:ext cx="2327564" cy="125411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and Of Sean (Demo)" pitchFamily="2" charset="0"/>
                <a:ea typeface="Hand Of Sean" panose="02000500000000000000" pitchFamily="2" charset="-128"/>
              </a:rPr>
              <a:t>Was the activity done on time?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A9AB14-20B0-4224-9455-F5AD03E59C2B}"/>
              </a:ext>
            </a:extLst>
          </p:cNvPr>
          <p:cNvSpPr/>
          <p:nvPr/>
        </p:nvSpPr>
        <p:spPr>
          <a:xfrm>
            <a:off x="5306291" y="5922818"/>
            <a:ext cx="1620982" cy="623455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Hand Of Sean (Demo)" pitchFamily="2" charset="0"/>
                <a:ea typeface="Hand Of Sean" panose="02000500000000000000" pitchFamily="2" charset="-128"/>
              </a:rPr>
              <a:t>END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7CE1923-64B8-41BC-A0DB-ED13996AE76D}"/>
              </a:ext>
            </a:extLst>
          </p:cNvPr>
          <p:cNvSpPr/>
          <p:nvPr/>
        </p:nvSpPr>
        <p:spPr>
          <a:xfrm>
            <a:off x="8014855" y="4870552"/>
            <a:ext cx="2036618" cy="623455"/>
          </a:xfrm>
          <a:prstGeom prst="parallelogram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and Of Sean (Demo)" pitchFamily="2" charset="0"/>
                <a:ea typeface="Hand Of Sean" panose="02000500000000000000" pitchFamily="2" charset="-128"/>
              </a:rPr>
              <a:t>Success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38EB417-997D-4CFA-A0F1-6D2C59E6715E}"/>
              </a:ext>
            </a:extLst>
          </p:cNvPr>
          <p:cNvSpPr/>
          <p:nvPr/>
        </p:nvSpPr>
        <p:spPr>
          <a:xfrm>
            <a:off x="2140527" y="4870552"/>
            <a:ext cx="2036618" cy="623455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and Of Sean (Demo)" pitchFamily="2" charset="0"/>
                <a:ea typeface="Hand Of Sean" panose="02000500000000000000" pitchFamily="2" charset="-128"/>
              </a:rPr>
              <a:t>Failure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F4F29-ED1B-487B-9477-961EA1F97FF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116782" y="935182"/>
            <a:ext cx="0" cy="525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6BB44F-3D9A-4237-9D3A-DAB9E01921ED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6116782" y="2084286"/>
            <a:ext cx="0" cy="538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802D25-962D-485B-A931-22E7541E7A5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116782" y="3246421"/>
            <a:ext cx="7173" cy="424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48B370-615F-4D23-9976-176321AF116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116782" y="4254063"/>
            <a:ext cx="0" cy="301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FE8D61-99CE-4B12-922E-352C6545FD87}"/>
              </a:ext>
            </a:extLst>
          </p:cNvPr>
          <p:cNvCxnSpPr>
            <a:cxnSpLocks/>
            <a:stCxn id="14" idx="1"/>
            <a:endCxn id="18" idx="2"/>
          </p:cNvCxnSpPr>
          <p:nvPr/>
        </p:nvCxnSpPr>
        <p:spPr>
          <a:xfrm flipH="1" flipV="1">
            <a:off x="4099213" y="5182280"/>
            <a:ext cx="85378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A3DF09-6102-400C-9C61-CD1A723DC0AE}"/>
              </a:ext>
            </a:extLst>
          </p:cNvPr>
          <p:cNvCxnSpPr>
            <a:cxnSpLocks/>
            <a:stCxn id="14" idx="3"/>
            <a:endCxn id="17" idx="5"/>
          </p:cNvCxnSpPr>
          <p:nvPr/>
        </p:nvCxnSpPr>
        <p:spPr>
          <a:xfrm flipV="1">
            <a:off x="7280564" y="5182280"/>
            <a:ext cx="81222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243EBD9-E59B-4F59-B58D-39C09C473D11}"/>
              </a:ext>
            </a:extLst>
          </p:cNvPr>
          <p:cNvCxnSpPr>
            <a:stCxn id="18" idx="4"/>
            <a:endCxn id="15" idx="1"/>
          </p:cNvCxnSpPr>
          <p:nvPr/>
        </p:nvCxnSpPr>
        <p:spPr>
          <a:xfrm rot="16200000" flipH="1">
            <a:off x="3862294" y="4790548"/>
            <a:ext cx="740539" cy="214745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71B58E9-8D85-4D16-896E-7F6D512406EF}"/>
              </a:ext>
            </a:extLst>
          </p:cNvPr>
          <p:cNvCxnSpPr>
            <a:cxnSpLocks/>
            <a:stCxn id="17" idx="4"/>
            <a:endCxn id="15" idx="3"/>
          </p:cNvCxnSpPr>
          <p:nvPr/>
        </p:nvCxnSpPr>
        <p:spPr>
          <a:xfrm rot="5400000">
            <a:off x="7609950" y="4811331"/>
            <a:ext cx="740539" cy="21058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D1AEDE-ED97-4CB7-A018-A235A9933151}"/>
              </a:ext>
            </a:extLst>
          </p:cNvPr>
          <p:cNvSpPr txBox="1"/>
          <p:nvPr/>
        </p:nvSpPr>
        <p:spPr>
          <a:xfrm>
            <a:off x="7375380" y="4920669"/>
            <a:ext cx="73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and Of Sean (Demo)" pitchFamily="2" charset="0"/>
                <a:ea typeface="Hand Of Sean" panose="02000500000000000000" pitchFamily="2" charset="-128"/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7CFDC-DB5F-42CA-8164-F9A243169393}"/>
              </a:ext>
            </a:extLst>
          </p:cNvPr>
          <p:cNvSpPr txBox="1"/>
          <p:nvPr/>
        </p:nvSpPr>
        <p:spPr>
          <a:xfrm>
            <a:off x="4526106" y="4937993"/>
            <a:ext cx="514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and Of Sean (Demo)" pitchFamily="2" charset="0"/>
                <a:ea typeface="Hand Of Sean" panose="02000500000000000000" pitchFamily="2" charset="-128"/>
              </a:rPr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C3E9C-DA4F-4421-AAD6-0390D9FFC6DF}"/>
              </a:ext>
            </a:extLst>
          </p:cNvPr>
          <p:cNvSpPr txBox="1"/>
          <p:nvPr/>
        </p:nvSpPr>
        <p:spPr>
          <a:xfrm>
            <a:off x="69272" y="-131618"/>
            <a:ext cx="3089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22510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Hand Of Sean (Demo)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Gazi Mehedi</cp:lastModifiedBy>
  <cp:revision>23</cp:revision>
  <dcterms:created xsi:type="dcterms:W3CDTF">2022-02-02T20:50:33Z</dcterms:created>
  <dcterms:modified xsi:type="dcterms:W3CDTF">2022-02-17T16:32:36Z</dcterms:modified>
</cp:coreProperties>
</file>