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</p:sldMasterIdLst>
  <p:notesMasterIdLst>
    <p:notesMasterId r:id="rId14"/>
  </p:notesMasterIdLst>
  <p:handoutMasterIdLst>
    <p:handoutMasterId r:id="rId15"/>
  </p:handoutMasterIdLst>
  <p:sldIdLst>
    <p:sldId id="868" r:id="rId4"/>
    <p:sldId id="863" r:id="rId5"/>
    <p:sldId id="897" r:id="rId6"/>
    <p:sldId id="870" r:id="rId7"/>
    <p:sldId id="904" r:id="rId8"/>
    <p:sldId id="905" r:id="rId9"/>
    <p:sldId id="906" r:id="rId10"/>
    <p:sldId id="907" r:id="rId11"/>
    <p:sldId id="894" r:id="rId12"/>
    <p:sldId id="895" r:id="rId1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8"/>
            <p14:sldId id="863"/>
            <p14:sldId id="897"/>
            <p14:sldId id="870"/>
            <p14:sldId id="904"/>
            <p14:sldId id="905"/>
            <p14:sldId id="906"/>
            <p14:sldId id="907"/>
            <p14:sldId id="894"/>
            <p14:sldId id="895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oroop Digital" initials="PD" lastIdx="1" clrIdx="0">
    <p:extLst>
      <p:ext uri="{19B8F6BF-5375-455C-9EA6-DF929625EA0E}">
        <p15:presenceInfo xmlns:p15="http://schemas.microsoft.com/office/powerpoint/2012/main" userId="c2b48a97d17549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E497A"/>
    <a:srgbClr val="E7B881"/>
    <a:srgbClr val="F9BE75"/>
    <a:srgbClr val="6166B3"/>
    <a:srgbClr val="FBD148"/>
    <a:srgbClr val="E2E216"/>
    <a:srgbClr val="6E3CBC"/>
    <a:srgbClr val="CECFCE"/>
    <a:srgbClr val="D4A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84706" autoAdjust="0"/>
  </p:normalViewPr>
  <p:slideViewPr>
    <p:cSldViewPr>
      <p:cViewPr varScale="1">
        <p:scale>
          <a:sx n="89" d="100"/>
          <a:sy n="89" d="100"/>
        </p:scale>
        <p:origin x="115" y="13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6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7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atin typeface="Comic Sans MS" panose="030F0702030302020204" pitchFamily="66" charset="0"/>
              </a:rPr>
              <a:t>Welcome!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055440" y="4570203"/>
            <a:ext cx="10515600" cy="1500187"/>
          </a:xfrm>
        </p:spPr>
        <p:txBody>
          <a:bodyPr>
            <a:noAutofit/>
          </a:bodyPr>
          <a:lstStyle/>
          <a:p>
            <a:r>
              <a:rPr lang="en-US" dirty="0"/>
              <a:t>Thanks a lot for joining us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Date : 12/01/2022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>
                <a:latin typeface="Comic Sans MS" panose="030F0702030302020204" pitchFamily="66" charset="0"/>
              </a:rPr>
              <a:t>“Data Types &amp; it’s Importance”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00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C8B05B-D288-40A4-A43C-09935BA90185}"/>
              </a:ext>
            </a:extLst>
          </p:cNvPr>
          <p:cNvGrpSpPr/>
          <p:nvPr/>
        </p:nvGrpSpPr>
        <p:grpSpPr>
          <a:xfrm>
            <a:off x="2783632" y="2852936"/>
            <a:ext cx="7128792" cy="1152128"/>
            <a:chOff x="2148051" y="2137172"/>
            <a:chExt cx="6966526" cy="12918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C73D70-B049-4F50-97C7-17F78554B8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21D07BB-4EEA-476A-BB80-CF039D9B1ABE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075952AE-61DB-43F6-AF80-3DFF5351AA1A}"/>
                  </a:ext>
                </a:extLst>
              </p:cNvPr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F762DB-B130-4AB5-B14B-CBA7082D7897}"/>
                  </a:ext>
                </a:extLst>
              </p:cNvPr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DFBD57-8214-4329-A3DD-D4AAACA579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7CC0189-A0AD-4CC1-84E4-51C1CFFC6476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2302CD-74C1-45F6-B98B-FFA536105727}"/>
                  </a:ext>
                </a:extLst>
              </p:cNvPr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084BB15C-089C-4FFC-B433-9C6A07648A17}"/>
                  </a:ext>
                </a:extLst>
              </p:cNvPr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4E7218-810F-4D48-A273-014AAA3F320F}"/>
                </a:ext>
              </a:extLst>
            </p:cNvPr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2D36A4-E9F5-4119-8911-AE5A71B70963}"/>
                </a:ext>
              </a:extLst>
            </p:cNvPr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63033BE-B22E-4FD7-9A4B-983098ABED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8553" y="141289"/>
            <a:ext cx="1163046" cy="1127472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525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5062" y="2996952"/>
            <a:ext cx="6641876" cy="864096"/>
          </a:xfrm>
        </p:spPr>
        <p:txBody>
          <a:bodyPr>
            <a:normAutofit fontScale="90000"/>
          </a:bodyPr>
          <a:lstStyle/>
          <a:p>
            <a:r>
              <a:rPr lang="en-IN" dirty="0"/>
              <a:t>W</a:t>
            </a:r>
            <a:r>
              <a:rPr lang="en-US" dirty="0"/>
              <a:t>hat is DATA 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982225"/>
            <a:ext cx="6641876" cy="112647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26323E"/>
                </a:solidFill>
                <a:latin typeface="Comic Sans MS" panose="030F0702030302020204" pitchFamily="66" charset="0"/>
              </a:rPr>
              <a:t>- Data is a set of values of subjects with respect to qualitative or quantitative </a:t>
            </a:r>
            <a:r>
              <a:rPr lang="en-IN" dirty="0" err="1">
                <a:solidFill>
                  <a:srgbClr val="26323E"/>
                </a:solidFill>
                <a:latin typeface="Comic Sans MS" panose="030F0702030302020204" pitchFamily="66" charset="0"/>
              </a:rPr>
              <a:t>variavles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3392" y="6356350"/>
            <a:ext cx="2743200" cy="365125"/>
          </a:xfrm>
        </p:spPr>
        <p:txBody>
          <a:bodyPr/>
          <a:lstStyle/>
          <a:p>
            <a:r>
              <a:rPr lang="en-IN" sz="16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Date : 09/12/2021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2264" y="6219824"/>
            <a:ext cx="3312368" cy="5016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By –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GmHasan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7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4E0ED-9A25-4A37-9ADD-A0AA44327729}"/>
              </a:ext>
            </a:extLst>
          </p:cNvPr>
          <p:cNvSpPr txBox="1"/>
          <p:nvPr/>
        </p:nvSpPr>
        <p:spPr>
          <a:xfrm>
            <a:off x="2783632" y="604532"/>
            <a:ext cx="8352928" cy="461665"/>
          </a:xfrm>
          <a:prstGeom prst="rect">
            <a:avLst/>
          </a:prstGeom>
          <a:solidFill>
            <a:srgbClr val="E7B88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Programming is All About Data</a:t>
            </a:r>
            <a:endParaRPr lang="en-US" sz="2400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EB1EF5B-B843-47AA-AB21-2EDAAF36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8553" y="141289"/>
            <a:ext cx="1163046" cy="1127472"/>
          </a:xfrm>
        </p:spPr>
        <p:txBody>
          <a:bodyPr/>
          <a:lstStyle/>
          <a:p>
            <a:r>
              <a:rPr lang="en-IN" dirty="0"/>
              <a:t>c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29BF69-8FF9-40E0-ADE6-17DAFE7FC754}"/>
              </a:ext>
            </a:extLst>
          </p:cNvPr>
          <p:cNvGrpSpPr/>
          <p:nvPr/>
        </p:nvGrpSpPr>
        <p:grpSpPr>
          <a:xfrm>
            <a:off x="3581400" y="1951491"/>
            <a:ext cx="5862330" cy="1502784"/>
            <a:chOff x="912800" y="1681451"/>
            <a:chExt cx="4898832" cy="135842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E17165-E0DF-439B-A969-58AF1AFBDE88}"/>
                </a:ext>
              </a:extLst>
            </p:cNvPr>
            <p:cNvGrpSpPr/>
            <p:nvPr/>
          </p:nvGrpSpPr>
          <p:grpSpPr>
            <a:xfrm>
              <a:off x="912800" y="1840327"/>
              <a:ext cx="1467402" cy="1199551"/>
              <a:chOff x="1921112" y="114053"/>
              <a:chExt cx="8110307" cy="6629895"/>
            </a:xfrm>
          </p:grpSpPr>
          <p:sp>
            <p:nvSpPr>
              <p:cNvPr id="20" name="Figure">
                <a:extLst>
                  <a:ext uri="{FF2B5EF4-FFF2-40B4-BE49-F238E27FC236}">
                    <a16:creationId xmlns:a16="http://schemas.microsoft.com/office/drawing/2014/main" id="{5EED3015-2A6A-421C-A629-D97BD37EFD77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21" name="Figure">
                <a:extLst>
                  <a:ext uri="{FF2B5EF4-FFF2-40B4-BE49-F238E27FC236}">
                    <a16:creationId xmlns:a16="http://schemas.microsoft.com/office/drawing/2014/main" id="{BA3DF286-BB31-4EAE-A935-2E4876FA954A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22" name="Figure">
                <a:extLst>
                  <a:ext uri="{FF2B5EF4-FFF2-40B4-BE49-F238E27FC236}">
                    <a16:creationId xmlns:a16="http://schemas.microsoft.com/office/drawing/2014/main" id="{BC96D86D-C388-4031-A247-31180508FCD1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01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24" name="Figure">
                <a:extLst>
                  <a:ext uri="{FF2B5EF4-FFF2-40B4-BE49-F238E27FC236}">
                    <a16:creationId xmlns:a16="http://schemas.microsoft.com/office/drawing/2014/main" id="{7BAE4BD3-4244-476C-BBC3-32F3761C3BF8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25" name="Figure">
                <a:extLst>
                  <a:ext uri="{FF2B5EF4-FFF2-40B4-BE49-F238E27FC236}">
                    <a16:creationId xmlns:a16="http://schemas.microsoft.com/office/drawing/2014/main" id="{3B0A8256-7DA2-4E5C-92F7-B35A05857B48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28" name="Figure">
                <a:extLst>
                  <a:ext uri="{FF2B5EF4-FFF2-40B4-BE49-F238E27FC236}">
                    <a16:creationId xmlns:a16="http://schemas.microsoft.com/office/drawing/2014/main" id="{051ECAE2-055B-4259-B8AD-9C0147221CC0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281535-E409-4B86-BB71-EE1F6E562663}"/>
                </a:ext>
              </a:extLst>
            </p:cNvPr>
            <p:cNvSpPr txBox="1"/>
            <p:nvPr/>
          </p:nvSpPr>
          <p:spPr>
            <a:xfrm>
              <a:off x="2651348" y="1681451"/>
              <a:ext cx="3160284" cy="1114469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400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Create, Read, Update &amp; Delete </a:t>
              </a:r>
              <a:r>
                <a:rPr lang="en-IN" sz="2400" b="1" dirty="0">
                  <a:solidFill>
                    <a:schemeClr val="bg1"/>
                  </a:solidFill>
                  <a:latin typeface="Hand Of Sean (Demo)" pitchFamily="2" charset="0"/>
                  <a:cs typeface="Hack NF" panose="020B0809030202090204" pitchFamily="49" charset="0"/>
                </a:rPr>
                <a:t>[CRUD]</a:t>
              </a:r>
              <a:endParaRPr lang="en-US" sz="2400" b="1" dirty="0">
                <a:solidFill>
                  <a:schemeClr val="bg1"/>
                </a:solidFill>
                <a:latin typeface="Hand Of Sean (Demo)" pitchFamily="2" charset="0"/>
                <a:cs typeface="Hack NF" panose="020B08090302020902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7D907C8-74A9-4A5E-8B0B-21C0F7EF59FA}"/>
              </a:ext>
            </a:extLst>
          </p:cNvPr>
          <p:cNvGrpSpPr/>
          <p:nvPr/>
        </p:nvGrpSpPr>
        <p:grpSpPr>
          <a:xfrm>
            <a:off x="3557925" y="3938352"/>
            <a:ext cx="5853692" cy="1785425"/>
            <a:chOff x="3557925" y="3938352"/>
            <a:chExt cx="5853692" cy="178542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2E920D1-B31F-40DB-A88C-371B8BF9E7B2}"/>
                </a:ext>
              </a:extLst>
            </p:cNvPr>
            <p:cNvGrpSpPr/>
            <p:nvPr/>
          </p:nvGrpSpPr>
          <p:grpSpPr>
            <a:xfrm>
              <a:off x="3557925" y="4330256"/>
              <a:ext cx="1756009" cy="1327025"/>
              <a:chOff x="1921112" y="114053"/>
              <a:chExt cx="8110307" cy="6629895"/>
            </a:xfrm>
          </p:grpSpPr>
          <p:sp>
            <p:nvSpPr>
              <p:cNvPr id="50" name="Figure">
                <a:extLst>
                  <a:ext uri="{FF2B5EF4-FFF2-40B4-BE49-F238E27FC236}">
                    <a16:creationId xmlns:a16="http://schemas.microsoft.com/office/drawing/2014/main" id="{651BB0AA-2AD7-41B1-AA09-BBCD50ABD260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51" name="Figure">
                <a:extLst>
                  <a:ext uri="{FF2B5EF4-FFF2-40B4-BE49-F238E27FC236}">
                    <a16:creationId xmlns:a16="http://schemas.microsoft.com/office/drawing/2014/main" id="{13B2F0BF-196E-4937-9E17-EA636F764C95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52" name="Figure">
                <a:extLst>
                  <a:ext uri="{FF2B5EF4-FFF2-40B4-BE49-F238E27FC236}">
                    <a16:creationId xmlns:a16="http://schemas.microsoft.com/office/drawing/2014/main" id="{39521B41-387E-40E6-B19A-B36D762362E1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1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02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53" name="Figure">
                <a:extLst>
                  <a:ext uri="{FF2B5EF4-FFF2-40B4-BE49-F238E27FC236}">
                    <a16:creationId xmlns:a16="http://schemas.microsoft.com/office/drawing/2014/main" id="{5A3D624F-2E08-4BC0-BD73-A8DB332AE23F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54" name="Figure">
                <a:extLst>
                  <a:ext uri="{FF2B5EF4-FFF2-40B4-BE49-F238E27FC236}">
                    <a16:creationId xmlns:a16="http://schemas.microsoft.com/office/drawing/2014/main" id="{DA939999-08E5-4D30-9860-1C7D8D7D46BB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55" name="Figure">
                <a:extLst>
                  <a:ext uri="{FF2B5EF4-FFF2-40B4-BE49-F238E27FC236}">
                    <a16:creationId xmlns:a16="http://schemas.microsoft.com/office/drawing/2014/main" id="{3501B303-7CC0-47FC-8F5B-AA1910F87CC4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A525A0-750D-4D59-948A-5EE57C1EC49B}"/>
                </a:ext>
              </a:extLst>
            </p:cNvPr>
            <p:cNvSpPr txBox="1"/>
            <p:nvPr/>
          </p:nvSpPr>
          <p:spPr>
            <a:xfrm>
              <a:off x="5629771" y="3938352"/>
              <a:ext cx="3781846" cy="1785425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400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In Programming Language we Usually Manipulate Data</a:t>
              </a:r>
              <a:endParaRPr lang="en-US" sz="2400" b="1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08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50308" y="863343"/>
            <a:ext cx="10515600" cy="620826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rgbClr val="3E497A"/>
                </a:solidFill>
                <a:latin typeface="Comic Sans MS" panose="030F0702030302020204" pitchFamily="66" charset="0"/>
              </a:rPr>
              <a:t>We Can Categorise Data 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Based On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03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7FB0DA-BB7C-40CB-9126-F43C66F8CC9D}"/>
              </a:ext>
            </a:extLst>
          </p:cNvPr>
          <p:cNvGrpSpPr/>
          <p:nvPr/>
        </p:nvGrpSpPr>
        <p:grpSpPr>
          <a:xfrm>
            <a:off x="2870650" y="2933067"/>
            <a:ext cx="2288498" cy="2023217"/>
            <a:chOff x="815338" y="2490565"/>
            <a:chExt cx="2288498" cy="20232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C06EFCA-EF0F-442A-A321-D2DF48630646}"/>
                </a:ext>
              </a:extLst>
            </p:cNvPr>
            <p:cNvSpPr/>
            <p:nvPr/>
          </p:nvSpPr>
          <p:spPr>
            <a:xfrm>
              <a:off x="815338" y="2490565"/>
              <a:ext cx="2120404" cy="187687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25E4B3F-1D4E-4F35-BC4E-BCE79D433277}"/>
                </a:ext>
              </a:extLst>
            </p:cNvPr>
            <p:cNvGrpSpPr/>
            <p:nvPr/>
          </p:nvGrpSpPr>
          <p:grpSpPr>
            <a:xfrm>
              <a:off x="983432" y="2636912"/>
              <a:ext cx="2120404" cy="1876870"/>
              <a:chOff x="551330" y="2475487"/>
              <a:chExt cx="2120404" cy="187687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7AF376F-E9AD-4C28-95C7-AE6AEA880978}"/>
                  </a:ext>
                </a:extLst>
              </p:cNvPr>
              <p:cNvSpPr/>
              <p:nvPr/>
            </p:nvSpPr>
            <p:spPr>
              <a:xfrm>
                <a:off x="551330" y="2475487"/>
                <a:ext cx="2120404" cy="1876870"/>
              </a:xfrm>
              <a:prstGeom prst="rect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Inhaltsplatzhalter 4">
                <a:extLst>
                  <a:ext uri="{FF2B5EF4-FFF2-40B4-BE49-F238E27FC236}">
                    <a16:creationId xmlns:a16="http://schemas.microsoft.com/office/drawing/2014/main" id="{07ED2DB3-CAAF-4814-BE41-74424BC885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264" y="3181618"/>
                <a:ext cx="1658536" cy="369332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fr-FR" sz="2400" dirty="0">
                    <a:latin typeface="Comic Sans MS" panose="030F0702030302020204" pitchFamily="66" charset="0"/>
                  </a:rPr>
                  <a:t>SIZE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424D68-3503-49BF-B61C-A189C8BD15CB}"/>
              </a:ext>
            </a:extLst>
          </p:cNvPr>
          <p:cNvGrpSpPr/>
          <p:nvPr/>
        </p:nvGrpSpPr>
        <p:grpSpPr>
          <a:xfrm>
            <a:off x="7178826" y="2907531"/>
            <a:ext cx="2351338" cy="2048753"/>
            <a:chOff x="7737274" y="2563737"/>
            <a:chExt cx="2351338" cy="204875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0606F60-2E3E-4B79-982B-FB8FCA764BEB}"/>
                </a:ext>
              </a:extLst>
            </p:cNvPr>
            <p:cNvSpPr/>
            <p:nvPr/>
          </p:nvSpPr>
          <p:spPr>
            <a:xfrm>
              <a:off x="7968208" y="2563737"/>
              <a:ext cx="2120404" cy="187687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9751307-B3C9-4AEE-A75F-65442FFF0104}"/>
                </a:ext>
              </a:extLst>
            </p:cNvPr>
            <p:cNvGrpSpPr/>
            <p:nvPr/>
          </p:nvGrpSpPr>
          <p:grpSpPr>
            <a:xfrm>
              <a:off x="7737274" y="2735620"/>
              <a:ext cx="2120404" cy="1876870"/>
              <a:chOff x="152302" y="2501023"/>
              <a:chExt cx="2120404" cy="187687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1D3DDB4-F776-4FA3-BB66-4CB760EDC9DC}"/>
                  </a:ext>
                </a:extLst>
              </p:cNvPr>
              <p:cNvSpPr/>
              <p:nvPr/>
            </p:nvSpPr>
            <p:spPr>
              <a:xfrm>
                <a:off x="152302" y="2501023"/>
                <a:ext cx="2120404" cy="1876870"/>
              </a:xfrm>
              <a:prstGeom prst="rect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Inhaltsplatzhalter 4">
                <a:extLst>
                  <a:ext uri="{FF2B5EF4-FFF2-40B4-BE49-F238E27FC236}">
                    <a16:creationId xmlns:a16="http://schemas.microsoft.com/office/drawing/2014/main" id="{825AD024-64C2-48BE-9279-BA43CF3DC6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0185" y="3250115"/>
                <a:ext cx="1658536" cy="369332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fr-FR" sz="2400" dirty="0">
                    <a:latin typeface="Comic Sans MS" panose="030F0702030302020204" pitchFamily="66" charset="0"/>
                  </a:rPr>
                  <a:t>TYPES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C8FFA-FF10-4789-8170-E2B08943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04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B60652-6563-4C32-8372-AC8582886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20593"/>
              </p:ext>
            </p:extLst>
          </p:nvPr>
        </p:nvGraphicFramePr>
        <p:xfrm>
          <a:off x="1436010" y="1259390"/>
          <a:ext cx="9319980" cy="43392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106660">
                  <a:extLst>
                    <a:ext uri="{9D8B030D-6E8A-4147-A177-3AD203B41FA5}">
                      <a16:colId xmlns:a16="http://schemas.microsoft.com/office/drawing/2014/main" val="1726525106"/>
                    </a:ext>
                  </a:extLst>
                </a:gridCol>
                <a:gridCol w="3106660">
                  <a:extLst>
                    <a:ext uri="{9D8B030D-6E8A-4147-A177-3AD203B41FA5}">
                      <a16:colId xmlns:a16="http://schemas.microsoft.com/office/drawing/2014/main" val="3297583671"/>
                    </a:ext>
                  </a:extLst>
                </a:gridCol>
                <a:gridCol w="3106660">
                  <a:extLst>
                    <a:ext uri="{9D8B030D-6E8A-4147-A177-3AD203B41FA5}">
                      <a16:colId xmlns:a16="http://schemas.microsoft.com/office/drawing/2014/main" val="1639630092"/>
                    </a:ext>
                  </a:extLst>
                </a:gridCol>
              </a:tblGrid>
              <a:tr h="1016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INTEGER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FLOAT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CHARACTER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42434"/>
                  </a:ext>
                </a:extLst>
              </a:tr>
              <a:tr h="830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char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52"/>
                  </a:ext>
                </a:extLst>
              </a:tr>
              <a:tr h="830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10537"/>
                  </a:ext>
                </a:extLst>
              </a:tr>
              <a:tr h="830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long 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28217"/>
                  </a:ext>
                </a:extLst>
              </a:tr>
              <a:tr h="830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long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2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30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B60652-6563-4C32-8372-AC8582886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23091"/>
              </p:ext>
            </p:extLst>
          </p:nvPr>
        </p:nvGraphicFramePr>
        <p:xfrm>
          <a:off x="191344" y="692696"/>
          <a:ext cx="11809312" cy="5936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7530">
                  <a:extLst>
                    <a:ext uri="{9D8B030D-6E8A-4147-A177-3AD203B41FA5}">
                      <a16:colId xmlns:a16="http://schemas.microsoft.com/office/drawing/2014/main" val="1726525106"/>
                    </a:ext>
                  </a:extLst>
                </a:gridCol>
                <a:gridCol w="2092790">
                  <a:extLst>
                    <a:ext uri="{9D8B030D-6E8A-4147-A177-3AD203B41FA5}">
                      <a16:colId xmlns:a16="http://schemas.microsoft.com/office/drawing/2014/main" val="3297583671"/>
                    </a:ext>
                  </a:extLst>
                </a:gridCol>
                <a:gridCol w="2391761">
                  <a:extLst>
                    <a:ext uri="{9D8B030D-6E8A-4147-A177-3AD203B41FA5}">
                      <a16:colId xmlns:a16="http://schemas.microsoft.com/office/drawing/2014/main" val="3181672093"/>
                    </a:ext>
                  </a:extLst>
                </a:gridCol>
                <a:gridCol w="2981833">
                  <a:extLst>
                    <a:ext uri="{9D8B030D-6E8A-4147-A177-3AD203B41FA5}">
                      <a16:colId xmlns:a16="http://schemas.microsoft.com/office/drawing/2014/main" val="3763642322"/>
                    </a:ext>
                  </a:extLst>
                </a:gridCol>
                <a:gridCol w="2175398">
                  <a:extLst>
                    <a:ext uri="{9D8B030D-6E8A-4147-A177-3AD203B41FA5}">
                      <a16:colId xmlns:a16="http://schemas.microsoft.com/office/drawing/2014/main" val="2626981817"/>
                    </a:ext>
                  </a:extLst>
                </a:gridCol>
              </a:tblGrid>
              <a:tr h="6938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Type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Size in Bit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Size in Byte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Range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Formatter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42434"/>
                  </a:ext>
                </a:extLst>
              </a:tr>
              <a:tr h="5615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short 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-32,768 to +32,767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%</a:t>
                      </a:r>
                      <a:r>
                        <a:rPr lang="en-IN" dirty="0" err="1"/>
                        <a:t>hd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52"/>
                  </a:ext>
                </a:extLst>
              </a:tr>
              <a:tr h="5163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unsigned short 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to +65,535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%hu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10537"/>
                  </a:ext>
                </a:extLst>
              </a:tr>
              <a:tr h="82219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u="none" dirty="0"/>
                        <a:t>int (OS 32/64)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-2,147,483,648 to +2,147,483,647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%d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28217"/>
                  </a:ext>
                </a:extLst>
              </a:tr>
              <a:tr h="5163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unsigned 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to +4,294,967,295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%u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27181"/>
                  </a:ext>
                </a:extLst>
              </a:tr>
              <a:tr h="82219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long 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-2,147,483,648 to +2,147,483,647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%ld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43065"/>
                  </a:ext>
                </a:extLst>
              </a:tr>
              <a:tr h="5163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unsigned long 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to +4,294,967,295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%lu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5130"/>
                  </a:ext>
                </a:extLst>
              </a:tr>
              <a:tr h="5163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long long 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-(2^63) to +(2^63)-1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%lld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92542"/>
                  </a:ext>
                </a:extLst>
              </a:tr>
              <a:tr h="822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unsigned long </a:t>
                      </a:r>
                      <a:r>
                        <a:rPr lang="en-IN" dirty="0" err="1"/>
                        <a:t>long</a:t>
                      </a:r>
                      <a:r>
                        <a:rPr lang="en-IN" dirty="0"/>
                        <a:t> 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to +8,446,744,073,709,551,615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%llu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836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94C32-E741-424C-BB98-F9AB5DF698F6}"/>
              </a:ext>
            </a:extLst>
          </p:cNvPr>
          <p:cNvSpPr txBox="1"/>
          <p:nvPr/>
        </p:nvSpPr>
        <p:spPr>
          <a:xfrm>
            <a:off x="2063552" y="123002"/>
            <a:ext cx="8280920" cy="461665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Comic Sans MS" panose="030F0702030302020204" pitchFamily="66" charset="0"/>
              </a:rPr>
              <a:t>Integer Data Type in C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917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B60652-6563-4C32-8372-AC8582886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309406"/>
              </p:ext>
            </p:extLst>
          </p:nvPr>
        </p:nvGraphicFramePr>
        <p:xfrm>
          <a:off x="407368" y="1700808"/>
          <a:ext cx="11377263" cy="38884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88230">
                  <a:extLst>
                    <a:ext uri="{9D8B030D-6E8A-4147-A177-3AD203B41FA5}">
                      <a16:colId xmlns:a16="http://schemas.microsoft.com/office/drawing/2014/main" val="172652510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297583671"/>
                    </a:ext>
                  </a:extLst>
                </a:gridCol>
                <a:gridCol w="2304257">
                  <a:extLst>
                    <a:ext uri="{9D8B030D-6E8A-4147-A177-3AD203B41FA5}">
                      <a16:colId xmlns:a16="http://schemas.microsoft.com/office/drawing/2014/main" val="3181672093"/>
                    </a:ext>
                  </a:extLst>
                </a:gridCol>
                <a:gridCol w="2872741">
                  <a:extLst>
                    <a:ext uri="{9D8B030D-6E8A-4147-A177-3AD203B41FA5}">
                      <a16:colId xmlns:a16="http://schemas.microsoft.com/office/drawing/2014/main" val="3763642322"/>
                    </a:ext>
                  </a:extLst>
                </a:gridCol>
                <a:gridCol w="2095811">
                  <a:extLst>
                    <a:ext uri="{9D8B030D-6E8A-4147-A177-3AD203B41FA5}">
                      <a16:colId xmlns:a16="http://schemas.microsoft.com/office/drawing/2014/main" val="2626981817"/>
                    </a:ext>
                  </a:extLst>
                </a:gridCol>
              </a:tblGrid>
              <a:tr h="853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Type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Size in Bit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Size in Byte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Range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Formatter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42434"/>
                  </a:ext>
                </a:extLst>
              </a:tr>
              <a:tr h="691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%f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52"/>
                  </a:ext>
                </a:extLst>
              </a:tr>
              <a:tr h="635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%</a:t>
                      </a:r>
                      <a:r>
                        <a:rPr lang="en-IN" dirty="0" err="1"/>
                        <a:t>lf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10537"/>
                  </a:ext>
                </a:extLst>
              </a:tr>
              <a:tr h="10728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u="none" dirty="0"/>
                        <a:t>long double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%Lf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28217"/>
                  </a:ext>
                </a:extLst>
              </a:tr>
              <a:tr h="635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271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94C32-E741-424C-BB98-F9AB5DF698F6}"/>
              </a:ext>
            </a:extLst>
          </p:cNvPr>
          <p:cNvSpPr txBox="1"/>
          <p:nvPr/>
        </p:nvSpPr>
        <p:spPr>
          <a:xfrm>
            <a:off x="2063552" y="764704"/>
            <a:ext cx="8280920" cy="461665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Comic Sans MS" panose="030F0702030302020204" pitchFamily="66" charset="0"/>
              </a:rPr>
              <a:t>Float Data Type in C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9019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B60652-6563-4C32-8372-AC8582886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24621"/>
              </p:ext>
            </p:extLst>
          </p:nvPr>
        </p:nvGraphicFramePr>
        <p:xfrm>
          <a:off x="407368" y="1772816"/>
          <a:ext cx="11377263" cy="34563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88230">
                  <a:extLst>
                    <a:ext uri="{9D8B030D-6E8A-4147-A177-3AD203B41FA5}">
                      <a16:colId xmlns:a16="http://schemas.microsoft.com/office/drawing/2014/main" val="172652510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297583671"/>
                    </a:ext>
                  </a:extLst>
                </a:gridCol>
                <a:gridCol w="2304257">
                  <a:extLst>
                    <a:ext uri="{9D8B030D-6E8A-4147-A177-3AD203B41FA5}">
                      <a16:colId xmlns:a16="http://schemas.microsoft.com/office/drawing/2014/main" val="3181672093"/>
                    </a:ext>
                  </a:extLst>
                </a:gridCol>
                <a:gridCol w="2872741">
                  <a:extLst>
                    <a:ext uri="{9D8B030D-6E8A-4147-A177-3AD203B41FA5}">
                      <a16:colId xmlns:a16="http://schemas.microsoft.com/office/drawing/2014/main" val="3763642322"/>
                    </a:ext>
                  </a:extLst>
                </a:gridCol>
                <a:gridCol w="2095811">
                  <a:extLst>
                    <a:ext uri="{9D8B030D-6E8A-4147-A177-3AD203B41FA5}">
                      <a16:colId xmlns:a16="http://schemas.microsoft.com/office/drawing/2014/main" val="2626981817"/>
                    </a:ext>
                  </a:extLst>
                </a:gridCol>
              </a:tblGrid>
              <a:tr h="7642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Type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Size in Bit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Size in Byte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Range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Comic Sans MS" panose="030F0702030302020204" pitchFamily="66" charset="0"/>
                        </a:rPr>
                        <a:t>Formatter</a:t>
                      </a:r>
                      <a:endParaRPr 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42434"/>
                  </a:ext>
                </a:extLst>
              </a:tr>
              <a:tr h="8997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-128 to 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%c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52"/>
                  </a:ext>
                </a:extLst>
              </a:tr>
              <a:tr h="832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 to 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%c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10537"/>
                  </a:ext>
                </a:extLst>
              </a:tr>
              <a:tr h="96038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28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94C32-E741-424C-BB98-F9AB5DF698F6}"/>
              </a:ext>
            </a:extLst>
          </p:cNvPr>
          <p:cNvSpPr txBox="1"/>
          <p:nvPr/>
        </p:nvSpPr>
        <p:spPr>
          <a:xfrm>
            <a:off x="2063552" y="764704"/>
            <a:ext cx="8280920" cy="461665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Comic Sans MS" panose="030F0702030302020204" pitchFamily="66" charset="0"/>
              </a:rPr>
              <a:t>Character Data Type in C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4DE21D-F71F-4DD7-8357-4285A8B21046}"/>
              </a:ext>
            </a:extLst>
          </p:cNvPr>
          <p:cNvSpPr/>
          <p:nvPr/>
        </p:nvSpPr>
        <p:spPr>
          <a:xfrm>
            <a:off x="1631504" y="5733256"/>
            <a:ext cx="4608512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8A240E-485E-4CE8-866E-EA5BACC3A573}"/>
              </a:ext>
            </a:extLst>
          </p:cNvPr>
          <p:cNvSpPr txBox="1">
            <a:spLocks/>
          </p:cNvSpPr>
          <p:nvPr/>
        </p:nvSpPr>
        <p:spPr>
          <a:xfrm>
            <a:off x="1127448" y="5733256"/>
            <a:ext cx="8712968" cy="360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✷ Character bolte ashole kisu neei, Shob kisui Number !!</a:t>
            </a:r>
          </a:p>
        </p:txBody>
      </p:sp>
    </p:spTree>
    <p:extLst>
      <p:ext uri="{BB962C8B-B14F-4D97-AF65-F5344CB8AC3E}">
        <p14:creationId xmlns:p14="http://schemas.microsoft.com/office/powerpoint/2010/main" val="300984297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4071AB-35FA-429E-9340-8B19022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56643"/>
            <a:ext cx="10515600" cy="270855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Comic Sans MS" panose="030F0702030302020204" pitchFamily="66" charset="0"/>
              </a:rPr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29DE2-4C65-4B7E-9FFE-B1029ACFE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230" y="4647893"/>
            <a:ext cx="10515600" cy="1500187"/>
          </a:xfrm>
        </p:spPr>
        <p:txBody>
          <a:bodyPr/>
          <a:lstStyle/>
          <a:p>
            <a:r>
              <a:rPr lang="en-US" dirty="0"/>
              <a:t>Do you have any questions?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AC90CA-D04B-4CEA-8AFA-08DA4083B8FA}"/>
              </a:ext>
            </a:extLst>
          </p:cNvPr>
          <p:cNvGrpSpPr/>
          <p:nvPr/>
        </p:nvGrpSpPr>
        <p:grpSpPr>
          <a:xfrm>
            <a:off x="831850" y="550373"/>
            <a:ext cx="5552182" cy="2193850"/>
            <a:chOff x="831850" y="550373"/>
            <a:chExt cx="5140132" cy="2193850"/>
          </a:xfrm>
        </p:grpSpPr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BD5E11C3-EA4D-47AF-BF57-73A609FB921B}"/>
                </a:ext>
              </a:extLst>
            </p:cNvPr>
            <p:cNvSpPr txBox="1">
              <a:spLocks/>
            </p:cNvSpPr>
            <p:nvPr/>
          </p:nvSpPr>
          <p:spPr>
            <a:xfrm>
              <a:off x="1326219" y="1223856"/>
              <a:ext cx="4645763" cy="151798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200" dirty="0" err="1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Jatrabari</a:t>
              </a:r>
              <a:r>
                <a:rPr lang="en-US" sz="1200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 </a:t>
              </a:r>
              <a:r>
                <a:rPr lang="en-US" sz="1200" dirty="0" err="1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Wapda</a:t>
              </a:r>
              <a:r>
                <a:rPr lang="en-US" sz="1200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 Colony, </a:t>
              </a:r>
              <a:r>
                <a:rPr lang="en-US" sz="1200" dirty="0" err="1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Jatrabari</a:t>
              </a:r>
              <a:r>
                <a:rPr lang="en-US" sz="1200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, Dhaka</a:t>
              </a:r>
            </a:p>
            <a:p>
              <a:pPr marL="0" indent="0">
                <a:lnSpc>
                  <a:spcPct val="2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+01316444147</a:t>
              </a:r>
            </a:p>
            <a:p>
              <a:pPr marL="0" indent="0">
                <a:lnSpc>
                  <a:spcPct val="2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200" u="sng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gmhasan81@outlook.com</a:t>
              </a:r>
            </a:p>
            <a:p>
              <a:pPr marL="0" indent="0">
                <a:lnSpc>
                  <a:spcPct val="2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200" u="sng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  <a:hlinkClick r:id="rId3"/>
                </a:rPr>
                <a:t>https://www.github.com/</a:t>
              </a:r>
              <a:r>
                <a:rPr lang="en-US" sz="1200" u="sng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gmhasan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8977E9-B4EB-498B-95EB-8D34D58BA3A4}"/>
                </a:ext>
              </a:extLst>
            </p:cNvPr>
            <p:cNvSpPr/>
            <p:nvPr/>
          </p:nvSpPr>
          <p:spPr>
            <a:xfrm>
              <a:off x="831850" y="1329356"/>
              <a:ext cx="273345" cy="263395"/>
            </a:xfrm>
            <a:custGeom>
              <a:avLst/>
              <a:gdLst>
                <a:gd name="connsiteX0" fmla="*/ 101580 w 279328"/>
                <a:gd name="connsiteY0" fmla="*/ 209496 h 279328"/>
                <a:gd name="connsiteX1" fmla="*/ 107916 w 279328"/>
                <a:gd name="connsiteY1" fmla="*/ 215846 h 279328"/>
                <a:gd name="connsiteX2" fmla="*/ 106067 w 279328"/>
                <a:gd name="connsiteY2" fmla="*/ 220333 h 279328"/>
                <a:gd name="connsiteX3" fmla="*/ 87018 w 279328"/>
                <a:gd name="connsiteY3" fmla="*/ 239382 h 279328"/>
                <a:gd name="connsiteX4" fmla="*/ 82531 w 279328"/>
                <a:gd name="connsiteY4" fmla="*/ 241244 h 279328"/>
                <a:gd name="connsiteX5" fmla="*/ 76182 w 279328"/>
                <a:gd name="connsiteY5" fmla="*/ 234894 h 279328"/>
                <a:gd name="connsiteX6" fmla="*/ 78044 w 279328"/>
                <a:gd name="connsiteY6" fmla="*/ 230407 h 279328"/>
                <a:gd name="connsiteX7" fmla="*/ 97079 w 279328"/>
                <a:gd name="connsiteY7" fmla="*/ 211358 h 279328"/>
                <a:gd name="connsiteX8" fmla="*/ 101580 w 279328"/>
                <a:gd name="connsiteY8" fmla="*/ 209496 h 279328"/>
                <a:gd name="connsiteX9" fmla="*/ 95230 w 279328"/>
                <a:gd name="connsiteY9" fmla="*/ 177748 h 279328"/>
                <a:gd name="connsiteX10" fmla="*/ 101580 w 279328"/>
                <a:gd name="connsiteY10" fmla="*/ 184111 h 279328"/>
                <a:gd name="connsiteX11" fmla="*/ 99718 w 279328"/>
                <a:gd name="connsiteY11" fmla="*/ 188585 h 279328"/>
                <a:gd name="connsiteX12" fmla="*/ 36235 w 279328"/>
                <a:gd name="connsiteY12" fmla="*/ 252081 h 279328"/>
                <a:gd name="connsiteX13" fmla="*/ 31748 w 279328"/>
                <a:gd name="connsiteY13" fmla="*/ 253930 h 279328"/>
                <a:gd name="connsiteX14" fmla="*/ 25398 w 279328"/>
                <a:gd name="connsiteY14" fmla="*/ 247580 h 279328"/>
                <a:gd name="connsiteX15" fmla="*/ 27247 w 279328"/>
                <a:gd name="connsiteY15" fmla="*/ 243093 h 279328"/>
                <a:gd name="connsiteX16" fmla="*/ 90743 w 279328"/>
                <a:gd name="connsiteY16" fmla="*/ 179611 h 279328"/>
                <a:gd name="connsiteX17" fmla="*/ 95230 w 279328"/>
                <a:gd name="connsiteY17" fmla="*/ 177748 h 279328"/>
                <a:gd name="connsiteX18" fmla="*/ 63483 w 279328"/>
                <a:gd name="connsiteY18" fmla="*/ 171412 h 279328"/>
                <a:gd name="connsiteX19" fmla="*/ 69833 w 279328"/>
                <a:gd name="connsiteY19" fmla="*/ 177748 h 279328"/>
                <a:gd name="connsiteX20" fmla="*/ 67971 w 279328"/>
                <a:gd name="connsiteY20" fmla="*/ 182249 h 279328"/>
                <a:gd name="connsiteX21" fmla="*/ 61621 w 279328"/>
                <a:gd name="connsiteY21" fmla="*/ 188585 h 279328"/>
                <a:gd name="connsiteX22" fmla="*/ 57134 w 279328"/>
                <a:gd name="connsiteY22" fmla="*/ 190448 h 279328"/>
                <a:gd name="connsiteX23" fmla="*/ 50784 w 279328"/>
                <a:gd name="connsiteY23" fmla="*/ 184111 h 279328"/>
                <a:gd name="connsiteX24" fmla="*/ 52647 w 279328"/>
                <a:gd name="connsiteY24" fmla="*/ 179611 h 279328"/>
                <a:gd name="connsiteX25" fmla="*/ 58996 w 279328"/>
                <a:gd name="connsiteY25" fmla="*/ 173261 h 279328"/>
                <a:gd name="connsiteX26" fmla="*/ 63483 w 279328"/>
                <a:gd name="connsiteY26" fmla="*/ 171412 h 279328"/>
                <a:gd name="connsiteX27" fmla="*/ 254176 w 279328"/>
                <a:gd name="connsiteY27" fmla="*/ 34140 h 279328"/>
                <a:gd name="connsiteX28" fmla="*/ 121728 w 279328"/>
                <a:gd name="connsiteY28" fmla="*/ 166588 h 279328"/>
                <a:gd name="connsiteX29" fmla="*/ 158816 w 279328"/>
                <a:gd name="connsiteY29" fmla="*/ 256646 h 279328"/>
                <a:gd name="connsiteX30" fmla="*/ 254176 w 279328"/>
                <a:gd name="connsiteY30" fmla="*/ 34140 h 279328"/>
                <a:gd name="connsiteX31" fmla="*/ 245188 w 279328"/>
                <a:gd name="connsiteY31" fmla="*/ 25153 h 279328"/>
                <a:gd name="connsiteX32" fmla="*/ 22695 w 279328"/>
                <a:gd name="connsiteY32" fmla="*/ 120525 h 279328"/>
                <a:gd name="connsiteX33" fmla="*/ 112753 w 279328"/>
                <a:gd name="connsiteY33" fmla="*/ 157601 h 279328"/>
                <a:gd name="connsiteX34" fmla="*/ 272978 w 279328"/>
                <a:gd name="connsiteY34" fmla="*/ 0 h 279328"/>
                <a:gd name="connsiteX35" fmla="*/ 279328 w 279328"/>
                <a:gd name="connsiteY35" fmla="*/ 6350 h 279328"/>
                <a:gd name="connsiteX36" fmla="*/ 278643 w 279328"/>
                <a:gd name="connsiteY36" fmla="*/ 9039 h 279328"/>
                <a:gd name="connsiteX37" fmla="*/ 278720 w 279328"/>
                <a:gd name="connsiteY37" fmla="*/ 9078 h 279328"/>
                <a:gd name="connsiteX38" fmla="*/ 164558 w 279328"/>
                <a:gd name="connsiteY38" fmla="*/ 275423 h 279328"/>
                <a:gd name="connsiteX39" fmla="*/ 164532 w 279328"/>
                <a:gd name="connsiteY39" fmla="*/ 275487 h 279328"/>
                <a:gd name="connsiteX40" fmla="*/ 164441 w 279328"/>
                <a:gd name="connsiteY40" fmla="*/ 275707 h 279328"/>
                <a:gd name="connsiteX41" fmla="*/ 164403 w 279328"/>
                <a:gd name="connsiteY41" fmla="*/ 275694 h 279328"/>
                <a:gd name="connsiteX42" fmla="*/ 158713 w 279328"/>
                <a:gd name="connsiteY42" fmla="*/ 279328 h 279328"/>
                <a:gd name="connsiteX43" fmla="*/ 152712 w 279328"/>
                <a:gd name="connsiteY43" fmla="*/ 274737 h 279328"/>
                <a:gd name="connsiteX44" fmla="*/ 152609 w 279328"/>
                <a:gd name="connsiteY44" fmla="*/ 274776 h 279328"/>
                <a:gd name="connsiteX45" fmla="*/ 109429 w 279328"/>
                <a:gd name="connsiteY45" fmla="*/ 169899 h 279328"/>
                <a:gd name="connsiteX46" fmla="*/ 4565 w 279328"/>
                <a:gd name="connsiteY46" fmla="*/ 126719 h 279328"/>
                <a:gd name="connsiteX47" fmla="*/ 4591 w 279328"/>
                <a:gd name="connsiteY47" fmla="*/ 126616 h 279328"/>
                <a:gd name="connsiteX48" fmla="*/ 0 w 279328"/>
                <a:gd name="connsiteY48" fmla="*/ 120615 h 279328"/>
                <a:gd name="connsiteX49" fmla="*/ 3634 w 279328"/>
                <a:gd name="connsiteY49" fmla="*/ 114925 h 279328"/>
                <a:gd name="connsiteX50" fmla="*/ 3621 w 279328"/>
                <a:gd name="connsiteY50" fmla="*/ 114900 h 279328"/>
                <a:gd name="connsiteX51" fmla="*/ 3841 w 279328"/>
                <a:gd name="connsiteY51" fmla="*/ 114796 h 279328"/>
                <a:gd name="connsiteX52" fmla="*/ 3905 w 279328"/>
                <a:gd name="connsiteY52" fmla="*/ 114770 h 279328"/>
                <a:gd name="connsiteX53" fmla="*/ 270250 w 279328"/>
                <a:gd name="connsiteY53" fmla="*/ 621 h 279328"/>
                <a:gd name="connsiteX54" fmla="*/ 270276 w 279328"/>
                <a:gd name="connsiteY54" fmla="*/ 673 h 279328"/>
                <a:gd name="connsiteX55" fmla="*/ 272978 w 279328"/>
                <a:gd name="connsiteY55" fmla="*/ 0 h 27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328" h="279328">
                  <a:moveTo>
                    <a:pt x="101580" y="209496"/>
                  </a:moveTo>
                  <a:cubicBezTo>
                    <a:pt x="105084" y="209496"/>
                    <a:pt x="107916" y="212341"/>
                    <a:pt x="107916" y="215846"/>
                  </a:cubicBezTo>
                  <a:cubicBezTo>
                    <a:pt x="107916" y="217604"/>
                    <a:pt x="107218" y="219195"/>
                    <a:pt x="106067" y="220333"/>
                  </a:cubicBezTo>
                  <a:lnTo>
                    <a:pt x="87018" y="239382"/>
                  </a:lnTo>
                  <a:cubicBezTo>
                    <a:pt x="85867" y="240533"/>
                    <a:pt x="84277" y="241244"/>
                    <a:pt x="82531" y="241244"/>
                  </a:cubicBezTo>
                  <a:cubicBezTo>
                    <a:pt x="79027" y="241244"/>
                    <a:pt x="76182" y="238399"/>
                    <a:pt x="76182" y="234894"/>
                  </a:cubicBezTo>
                  <a:cubicBezTo>
                    <a:pt x="76182" y="233148"/>
                    <a:pt x="76893" y="231545"/>
                    <a:pt x="78044" y="230407"/>
                  </a:cubicBezTo>
                  <a:lnTo>
                    <a:pt x="97079" y="211358"/>
                  </a:lnTo>
                  <a:cubicBezTo>
                    <a:pt x="98230" y="210207"/>
                    <a:pt x="99821" y="209496"/>
                    <a:pt x="101580" y="209496"/>
                  </a:cubicBezTo>
                  <a:close/>
                  <a:moveTo>
                    <a:pt x="95230" y="177748"/>
                  </a:moveTo>
                  <a:cubicBezTo>
                    <a:pt x="98735" y="177748"/>
                    <a:pt x="101580" y="180606"/>
                    <a:pt x="101580" y="184111"/>
                  </a:cubicBezTo>
                  <a:cubicBezTo>
                    <a:pt x="101580" y="185857"/>
                    <a:pt x="100868" y="187447"/>
                    <a:pt x="99718" y="188585"/>
                  </a:cubicBezTo>
                  <a:lnTo>
                    <a:pt x="36235" y="252081"/>
                  </a:lnTo>
                  <a:cubicBezTo>
                    <a:pt x="35084" y="253232"/>
                    <a:pt x="33493" y="253930"/>
                    <a:pt x="31748" y="253930"/>
                  </a:cubicBezTo>
                  <a:cubicBezTo>
                    <a:pt x="28243" y="253930"/>
                    <a:pt x="25398" y="251098"/>
                    <a:pt x="25398" y="247580"/>
                  </a:cubicBezTo>
                  <a:cubicBezTo>
                    <a:pt x="25398" y="245848"/>
                    <a:pt x="26109" y="244257"/>
                    <a:pt x="27247" y="243093"/>
                  </a:cubicBezTo>
                  <a:lnTo>
                    <a:pt x="90743" y="179611"/>
                  </a:lnTo>
                  <a:cubicBezTo>
                    <a:pt x="91881" y="178473"/>
                    <a:pt x="93471" y="177748"/>
                    <a:pt x="95230" y="177748"/>
                  </a:cubicBezTo>
                  <a:close/>
                  <a:moveTo>
                    <a:pt x="63483" y="171412"/>
                  </a:moveTo>
                  <a:cubicBezTo>
                    <a:pt x="66988" y="171412"/>
                    <a:pt x="69833" y="174257"/>
                    <a:pt x="69833" y="177748"/>
                  </a:cubicBezTo>
                  <a:cubicBezTo>
                    <a:pt x="69833" y="179507"/>
                    <a:pt x="69122" y="181098"/>
                    <a:pt x="67971" y="182249"/>
                  </a:cubicBezTo>
                  <a:lnTo>
                    <a:pt x="61621" y="188585"/>
                  </a:lnTo>
                  <a:cubicBezTo>
                    <a:pt x="60470" y="189749"/>
                    <a:pt x="58893" y="190448"/>
                    <a:pt x="57134" y="190448"/>
                  </a:cubicBezTo>
                  <a:cubicBezTo>
                    <a:pt x="53629" y="190448"/>
                    <a:pt x="50784" y="187603"/>
                    <a:pt x="50784" y="184111"/>
                  </a:cubicBezTo>
                  <a:cubicBezTo>
                    <a:pt x="50784" y="182352"/>
                    <a:pt x="51496" y="180774"/>
                    <a:pt x="52647" y="179611"/>
                  </a:cubicBezTo>
                  <a:lnTo>
                    <a:pt x="58996" y="173261"/>
                  </a:lnTo>
                  <a:cubicBezTo>
                    <a:pt x="60147" y="172123"/>
                    <a:pt x="61738" y="171412"/>
                    <a:pt x="63483" y="171412"/>
                  </a:cubicBezTo>
                  <a:close/>
                  <a:moveTo>
                    <a:pt x="254176" y="34140"/>
                  </a:moveTo>
                  <a:lnTo>
                    <a:pt x="121728" y="166588"/>
                  </a:lnTo>
                  <a:lnTo>
                    <a:pt x="158816" y="256646"/>
                  </a:lnTo>
                  <a:cubicBezTo>
                    <a:pt x="158816" y="256646"/>
                    <a:pt x="254176" y="34140"/>
                    <a:pt x="254176" y="34140"/>
                  </a:cubicBezTo>
                  <a:close/>
                  <a:moveTo>
                    <a:pt x="245188" y="25153"/>
                  </a:moveTo>
                  <a:lnTo>
                    <a:pt x="22695" y="120525"/>
                  </a:lnTo>
                  <a:cubicBezTo>
                    <a:pt x="22695" y="120525"/>
                    <a:pt x="112753" y="157601"/>
                    <a:pt x="112753" y="157601"/>
                  </a:cubicBezTo>
                  <a:close/>
                  <a:moveTo>
                    <a:pt x="272978" y="0"/>
                  </a:moveTo>
                  <a:cubicBezTo>
                    <a:pt x="276483" y="0"/>
                    <a:pt x="279328" y="2845"/>
                    <a:pt x="279328" y="6350"/>
                  </a:cubicBezTo>
                  <a:cubicBezTo>
                    <a:pt x="279328" y="7332"/>
                    <a:pt x="279043" y="8225"/>
                    <a:pt x="278643" y="9039"/>
                  </a:cubicBezTo>
                  <a:lnTo>
                    <a:pt x="278720" y="9078"/>
                  </a:lnTo>
                  <a:lnTo>
                    <a:pt x="164558" y="275423"/>
                  </a:lnTo>
                  <a:cubicBezTo>
                    <a:pt x="164558" y="275449"/>
                    <a:pt x="164545" y="275462"/>
                    <a:pt x="164532" y="275487"/>
                  </a:cubicBezTo>
                  <a:lnTo>
                    <a:pt x="164441" y="275707"/>
                  </a:lnTo>
                  <a:lnTo>
                    <a:pt x="164403" y="275694"/>
                  </a:lnTo>
                  <a:cubicBezTo>
                    <a:pt x="163381" y="277828"/>
                    <a:pt x="161234" y="279328"/>
                    <a:pt x="158713" y="279328"/>
                  </a:cubicBezTo>
                  <a:cubicBezTo>
                    <a:pt x="155829" y="279328"/>
                    <a:pt x="153488" y="277375"/>
                    <a:pt x="152712" y="274737"/>
                  </a:cubicBezTo>
                  <a:lnTo>
                    <a:pt x="152609" y="274776"/>
                  </a:lnTo>
                  <a:lnTo>
                    <a:pt x="109429" y="169899"/>
                  </a:lnTo>
                  <a:lnTo>
                    <a:pt x="4565" y="126719"/>
                  </a:lnTo>
                  <a:lnTo>
                    <a:pt x="4591" y="126616"/>
                  </a:lnTo>
                  <a:cubicBezTo>
                    <a:pt x="1953" y="125840"/>
                    <a:pt x="0" y="123499"/>
                    <a:pt x="0" y="120615"/>
                  </a:cubicBezTo>
                  <a:cubicBezTo>
                    <a:pt x="0" y="118094"/>
                    <a:pt x="1500" y="115960"/>
                    <a:pt x="3634" y="114925"/>
                  </a:cubicBezTo>
                  <a:lnTo>
                    <a:pt x="3621" y="114900"/>
                  </a:lnTo>
                  <a:lnTo>
                    <a:pt x="3841" y="114796"/>
                  </a:lnTo>
                  <a:cubicBezTo>
                    <a:pt x="3867" y="114783"/>
                    <a:pt x="3892" y="114770"/>
                    <a:pt x="3905" y="114770"/>
                  </a:cubicBezTo>
                  <a:lnTo>
                    <a:pt x="270250" y="621"/>
                  </a:lnTo>
                  <a:lnTo>
                    <a:pt x="270276" y="673"/>
                  </a:lnTo>
                  <a:cubicBezTo>
                    <a:pt x="271103" y="259"/>
                    <a:pt x="272009" y="0"/>
                    <a:pt x="272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3C0333-C01A-46F6-9777-CECA30C073A8}"/>
                </a:ext>
              </a:extLst>
            </p:cNvPr>
            <p:cNvSpPr/>
            <p:nvPr/>
          </p:nvSpPr>
          <p:spPr>
            <a:xfrm>
              <a:off x="859202" y="1734193"/>
              <a:ext cx="273345" cy="239450"/>
            </a:xfrm>
            <a:custGeom>
              <a:avLst/>
              <a:gdLst>
                <a:gd name="connsiteX0" fmla="*/ 101580 w 279328"/>
                <a:gd name="connsiteY0" fmla="*/ 76181 h 253935"/>
                <a:gd name="connsiteX1" fmla="*/ 12699 w 279328"/>
                <a:gd name="connsiteY1" fmla="*/ 149187 h 253935"/>
                <a:gd name="connsiteX2" fmla="*/ 39300 w 279328"/>
                <a:gd name="connsiteY2" fmla="*/ 201126 h 253935"/>
                <a:gd name="connsiteX3" fmla="*/ 43516 w 279328"/>
                <a:gd name="connsiteY3" fmla="*/ 214469 h 253935"/>
                <a:gd name="connsiteX4" fmla="*/ 38239 w 279328"/>
                <a:gd name="connsiteY4" fmla="*/ 232950 h 253935"/>
                <a:gd name="connsiteX5" fmla="*/ 71423 w 279328"/>
                <a:gd name="connsiteY5" fmla="*/ 220183 h 253935"/>
                <a:gd name="connsiteX6" fmla="*/ 75988 w 279328"/>
                <a:gd name="connsiteY6" fmla="*/ 219348 h 253935"/>
                <a:gd name="connsiteX7" fmla="*/ 78703 w 279328"/>
                <a:gd name="connsiteY7" fmla="*/ 219642 h 253935"/>
                <a:gd name="connsiteX8" fmla="*/ 101580 w 279328"/>
                <a:gd name="connsiteY8" fmla="*/ 222193 h 253935"/>
                <a:gd name="connsiteX9" fmla="*/ 190447 w 279328"/>
                <a:gd name="connsiteY9" fmla="*/ 149187 h 253935"/>
                <a:gd name="connsiteX10" fmla="*/ 101580 w 279328"/>
                <a:gd name="connsiteY10" fmla="*/ 76181 h 253935"/>
                <a:gd name="connsiteX11" fmla="*/ 101580 w 279328"/>
                <a:gd name="connsiteY11" fmla="*/ 63484 h 253935"/>
                <a:gd name="connsiteX12" fmla="*/ 203146 w 279328"/>
                <a:gd name="connsiteY12" fmla="*/ 149187 h 253935"/>
                <a:gd name="connsiteX13" fmla="*/ 101580 w 279328"/>
                <a:gd name="connsiteY13" fmla="*/ 234890 h 253935"/>
                <a:gd name="connsiteX14" fmla="*/ 75988 w 279328"/>
                <a:gd name="connsiteY14" fmla="*/ 232045 h 253935"/>
                <a:gd name="connsiteX15" fmla="*/ 19049 w 279328"/>
                <a:gd name="connsiteY15" fmla="*/ 253935 h 253935"/>
                <a:gd name="connsiteX16" fmla="*/ 31321 w 279328"/>
                <a:gd name="connsiteY16" fmla="*/ 210990 h 253935"/>
                <a:gd name="connsiteX17" fmla="*/ 0 w 279328"/>
                <a:gd name="connsiteY17" fmla="*/ 149187 h 253935"/>
                <a:gd name="connsiteX18" fmla="*/ 101580 w 279328"/>
                <a:gd name="connsiteY18" fmla="*/ 63484 h 253935"/>
                <a:gd name="connsiteX19" fmla="*/ 177748 w 279328"/>
                <a:gd name="connsiteY19" fmla="*/ 0 h 253935"/>
                <a:gd name="connsiteX20" fmla="*/ 279328 w 279328"/>
                <a:gd name="connsiteY20" fmla="*/ 85703 h 253935"/>
                <a:gd name="connsiteX21" fmla="*/ 248007 w 279328"/>
                <a:gd name="connsiteY21" fmla="*/ 147506 h 253935"/>
                <a:gd name="connsiteX22" fmla="*/ 260279 w 279328"/>
                <a:gd name="connsiteY22" fmla="*/ 190451 h 253935"/>
                <a:gd name="connsiteX23" fmla="*/ 212225 w 279328"/>
                <a:gd name="connsiteY23" fmla="*/ 171971 h 253935"/>
                <a:gd name="connsiteX24" fmla="*/ 214837 w 279328"/>
                <a:gd name="connsiteY24" fmla="*/ 159368 h 253935"/>
                <a:gd name="connsiteX25" fmla="*/ 241089 w 279328"/>
                <a:gd name="connsiteY25" fmla="*/ 169466 h 253935"/>
                <a:gd name="connsiteX26" fmla="*/ 235799 w 279328"/>
                <a:gd name="connsiteY26" fmla="*/ 150986 h 253935"/>
                <a:gd name="connsiteX27" fmla="*/ 240028 w 279328"/>
                <a:gd name="connsiteY27" fmla="*/ 137631 h 253935"/>
                <a:gd name="connsiteX28" fmla="*/ 266629 w 279328"/>
                <a:gd name="connsiteY28" fmla="*/ 85703 h 253935"/>
                <a:gd name="connsiteX29" fmla="*/ 177748 w 279328"/>
                <a:gd name="connsiteY29" fmla="*/ 12697 h 253935"/>
                <a:gd name="connsiteX30" fmla="*/ 99679 w 279328"/>
                <a:gd name="connsiteY30" fmla="*/ 50858 h 253935"/>
                <a:gd name="connsiteX31" fmla="*/ 84380 w 279328"/>
                <a:gd name="connsiteY31" fmla="*/ 51986 h 253935"/>
                <a:gd name="connsiteX32" fmla="*/ 177748 w 279328"/>
                <a:gd name="connsiteY32" fmla="*/ 0 h 2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9328" h="253935">
                  <a:moveTo>
                    <a:pt x="101580" y="76181"/>
                  </a:moveTo>
                  <a:cubicBezTo>
                    <a:pt x="52568" y="76181"/>
                    <a:pt x="12699" y="108934"/>
                    <a:pt x="12699" y="149187"/>
                  </a:cubicBezTo>
                  <a:cubicBezTo>
                    <a:pt x="12699" y="168796"/>
                    <a:pt x="22139" y="187230"/>
                    <a:pt x="39300" y="201126"/>
                  </a:cubicBezTo>
                  <a:cubicBezTo>
                    <a:pt x="43257" y="204324"/>
                    <a:pt x="44925" y="209579"/>
                    <a:pt x="43516" y="214469"/>
                  </a:cubicBezTo>
                  <a:lnTo>
                    <a:pt x="38239" y="232950"/>
                  </a:lnTo>
                  <a:lnTo>
                    <a:pt x="71423" y="220183"/>
                  </a:lnTo>
                  <a:cubicBezTo>
                    <a:pt x="72884" y="219630"/>
                    <a:pt x="74436" y="219348"/>
                    <a:pt x="75988" y="219348"/>
                  </a:cubicBezTo>
                  <a:cubicBezTo>
                    <a:pt x="76893" y="219348"/>
                    <a:pt x="77811" y="219442"/>
                    <a:pt x="78703" y="219642"/>
                  </a:cubicBezTo>
                  <a:cubicBezTo>
                    <a:pt x="86437" y="221335"/>
                    <a:pt x="94131" y="222193"/>
                    <a:pt x="101580" y="222193"/>
                  </a:cubicBezTo>
                  <a:cubicBezTo>
                    <a:pt x="150578" y="222193"/>
                    <a:pt x="190447" y="189440"/>
                    <a:pt x="190447" y="149187"/>
                  </a:cubicBezTo>
                  <a:cubicBezTo>
                    <a:pt x="190447" y="108934"/>
                    <a:pt x="150578" y="76181"/>
                    <a:pt x="101580" y="76181"/>
                  </a:cubicBezTo>
                  <a:close/>
                  <a:moveTo>
                    <a:pt x="101580" y="63484"/>
                  </a:moveTo>
                  <a:cubicBezTo>
                    <a:pt x="157665" y="63484"/>
                    <a:pt x="203146" y="101856"/>
                    <a:pt x="203146" y="149187"/>
                  </a:cubicBezTo>
                  <a:cubicBezTo>
                    <a:pt x="203146" y="196518"/>
                    <a:pt x="157665" y="234890"/>
                    <a:pt x="101580" y="234890"/>
                  </a:cubicBezTo>
                  <a:cubicBezTo>
                    <a:pt x="92708" y="234890"/>
                    <a:pt x="84173" y="233844"/>
                    <a:pt x="75988" y="232045"/>
                  </a:cubicBezTo>
                  <a:lnTo>
                    <a:pt x="19049" y="253935"/>
                  </a:lnTo>
                  <a:lnTo>
                    <a:pt x="31321" y="210990"/>
                  </a:lnTo>
                  <a:cubicBezTo>
                    <a:pt x="12052" y="195389"/>
                    <a:pt x="0" y="173499"/>
                    <a:pt x="0" y="149187"/>
                  </a:cubicBezTo>
                  <a:cubicBezTo>
                    <a:pt x="0" y="101856"/>
                    <a:pt x="45481" y="63484"/>
                    <a:pt x="101580" y="63484"/>
                  </a:cubicBezTo>
                  <a:close/>
                  <a:moveTo>
                    <a:pt x="177748" y="0"/>
                  </a:moveTo>
                  <a:cubicBezTo>
                    <a:pt x="233860" y="0"/>
                    <a:pt x="279328" y="38373"/>
                    <a:pt x="279328" y="85703"/>
                  </a:cubicBezTo>
                  <a:cubicBezTo>
                    <a:pt x="279328" y="110015"/>
                    <a:pt x="267288" y="131905"/>
                    <a:pt x="248007" y="147506"/>
                  </a:cubicBezTo>
                  <a:lnTo>
                    <a:pt x="260279" y="190451"/>
                  </a:lnTo>
                  <a:lnTo>
                    <a:pt x="212225" y="171971"/>
                  </a:lnTo>
                  <a:cubicBezTo>
                    <a:pt x="213376" y="167856"/>
                    <a:pt x="214320" y="163671"/>
                    <a:pt x="214837" y="159368"/>
                  </a:cubicBezTo>
                  <a:lnTo>
                    <a:pt x="241089" y="169466"/>
                  </a:lnTo>
                  <a:lnTo>
                    <a:pt x="235799" y="150986"/>
                  </a:lnTo>
                  <a:cubicBezTo>
                    <a:pt x="234403" y="146107"/>
                    <a:pt x="236071" y="140840"/>
                    <a:pt x="240028" y="137631"/>
                  </a:cubicBezTo>
                  <a:cubicBezTo>
                    <a:pt x="257189" y="123746"/>
                    <a:pt x="266629" y="105313"/>
                    <a:pt x="266629" y="85703"/>
                  </a:cubicBezTo>
                  <a:cubicBezTo>
                    <a:pt x="266629" y="45450"/>
                    <a:pt x="226760" y="12697"/>
                    <a:pt x="177748" y="12697"/>
                  </a:cubicBezTo>
                  <a:cubicBezTo>
                    <a:pt x="144100" y="12697"/>
                    <a:pt x="114770" y="28145"/>
                    <a:pt x="99679" y="50858"/>
                  </a:cubicBezTo>
                  <a:cubicBezTo>
                    <a:pt x="94480" y="50928"/>
                    <a:pt x="89385" y="51340"/>
                    <a:pt x="84380" y="51986"/>
                  </a:cubicBezTo>
                  <a:cubicBezTo>
                    <a:pt x="99899" y="21408"/>
                    <a:pt x="135862" y="0"/>
                    <a:pt x="1777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AC913D-3910-49E5-8CE7-CA4E91F625A1}"/>
                </a:ext>
              </a:extLst>
            </p:cNvPr>
            <p:cNvSpPr/>
            <p:nvPr/>
          </p:nvSpPr>
          <p:spPr>
            <a:xfrm>
              <a:off x="855841" y="2093368"/>
              <a:ext cx="261350" cy="239451"/>
            </a:xfrm>
            <a:custGeom>
              <a:avLst/>
              <a:gdLst>
                <a:gd name="connsiteX0" fmla="*/ 228545 w 279328"/>
                <a:gd name="connsiteY0" fmla="*/ 0 h 279328"/>
                <a:gd name="connsiteX1" fmla="*/ 279328 w 279328"/>
                <a:gd name="connsiteY1" fmla="*/ 50784 h 279328"/>
                <a:gd name="connsiteX2" fmla="*/ 264443 w 279328"/>
                <a:gd name="connsiteY2" fmla="*/ 86695 h 279328"/>
                <a:gd name="connsiteX3" fmla="*/ 93045 w 279328"/>
                <a:gd name="connsiteY3" fmla="*/ 258107 h 279328"/>
                <a:gd name="connsiteX4" fmla="*/ 0 w 279328"/>
                <a:gd name="connsiteY4" fmla="*/ 279328 h 279328"/>
                <a:gd name="connsiteX5" fmla="*/ 21221 w 279328"/>
                <a:gd name="connsiteY5" fmla="*/ 186283 h 279328"/>
                <a:gd name="connsiteX6" fmla="*/ 192633 w 279328"/>
                <a:gd name="connsiteY6" fmla="*/ 14885 h 279328"/>
                <a:gd name="connsiteX7" fmla="*/ 228545 w 279328"/>
                <a:gd name="connsiteY7" fmla="*/ 0 h 279328"/>
                <a:gd name="connsiteX8" fmla="*/ 228545 w 279328"/>
                <a:gd name="connsiteY8" fmla="*/ 12699 h 279328"/>
                <a:gd name="connsiteX9" fmla="*/ 201608 w 279328"/>
                <a:gd name="connsiteY9" fmla="*/ 23859 h 279328"/>
                <a:gd name="connsiteX10" fmla="*/ 187059 w 279328"/>
                <a:gd name="connsiteY10" fmla="*/ 38408 h 279328"/>
                <a:gd name="connsiteX11" fmla="*/ 240920 w 279328"/>
                <a:gd name="connsiteY11" fmla="*/ 92282 h 279328"/>
                <a:gd name="connsiteX12" fmla="*/ 255469 w 279328"/>
                <a:gd name="connsiteY12" fmla="*/ 77721 h 279328"/>
                <a:gd name="connsiteX13" fmla="*/ 266629 w 279328"/>
                <a:gd name="connsiteY13" fmla="*/ 50784 h 279328"/>
                <a:gd name="connsiteX14" fmla="*/ 228545 w 279328"/>
                <a:gd name="connsiteY14" fmla="*/ 12699 h 279328"/>
                <a:gd name="connsiteX15" fmla="*/ 178072 w 279328"/>
                <a:gd name="connsiteY15" fmla="*/ 47395 h 279328"/>
                <a:gd name="connsiteX16" fmla="*/ 41356 w 279328"/>
                <a:gd name="connsiteY16" fmla="*/ 184098 h 279328"/>
                <a:gd name="connsiteX17" fmla="*/ 88881 w 279328"/>
                <a:gd name="connsiteY17" fmla="*/ 184098 h 279328"/>
                <a:gd name="connsiteX18" fmla="*/ 95230 w 279328"/>
                <a:gd name="connsiteY18" fmla="*/ 190448 h 279328"/>
                <a:gd name="connsiteX19" fmla="*/ 95230 w 279328"/>
                <a:gd name="connsiteY19" fmla="*/ 237972 h 279328"/>
                <a:gd name="connsiteX20" fmla="*/ 231933 w 279328"/>
                <a:gd name="connsiteY20" fmla="*/ 101257 h 279328"/>
                <a:gd name="connsiteX21" fmla="*/ 178072 w 279328"/>
                <a:gd name="connsiteY21" fmla="*/ 47395 h 279328"/>
                <a:gd name="connsiteX22" fmla="*/ 33080 w 279328"/>
                <a:gd name="connsiteY22" fmla="*/ 196797 h 279328"/>
                <a:gd name="connsiteX23" fmla="*/ 22695 w 279328"/>
                <a:gd name="connsiteY23" fmla="*/ 241244 h 279328"/>
                <a:gd name="connsiteX24" fmla="*/ 38084 w 279328"/>
                <a:gd name="connsiteY24" fmla="*/ 241244 h 279328"/>
                <a:gd name="connsiteX25" fmla="*/ 38084 w 279328"/>
                <a:gd name="connsiteY25" fmla="*/ 256633 h 279328"/>
                <a:gd name="connsiteX26" fmla="*/ 82531 w 279328"/>
                <a:gd name="connsiteY26" fmla="*/ 246248 h 279328"/>
                <a:gd name="connsiteX27" fmla="*/ 82531 w 279328"/>
                <a:gd name="connsiteY27" fmla="*/ 196797 h 279328"/>
                <a:gd name="connsiteX28" fmla="*/ 33080 w 279328"/>
                <a:gd name="connsiteY28" fmla="*/ 196797 h 27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9328" h="279328">
                  <a:moveTo>
                    <a:pt x="228545" y="0"/>
                  </a:moveTo>
                  <a:cubicBezTo>
                    <a:pt x="256594" y="0"/>
                    <a:pt x="279328" y="22734"/>
                    <a:pt x="279328" y="50784"/>
                  </a:cubicBezTo>
                  <a:cubicBezTo>
                    <a:pt x="279328" y="64815"/>
                    <a:pt x="273638" y="77514"/>
                    <a:pt x="264443" y="86695"/>
                  </a:cubicBezTo>
                  <a:lnTo>
                    <a:pt x="93045" y="258107"/>
                  </a:lnTo>
                  <a:lnTo>
                    <a:pt x="0" y="279328"/>
                  </a:lnTo>
                  <a:lnTo>
                    <a:pt x="21221" y="186283"/>
                  </a:lnTo>
                  <a:lnTo>
                    <a:pt x="192633" y="14885"/>
                  </a:lnTo>
                  <a:cubicBezTo>
                    <a:pt x="201814" y="5677"/>
                    <a:pt x="214514" y="0"/>
                    <a:pt x="228545" y="0"/>
                  </a:cubicBezTo>
                  <a:close/>
                  <a:moveTo>
                    <a:pt x="228545" y="12699"/>
                  </a:moveTo>
                  <a:cubicBezTo>
                    <a:pt x="211966" y="12699"/>
                    <a:pt x="201608" y="23859"/>
                    <a:pt x="201608" y="23859"/>
                  </a:cubicBezTo>
                  <a:lnTo>
                    <a:pt x="187059" y="38408"/>
                  </a:lnTo>
                  <a:lnTo>
                    <a:pt x="240920" y="92282"/>
                  </a:lnTo>
                  <a:lnTo>
                    <a:pt x="255469" y="77721"/>
                  </a:lnTo>
                  <a:cubicBezTo>
                    <a:pt x="262361" y="70828"/>
                    <a:pt x="266629" y="61310"/>
                    <a:pt x="266629" y="50784"/>
                  </a:cubicBezTo>
                  <a:cubicBezTo>
                    <a:pt x="266629" y="29743"/>
                    <a:pt x="249585" y="12699"/>
                    <a:pt x="228545" y="12699"/>
                  </a:cubicBezTo>
                  <a:close/>
                  <a:moveTo>
                    <a:pt x="178072" y="47395"/>
                  </a:moveTo>
                  <a:lnTo>
                    <a:pt x="41356" y="184098"/>
                  </a:lnTo>
                  <a:lnTo>
                    <a:pt x="88881" y="184098"/>
                  </a:lnTo>
                  <a:cubicBezTo>
                    <a:pt x="92385" y="184098"/>
                    <a:pt x="95230" y="186943"/>
                    <a:pt x="95230" y="190448"/>
                  </a:cubicBezTo>
                  <a:lnTo>
                    <a:pt x="95230" y="237972"/>
                  </a:lnTo>
                  <a:cubicBezTo>
                    <a:pt x="95230" y="237972"/>
                    <a:pt x="231933" y="101257"/>
                    <a:pt x="231933" y="101257"/>
                  </a:cubicBezTo>
                  <a:lnTo>
                    <a:pt x="178072" y="47395"/>
                  </a:lnTo>
                  <a:close/>
                  <a:moveTo>
                    <a:pt x="33080" y="196797"/>
                  </a:moveTo>
                  <a:lnTo>
                    <a:pt x="22695" y="241244"/>
                  </a:lnTo>
                  <a:lnTo>
                    <a:pt x="38084" y="241244"/>
                  </a:lnTo>
                  <a:lnTo>
                    <a:pt x="38084" y="256633"/>
                  </a:lnTo>
                  <a:lnTo>
                    <a:pt x="82531" y="246248"/>
                  </a:lnTo>
                  <a:cubicBezTo>
                    <a:pt x="82531" y="246248"/>
                    <a:pt x="82531" y="196797"/>
                    <a:pt x="82531" y="196797"/>
                  </a:cubicBezTo>
                  <a:lnTo>
                    <a:pt x="33080" y="1967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EC0DA6-308B-4426-9302-F23483EEFC2D}"/>
                </a:ext>
              </a:extLst>
            </p:cNvPr>
            <p:cNvSpPr/>
            <p:nvPr/>
          </p:nvSpPr>
          <p:spPr>
            <a:xfrm>
              <a:off x="904628" y="2480855"/>
              <a:ext cx="198795" cy="263368"/>
            </a:xfrm>
            <a:custGeom>
              <a:avLst/>
              <a:gdLst>
                <a:gd name="connsiteX0" fmla="*/ 199640 w 203146"/>
                <a:gd name="connsiteY0" fmla="*/ 631 h 279300"/>
                <a:gd name="connsiteX1" fmla="*/ 202474 w 203146"/>
                <a:gd name="connsiteY1" fmla="*/ 9154 h 279300"/>
                <a:gd name="connsiteX2" fmla="*/ 169535 w 203146"/>
                <a:gd name="connsiteY2" fmla="*/ 41601 h 279300"/>
                <a:gd name="connsiteX3" fmla="*/ 117778 w 203146"/>
                <a:gd name="connsiteY3" fmla="*/ 37398 h 279300"/>
                <a:gd name="connsiteX4" fmla="*/ 88305 w 203146"/>
                <a:gd name="connsiteY4" fmla="*/ 34972 h 279300"/>
                <a:gd name="connsiteX5" fmla="*/ 76950 w 203146"/>
                <a:gd name="connsiteY5" fmla="*/ 51123 h 279300"/>
                <a:gd name="connsiteX6" fmla="*/ 139665 w 203146"/>
                <a:gd name="connsiteY6" fmla="*/ 120583 h 279300"/>
                <a:gd name="connsiteX7" fmla="*/ 139665 w 203146"/>
                <a:gd name="connsiteY7" fmla="*/ 209464 h 279300"/>
                <a:gd name="connsiteX8" fmla="*/ 69837 w 203146"/>
                <a:gd name="connsiteY8" fmla="*/ 279300 h 279300"/>
                <a:gd name="connsiteX9" fmla="*/ 0 w 203146"/>
                <a:gd name="connsiteY9" fmla="*/ 209464 h 279300"/>
                <a:gd name="connsiteX10" fmla="*/ 0 w 203146"/>
                <a:gd name="connsiteY10" fmla="*/ 120583 h 279300"/>
                <a:gd name="connsiteX11" fmla="*/ 64028 w 203146"/>
                <a:gd name="connsiteY11" fmla="*/ 51059 h 279300"/>
                <a:gd name="connsiteX12" fmla="*/ 81636 w 203146"/>
                <a:gd name="connsiteY12" fmla="*/ 24165 h 279300"/>
                <a:gd name="connsiteX13" fmla="*/ 123455 w 203146"/>
                <a:gd name="connsiteY13" fmla="*/ 26033 h 279300"/>
                <a:gd name="connsiteX14" fmla="*/ 191120 w 203146"/>
                <a:gd name="connsiteY14" fmla="*/ 3485 h 279300"/>
                <a:gd name="connsiteX15" fmla="*/ 199640 w 203146"/>
                <a:gd name="connsiteY15" fmla="*/ 631 h 279300"/>
                <a:gd name="connsiteX16" fmla="*/ 63480 w 203146"/>
                <a:gd name="connsiteY16" fmla="*/ 63824 h 279300"/>
                <a:gd name="connsiteX17" fmla="*/ 12696 w 203146"/>
                <a:gd name="connsiteY17" fmla="*/ 120583 h 279300"/>
                <a:gd name="connsiteX18" fmla="*/ 12696 w 203146"/>
                <a:gd name="connsiteY18" fmla="*/ 126940 h 279300"/>
                <a:gd name="connsiteX19" fmla="*/ 63480 w 203146"/>
                <a:gd name="connsiteY19" fmla="*/ 126940 h 279300"/>
                <a:gd name="connsiteX20" fmla="*/ 63480 w 203146"/>
                <a:gd name="connsiteY20" fmla="*/ 63824 h 279300"/>
                <a:gd name="connsiteX21" fmla="*/ 76185 w 203146"/>
                <a:gd name="connsiteY21" fmla="*/ 63824 h 279300"/>
                <a:gd name="connsiteX22" fmla="*/ 76185 w 203146"/>
                <a:gd name="connsiteY22" fmla="*/ 126940 h 279300"/>
                <a:gd name="connsiteX23" fmla="*/ 126969 w 203146"/>
                <a:gd name="connsiteY23" fmla="*/ 126940 h 279300"/>
                <a:gd name="connsiteX24" fmla="*/ 126969 w 203146"/>
                <a:gd name="connsiteY24" fmla="*/ 120583 h 279300"/>
                <a:gd name="connsiteX25" fmla="*/ 76185 w 203146"/>
                <a:gd name="connsiteY25" fmla="*/ 63824 h 279300"/>
                <a:gd name="connsiteX26" fmla="*/ 12696 w 203146"/>
                <a:gd name="connsiteY26" fmla="*/ 139628 h 279300"/>
                <a:gd name="connsiteX27" fmla="*/ 12696 w 203146"/>
                <a:gd name="connsiteY27" fmla="*/ 209464 h 279300"/>
                <a:gd name="connsiteX28" fmla="*/ 69837 w 203146"/>
                <a:gd name="connsiteY28" fmla="*/ 266599 h 279300"/>
                <a:gd name="connsiteX29" fmla="*/ 126969 w 203146"/>
                <a:gd name="connsiteY29" fmla="*/ 209464 h 279300"/>
                <a:gd name="connsiteX30" fmla="*/ 126969 w 203146"/>
                <a:gd name="connsiteY30" fmla="*/ 139628 h 279300"/>
                <a:gd name="connsiteX31" fmla="*/ 12696 w 203146"/>
                <a:gd name="connsiteY31" fmla="*/ 139628 h 27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3146" h="279300">
                  <a:moveTo>
                    <a:pt x="199640" y="631"/>
                  </a:moveTo>
                  <a:cubicBezTo>
                    <a:pt x="202777" y="2214"/>
                    <a:pt x="204042" y="6015"/>
                    <a:pt x="202474" y="9154"/>
                  </a:cubicBezTo>
                  <a:cubicBezTo>
                    <a:pt x="195068" y="23970"/>
                    <a:pt x="184451" y="35802"/>
                    <a:pt x="169535" y="41601"/>
                  </a:cubicBezTo>
                  <a:cubicBezTo>
                    <a:pt x="157349" y="46349"/>
                    <a:pt x="141904" y="49450"/>
                    <a:pt x="117778" y="37398"/>
                  </a:cubicBezTo>
                  <a:cubicBezTo>
                    <a:pt x="103400" y="30210"/>
                    <a:pt x="97374" y="29367"/>
                    <a:pt x="88305" y="34972"/>
                  </a:cubicBezTo>
                  <a:cubicBezTo>
                    <a:pt x="82089" y="38812"/>
                    <a:pt x="78415" y="45143"/>
                    <a:pt x="76950" y="51123"/>
                  </a:cubicBezTo>
                  <a:cubicBezTo>
                    <a:pt x="112176" y="54691"/>
                    <a:pt x="139665" y="84426"/>
                    <a:pt x="139665" y="120583"/>
                  </a:cubicBezTo>
                  <a:lnTo>
                    <a:pt x="139665" y="209464"/>
                  </a:lnTo>
                  <a:cubicBezTo>
                    <a:pt x="139665" y="248034"/>
                    <a:pt x="108398" y="279300"/>
                    <a:pt x="69837" y="279300"/>
                  </a:cubicBezTo>
                  <a:cubicBezTo>
                    <a:pt x="31268" y="279300"/>
                    <a:pt x="0" y="248034"/>
                    <a:pt x="0" y="209464"/>
                  </a:cubicBezTo>
                  <a:lnTo>
                    <a:pt x="0" y="120583"/>
                  </a:lnTo>
                  <a:cubicBezTo>
                    <a:pt x="0" y="83985"/>
                    <a:pt x="28188" y="54004"/>
                    <a:pt x="64028" y="51059"/>
                  </a:cubicBezTo>
                  <a:cubicBezTo>
                    <a:pt x="65832" y="40083"/>
                    <a:pt x="72312" y="29938"/>
                    <a:pt x="81636" y="24165"/>
                  </a:cubicBezTo>
                  <a:cubicBezTo>
                    <a:pt x="90714" y="18573"/>
                    <a:pt x="103844" y="14966"/>
                    <a:pt x="123455" y="26033"/>
                  </a:cubicBezTo>
                  <a:cubicBezTo>
                    <a:pt x="157906" y="45467"/>
                    <a:pt x="176865" y="25228"/>
                    <a:pt x="191120" y="3485"/>
                  </a:cubicBezTo>
                  <a:cubicBezTo>
                    <a:pt x="193047" y="540"/>
                    <a:pt x="196495" y="-926"/>
                    <a:pt x="199640" y="631"/>
                  </a:cubicBezTo>
                  <a:close/>
                  <a:moveTo>
                    <a:pt x="63480" y="63824"/>
                  </a:moveTo>
                  <a:cubicBezTo>
                    <a:pt x="34914" y="66990"/>
                    <a:pt x="12696" y="91185"/>
                    <a:pt x="12696" y="120583"/>
                  </a:cubicBezTo>
                  <a:lnTo>
                    <a:pt x="12696" y="126940"/>
                  </a:lnTo>
                  <a:lnTo>
                    <a:pt x="63480" y="126940"/>
                  </a:lnTo>
                  <a:lnTo>
                    <a:pt x="63480" y="63824"/>
                  </a:lnTo>
                  <a:close/>
                  <a:moveTo>
                    <a:pt x="76185" y="63824"/>
                  </a:moveTo>
                  <a:lnTo>
                    <a:pt x="76185" y="126940"/>
                  </a:lnTo>
                  <a:lnTo>
                    <a:pt x="126969" y="126940"/>
                  </a:lnTo>
                  <a:lnTo>
                    <a:pt x="126969" y="120583"/>
                  </a:lnTo>
                  <a:cubicBezTo>
                    <a:pt x="126969" y="91185"/>
                    <a:pt x="104751" y="66990"/>
                    <a:pt x="76185" y="63824"/>
                  </a:cubicBezTo>
                  <a:close/>
                  <a:moveTo>
                    <a:pt x="12696" y="139628"/>
                  </a:moveTo>
                  <a:lnTo>
                    <a:pt x="12696" y="209464"/>
                  </a:lnTo>
                  <a:cubicBezTo>
                    <a:pt x="12696" y="241029"/>
                    <a:pt x="38277" y="266599"/>
                    <a:pt x="69837" y="266599"/>
                  </a:cubicBezTo>
                  <a:cubicBezTo>
                    <a:pt x="101388" y="266599"/>
                    <a:pt x="126969" y="241029"/>
                    <a:pt x="126969" y="209464"/>
                  </a:cubicBezTo>
                  <a:cubicBezTo>
                    <a:pt x="126969" y="209464"/>
                    <a:pt x="126969" y="139628"/>
                    <a:pt x="126969" y="139628"/>
                  </a:cubicBezTo>
                  <a:lnTo>
                    <a:pt x="12696" y="1396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98235BA-4771-482D-9F05-6C9E87C8F55A}"/>
                </a:ext>
              </a:extLst>
            </p:cNvPr>
            <p:cNvGrpSpPr/>
            <p:nvPr/>
          </p:nvGrpSpPr>
          <p:grpSpPr>
            <a:xfrm>
              <a:off x="841949" y="550373"/>
              <a:ext cx="4009302" cy="704679"/>
              <a:chOff x="955440" y="589228"/>
              <a:chExt cx="3439316" cy="627334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F22014D-9D89-4836-BE85-894C872827DA}"/>
                  </a:ext>
                </a:extLst>
              </p:cNvPr>
              <p:cNvSpPr/>
              <p:nvPr/>
            </p:nvSpPr>
            <p:spPr>
              <a:xfrm>
                <a:off x="955440" y="785654"/>
                <a:ext cx="234485" cy="234485"/>
              </a:xfrm>
              <a:custGeom>
                <a:avLst/>
                <a:gdLst>
                  <a:gd name="connsiteX0" fmla="*/ 139664 w 279328"/>
                  <a:gd name="connsiteY0" fmla="*/ 0 h 279328"/>
                  <a:gd name="connsiteX1" fmla="*/ 279328 w 279328"/>
                  <a:gd name="connsiteY1" fmla="*/ 139664 h 279328"/>
                  <a:gd name="connsiteX2" fmla="*/ 139664 w 279328"/>
                  <a:gd name="connsiteY2" fmla="*/ 279328 h 279328"/>
                  <a:gd name="connsiteX3" fmla="*/ 0 w 279328"/>
                  <a:gd name="connsiteY3" fmla="*/ 139664 h 279328"/>
                  <a:gd name="connsiteX4" fmla="*/ 139664 w 279328"/>
                  <a:gd name="connsiteY4" fmla="*/ 0 h 279328"/>
                  <a:gd name="connsiteX5" fmla="*/ 139664 w 279328"/>
                  <a:gd name="connsiteY5" fmla="*/ 12699 h 279328"/>
                  <a:gd name="connsiteX6" fmla="*/ 12699 w 279328"/>
                  <a:gd name="connsiteY6" fmla="*/ 139664 h 279328"/>
                  <a:gd name="connsiteX7" fmla="*/ 47757 w 279328"/>
                  <a:gd name="connsiteY7" fmla="*/ 227109 h 279328"/>
                  <a:gd name="connsiteX8" fmla="*/ 96032 w 279328"/>
                  <a:gd name="connsiteY8" fmla="*/ 196875 h 279328"/>
                  <a:gd name="connsiteX9" fmla="*/ 109985 w 279328"/>
                  <a:gd name="connsiteY9" fmla="*/ 166627 h 279328"/>
                  <a:gd name="connsiteX10" fmla="*/ 105071 w 279328"/>
                  <a:gd name="connsiteY10" fmla="*/ 157122 h 279328"/>
                  <a:gd name="connsiteX11" fmla="*/ 88881 w 279328"/>
                  <a:gd name="connsiteY11" fmla="*/ 93446 h 279328"/>
                  <a:gd name="connsiteX12" fmla="*/ 133146 w 279328"/>
                  <a:gd name="connsiteY12" fmla="*/ 42921 h 279328"/>
                  <a:gd name="connsiteX13" fmla="*/ 147876 w 279328"/>
                  <a:gd name="connsiteY13" fmla="*/ 40360 h 279328"/>
                  <a:gd name="connsiteX14" fmla="*/ 159178 w 279328"/>
                  <a:gd name="connsiteY14" fmla="*/ 38162 h 279328"/>
                  <a:gd name="connsiteX15" fmla="*/ 196603 w 279328"/>
                  <a:gd name="connsiteY15" fmla="*/ 95023 h 279328"/>
                  <a:gd name="connsiteX16" fmla="*/ 182559 w 279328"/>
                  <a:gd name="connsiteY16" fmla="*/ 155544 h 279328"/>
                  <a:gd name="connsiteX17" fmla="*/ 176507 w 279328"/>
                  <a:gd name="connsiteY17" fmla="*/ 166873 h 279328"/>
                  <a:gd name="connsiteX18" fmla="*/ 174464 w 279328"/>
                  <a:gd name="connsiteY18" fmla="*/ 181783 h 279328"/>
                  <a:gd name="connsiteX19" fmla="*/ 195491 w 279328"/>
                  <a:gd name="connsiteY19" fmla="*/ 199319 h 279328"/>
                  <a:gd name="connsiteX20" fmla="*/ 232230 w 279328"/>
                  <a:gd name="connsiteY20" fmla="*/ 226372 h 279328"/>
                  <a:gd name="connsiteX21" fmla="*/ 266629 w 279328"/>
                  <a:gd name="connsiteY21" fmla="*/ 139664 h 279328"/>
                  <a:gd name="connsiteX22" fmla="*/ 139664 w 279328"/>
                  <a:gd name="connsiteY22" fmla="*/ 12699 h 279328"/>
                  <a:gd name="connsiteX23" fmla="*/ 159178 w 279328"/>
                  <a:gd name="connsiteY23" fmla="*/ 50861 h 279328"/>
                  <a:gd name="connsiteX24" fmla="*/ 152117 w 279328"/>
                  <a:gd name="connsiteY24" fmla="*/ 52335 h 279328"/>
                  <a:gd name="connsiteX25" fmla="*/ 133353 w 279328"/>
                  <a:gd name="connsiteY25" fmla="*/ 55607 h 279328"/>
                  <a:gd name="connsiteX26" fmla="*/ 101580 w 279328"/>
                  <a:gd name="connsiteY26" fmla="*/ 93446 h 279328"/>
                  <a:gd name="connsiteX27" fmla="*/ 116180 w 279328"/>
                  <a:gd name="connsiteY27" fmla="*/ 150966 h 279328"/>
                  <a:gd name="connsiteX28" fmla="*/ 121598 w 279328"/>
                  <a:gd name="connsiteY28" fmla="*/ 161506 h 279328"/>
                  <a:gd name="connsiteX29" fmla="*/ 101166 w 279328"/>
                  <a:gd name="connsiteY29" fmla="*/ 208487 h 279328"/>
                  <a:gd name="connsiteX30" fmla="*/ 56991 w 279328"/>
                  <a:gd name="connsiteY30" fmla="*/ 235903 h 279328"/>
                  <a:gd name="connsiteX31" fmla="*/ 139664 w 279328"/>
                  <a:gd name="connsiteY31" fmla="*/ 266629 h 279328"/>
                  <a:gd name="connsiteX32" fmla="*/ 223087 w 279328"/>
                  <a:gd name="connsiteY32" fmla="*/ 235217 h 279328"/>
                  <a:gd name="connsiteX33" fmla="*/ 190047 w 279328"/>
                  <a:gd name="connsiteY33" fmla="*/ 210815 h 279328"/>
                  <a:gd name="connsiteX34" fmla="*/ 162489 w 279328"/>
                  <a:gd name="connsiteY34" fmla="*/ 185960 h 279328"/>
                  <a:gd name="connsiteX35" fmla="*/ 165114 w 279328"/>
                  <a:gd name="connsiteY35" fmla="*/ 161260 h 279328"/>
                  <a:gd name="connsiteX36" fmla="*/ 171489 w 279328"/>
                  <a:gd name="connsiteY36" fmla="*/ 149337 h 279328"/>
                  <a:gd name="connsiteX37" fmla="*/ 183904 w 279328"/>
                  <a:gd name="connsiteY37" fmla="*/ 95023 h 279328"/>
                  <a:gd name="connsiteX38" fmla="*/ 159178 w 279328"/>
                  <a:gd name="connsiteY38" fmla="*/ 50861 h 27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28" h="279328">
                    <a:moveTo>
                      <a:pt x="139664" y="0"/>
                    </a:moveTo>
                    <a:cubicBezTo>
                      <a:pt x="216803" y="0"/>
                      <a:pt x="279328" y="62526"/>
                      <a:pt x="279328" y="139664"/>
                    </a:cubicBezTo>
                    <a:cubicBezTo>
                      <a:pt x="279328" y="216790"/>
                      <a:pt x="216803" y="279328"/>
                      <a:pt x="139664" y="279328"/>
                    </a:cubicBezTo>
                    <a:cubicBezTo>
                      <a:pt x="62526" y="279328"/>
                      <a:pt x="0" y="216790"/>
                      <a:pt x="0" y="139664"/>
                    </a:cubicBezTo>
                    <a:cubicBezTo>
                      <a:pt x="0" y="62526"/>
                      <a:pt x="62526" y="0"/>
                      <a:pt x="139664" y="0"/>
                    </a:cubicBezTo>
                    <a:close/>
                    <a:moveTo>
                      <a:pt x="139664" y="12699"/>
                    </a:moveTo>
                    <a:cubicBezTo>
                      <a:pt x="69535" y="12699"/>
                      <a:pt x="12699" y="69535"/>
                      <a:pt x="12699" y="139664"/>
                    </a:cubicBezTo>
                    <a:cubicBezTo>
                      <a:pt x="12699" y="173584"/>
                      <a:pt x="26084" y="204323"/>
                      <a:pt x="47757" y="227109"/>
                    </a:cubicBezTo>
                    <a:cubicBezTo>
                      <a:pt x="67090" y="210104"/>
                      <a:pt x="76363" y="205578"/>
                      <a:pt x="96032" y="196875"/>
                    </a:cubicBezTo>
                    <a:cubicBezTo>
                      <a:pt x="111615" y="190008"/>
                      <a:pt x="116038" y="180386"/>
                      <a:pt x="109985" y="166627"/>
                    </a:cubicBezTo>
                    <a:cubicBezTo>
                      <a:pt x="108615" y="163523"/>
                      <a:pt x="106895" y="160407"/>
                      <a:pt x="105071" y="157122"/>
                    </a:cubicBezTo>
                    <a:cubicBezTo>
                      <a:pt x="97946" y="144268"/>
                      <a:pt x="88881" y="128271"/>
                      <a:pt x="88881" y="93446"/>
                    </a:cubicBezTo>
                    <a:cubicBezTo>
                      <a:pt x="88881" y="43645"/>
                      <a:pt x="118844" y="43154"/>
                      <a:pt x="133146" y="42921"/>
                    </a:cubicBezTo>
                    <a:cubicBezTo>
                      <a:pt x="141048" y="42792"/>
                      <a:pt x="144513" y="41550"/>
                      <a:pt x="147876" y="40360"/>
                    </a:cubicBezTo>
                    <a:cubicBezTo>
                      <a:pt x="150941" y="39274"/>
                      <a:pt x="154109" y="38162"/>
                      <a:pt x="159178" y="38162"/>
                    </a:cubicBezTo>
                    <a:cubicBezTo>
                      <a:pt x="165360" y="38162"/>
                      <a:pt x="196603" y="40891"/>
                      <a:pt x="196603" y="95023"/>
                    </a:cubicBezTo>
                    <a:cubicBezTo>
                      <a:pt x="196603" y="131194"/>
                      <a:pt x="190486" y="141397"/>
                      <a:pt x="182559" y="155544"/>
                    </a:cubicBezTo>
                    <a:cubicBezTo>
                      <a:pt x="180684" y="158881"/>
                      <a:pt x="178654" y="162515"/>
                      <a:pt x="176507" y="166873"/>
                    </a:cubicBezTo>
                    <a:cubicBezTo>
                      <a:pt x="173649" y="172653"/>
                      <a:pt x="172989" y="177529"/>
                      <a:pt x="174464" y="181783"/>
                    </a:cubicBezTo>
                    <a:cubicBezTo>
                      <a:pt x="176610" y="187913"/>
                      <a:pt x="183490" y="193655"/>
                      <a:pt x="195491" y="199319"/>
                    </a:cubicBezTo>
                    <a:cubicBezTo>
                      <a:pt x="210039" y="206198"/>
                      <a:pt x="224652" y="219117"/>
                      <a:pt x="232230" y="226372"/>
                    </a:cubicBezTo>
                    <a:cubicBezTo>
                      <a:pt x="253503" y="203664"/>
                      <a:pt x="266629" y="173222"/>
                      <a:pt x="266629" y="139664"/>
                    </a:cubicBezTo>
                    <a:cubicBezTo>
                      <a:pt x="266629" y="69535"/>
                      <a:pt x="209793" y="12699"/>
                      <a:pt x="139664" y="12699"/>
                    </a:cubicBezTo>
                    <a:close/>
                    <a:moveTo>
                      <a:pt x="159178" y="50861"/>
                    </a:moveTo>
                    <a:cubicBezTo>
                      <a:pt x="156294" y="50861"/>
                      <a:pt x="154717" y="51404"/>
                      <a:pt x="152117" y="52335"/>
                    </a:cubicBezTo>
                    <a:cubicBezTo>
                      <a:pt x="148212" y="53719"/>
                      <a:pt x="143337" y="55439"/>
                      <a:pt x="133353" y="55607"/>
                    </a:cubicBezTo>
                    <a:cubicBezTo>
                      <a:pt x="119283" y="55840"/>
                      <a:pt x="101580" y="56137"/>
                      <a:pt x="101580" y="93446"/>
                    </a:cubicBezTo>
                    <a:cubicBezTo>
                      <a:pt x="101580" y="124986"/>
                      <a:pt x="109416" y="138785"/>
                      <a:pt x="116180" y="150966"/>
                    </a:cubicBezTo>
                    <a:cubicBezTo>
                      <a:pt x="118145" y="154523"/>
                      <a:pt x="119995" y="157872"/>
                      <a:pt x="121598" y="161506"/>
                    </a:cubicBezTo>
                    <a:cubicBezTo>
                      <a:pt x="130495" y="181705"/>
                      <a:pt x="123047" y="198827"/>
                      <a:pt x="101166" y="208487"/>
                    </a:cubicBezTo>
                    <a:cubicBezTo>
                      <a:pt x="82272" y="216828"/>
                      <a:pt x="74100" y="220928"/>
                      <a:pt x="56991" y="235903"/>
                    </a:cubicBezTo>
                    <a:cubicBezTo>
                      <a:pt x="79208" y="255016"/>
                      <a:pt x="108059" y="266629"/>
                      <a:pt x="139664" y="266629"/>
                    </a:cubicBezTo>
                    <a:cubicBezTo>
                      <a:pt x="171632" y="266629"/>
                      <a:pt x="200767" y="254719"/>
                      <a:pt x="223087" y="235217"/>
                    </a:cubicBezTo>
                    <a:cubicBezTo>
                      <a:pt x="215962" y="228467"/>
                      <a:pt x="202707" y="216790"/>
                      <a:pt x="190047" y="210815"/>
                    </a:cubicBezTo>
                    <a:cubicBezTo>
                      <a:pt x="174606" y="203509"/>
                      <a:pt x="165851" y="195607"/>
                      <a:pt x="162489" y="185960"/>
                    </a:cubicBezTo>
                    <a:cubicBezTo>
                      <a:pt x="159864" y="178434"/>
                      <a:pt x="160743" y="170119"/>
                      <a:pt x="165114" y="161260"/>
                    </a:cubicBezTo>
                    <a:cubicBezTo>
                      <a:pt x="167377" y="156669"/>
                      <a:pt x="169511" y="152855"/>
                      <a:pt x="171489" y="149337"/>
                    </a:cubicBezTo>
                    <a:cubicBezTo>
                      <a:pt x="178977" y="135953"/>
                      <a:pt x="183904" y="127870"/>
                      <a:pt x="183904" y="95023"/>
                    </a:cubicBezTo>
                    <a:cubicBezTo>
                      <a:pt x="183904" y="62461"/>
                      <a:pt x="170933" y="50861"/>
                      <a:pt x="159178" y="508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AF14DC32-B07F-406C-A601-E09A44C5CE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0863" y="589228"/>
                <a:ext cx="3023893" cy="6273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bg2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1100" b="1" cap="all" spc="200" dirty="0">
                    <a:solidFill>
                      <a:schemeClr val="tx2"/>
                    </a:solidFill>
                    <a:latin typeface="+mj-lt"/>
                    <a:ea typeface="Roboto" panose="02000000000000000000" pitchFamily="2" charset="0"/>
                  </a:rPr>
                  <a:t>Gazi Mehedi Hasan</a:t>
                </a: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1050" cap="all" spc="200" dirty="0">
                    <a:solidFill>
                      <a:schemeClr val="tx2"/>
                    </a:solidFill>
                    <a:latin typeface="+mj-lt"/>
                    <a:ea typeface="Roboto" panose="02000000000000000000" pitchFamily="2" charset="0"/>
                  </a:rPr>
                  <a:t>Front-End developer</a:t>
                </a:r>
                <a:endParaRPr lang="en-US" sz="1050" u="sng" cap="all" spc="200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74099</TotalTime>
  <Words>391</Words>
  <Application>Microsoft Office PowerPoint</Application>
  <PresentationFormat>Widescreen</PresentationFormat>
  <Paragraphs>136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Gill Sans</vt:lpstr>
      <vt:lpstr>Hand Of Sean (Demo)</vt:lpstr>
      <vt:lpstr>Open Sans</vt:lpstr>
      <vt:lpstr>Wingdings</vt:lpstr>
      <vt:lpstr>Custom Design</vt:lpstr>
      <vt:lpstr>Showeet theme</vt:lpstr>
      <vt:lpstr>showeet</vt:lpstr>
      <vt:lpstr>Welcome!</vt:lpstr>
      <vt:lpstr>What is DATA ?</vt:lpstr>
      <vt:lpstr>PowerPoint Presentation</vt:lpstr>
      <vt:lpstr>We Can Categorise Data Based 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- GmHasan</dc:title>
  <dc:creator>GmHasan</dc:creator>
  <cp:lastModifiedBy>Gazi Mehedi</cp:lastModifiedBy>
  <cp:revision>97</cp:revision>
  <dcterms:created xsi:type="dcterms:W3CDTF">2011-05-09T14:18:21Z</dcterms:created>
  <dcterms:modified xsi:type="dcterms:W3CDTF">2022-04-29T18:10:58Z</dcterms:modified>
  <cp:category>Templates</cp:category>
</cp:coreProperties>
</file>