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314F-5A2E-3447-38F4-9D2A39F0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0BF52-6E35-C9CE-049E-E7544CCE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6029-B0B1-2DE5-63D8-A91BDD60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36F7-B849-227F-435A-C4B29F46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C9CA-724D-CE34-AA57-197AF318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6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4675-5DA4-D679-5A9F-7821EBEC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886CE-C1C9-54CE-0C94-7439F9BBC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7F2C-F900-1FB4-6796-4C908944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7087-CB1C-0824-CDD5-73435D9A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6DF7-B940-7DF2-0AB5-D303E506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E1C63-E6CC-679D-15F3-4C16568DC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BDD58-1904-BA00-82D0-09B2EC75E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29334-9D61-E11C-167A-E0F10889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63E3-75C9-42A6-265A-C91031CE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1AE2-A39B-90F9-7003-7616FB95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1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1F08-4D4C-AD58-C097-37BADCC5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4149-64F8-3265-1173-0CBB8947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B05D-83C7-EE0C-1C43-671E06D9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F5B3-0D7C-4A9E-35A0-9410A4B2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8184-E070-9CCD-ADDB-96BAB02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584-91A5-B62A-3CBF-0B5AD38E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31EC7-D146-3452-9B71-9DA30C23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980D-A751-FE28-F108-0706547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07456-A063-97DE-FDB4-3EE4D766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27A4-3FA0-12F8-E401-779962FD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7F05-F6E9-BE5B-2455-007BA089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30A4-7D4F-B889-9B94-3163D7F9F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3D29-DDEF-4AF3-C198-25EF79F71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6818C-2BEC-65A3-2903-8A0540BF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4E59-2E69-32EE-86EA-6B7A0163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21B55-CE40-E1BF-6F04-FF93D02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97AA-9D1A-1C1D-6081-DAF6CC85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EEE8-C4DD-F146-FACF-B42C27EB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D3C4B-9F8C-A3A1-C817-89AD5AC4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F606E-B456-E33E-7DD1-F035E3BC4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9A771-7FF5-0D79-E6FE-1BE92099B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8B8BE-C7B1-C12C-475F-3EDFC925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F802B-CA61-52E4-3784-2142B96D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AA406-C93B-27D1-9B45-01FF22F6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23EC-2615-32E3-49BD-E32F23A5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3CAE1-3293-5FE7-A7AC-78FD9DBA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DC336-8650-B31E-80CE-875CA51C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9C627-1891-4452-FBEE-654DE39E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0769F-7681-9647-6A70-1FD8CE7A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C3D74-3AF7-B48F-1835-C4FDB357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6C61B-E8A2-5917-6CB5-3BDB7389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11D5-DB25-D1AD-7C01-0851777F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AA32-9E10-9A46-4A30-540F2AF9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81E22-D583-BD69-1B58-36AF995D2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AC138-3C2D-7B2C-9917-D13FE1C5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CC434-F6BB-B6D8-55ED-6ED74ECA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CE8DE-7BBE-4E21-C14E-0625B93D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298C-A87A-5F42-75B7-FE0AC531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31E0C-DB44-EAE5-D4F6-A6C5A388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DA56E-47CE-BE6F-EF9C-C44AC15D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B1A4E-BBB5-3A61-B53E-4E40F46A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AE563-78E8-1CFD-B758-12093080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3F76F-4D53-AF09-30D2-A8FA1F22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3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8F920-DEFE-0E82-E8C9-63D3ADE9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CC6A-B3E4-9014-DE77-DCDD5928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3095-6C4E-497A-3109-31DCBE2A8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86CD-6747-4DC0-BE9F-0ED7BF527FCB}" type="datetimeFigureOut">
              <a:rPr lang="en-IN" smtClean="0"/>
              <a:t>10/12/2024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4334D-10A3-CEB4-6929-81D1F3299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CC9F-E363-71B1-1753-D4D72DFFA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52BA-838A-43AA-B1C4-28236218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1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D0B6-A22B-51DD-DAF0-C3D905252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7062"/>
          </a:xfrm>
        </p:spPr>
        <p:txBody>
          <a:bodyPr/>
          <a:lstStyle/>
          <a:p>
            <a:r>
              <a:rPr lang="en-US" dirty="0"/>
              <a:t>Disaster Tweet Classification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7DCF9-2302-D6B1-33B1-B33675A33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Garima Mahajan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0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92F1-459D-4E64-0BFE-C82D8A5A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Distribution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CC8408-0575-37CD-F99C-0680470065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7" y="2214654"/>
            <a:ext cx="5020066" cy="35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FE6771-615F-8F94-4E01-17A30097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2214653"/>
            <a:ext cx="6057218" cy="35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4FA4-A6E6-519A-01AD-1F146D85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 Category vs Target</a:t>
            </a:r>
            <a:br>
              <a:rPr lang="en-US" b="1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0CDC4A-8F4D-7479-C569-BECAA710A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1" y="1839750"/>
            <a:ext cx="5184658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59901B-6CD0-6069-C335-60B0AC52AD25}"/>
              </a:ext>
            </a:extLst>
          </p:cNvPr>
          <p:cNvSpPr txBox="1"/>
          <p:nvPr/>
        </p:nvSpPr>
        <p:spPr>
          <a:xfrm>
            <a:off x="5620009" y="2032000"/>
            <a:ext cx="6307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This bar plot shows the relationship between different keyword categories and the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Natural Disaster</a:t>
            </a:r>
            <a:r>
              <a:rPr lang="en-US" dirty="0"/>
              <a:t>: Shows the highest mean target value (around 0.46), indicating these keywords are more strongly associated with the positive target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Man-Made Disaster</a:t>
            </a:r>
            <a:r>
              <a:rPr lang="en-US" dirty="0"/>
              <a:t>: Displays a slightly lower mean target value (~0.42) but with a larger spread (error bar).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Other</a:t>
            </a:r>
            <a:r>
              <a:rPr lang="en-US" dirty="0"/>
              <a:t>: Has the lowest mean target value (~0.43) with minimal variance.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r>
              <a:rPr lang="en-US" dirty="0"/>
              <a:t>: The target variable (likely binary for disaster classification) is more associated with natural disaster keywords compared to other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50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EBA-7BC1-1A13-088E-3D73F280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Results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C281BB-B7A4-F800-398F-CB2683530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1839750"/>
            <a:ext cx="3600450" cy="35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79F09CC-2FD6-7703-15AE-0D8EE42E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765219"/>
            <a:ext cx="3800474" cy="366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A886891-54FF-8638-3BA2-188F56CD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91" y="1749796"/>
            <a:ext cx="4604009" cy="369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82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22BF-DBB4-4C60-5937-655B9204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Receiver Operating Characteristic (ROC) Curve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B6EC0-4957-A5FD-1F6E-2DAD5FD4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The ROC curve assesses the model’s ability to distinguish between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ROC curve</a:t>
            </a:r>
            <a:r>
              <a:rPr lang="en-US" dirty="0"/>
              <a:t> shows excellent performance with an </a:t>
            </a:r>
            <a:r>
              <a:rPr lang="en-US" b="1" dirty="0"/>
              <a:t>area under the curve (AUC) of 0.96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curve is very close to the top-left corner, which indicates a high true positive rate (sensitivity) with a low false positive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r>
              <a:rPr lang="en-US" dirty="0"/>
              <a:t>: The model has high predictive power and can effectively discriminate between the two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7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3D34-ACCC-27B9-FE7F-02277FD6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Precision-Recall Curve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8386-6B13-045C-DBE8-EB14557E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The Precision-Recall curve evaluates performance when focusing on the positive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remains close to </a:t>
            </a:r>
            <a:r>
              <a:rPr lang="en-US" b="1" dirty="0"/>
              <a:t>1.0</a:t>
            </a:r>
            <a:r>
              <a:rPr lang="en-US" dirty="0"/>
              <a:t> for most recall values, highlighting very few false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slight drop in precision occurs as recall approaches higher values (trade-off between precision and recall).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r>
              <a:rPr lang="en-US" dirty="0"/>
              <a:t>: The model performs well, maintaining high precision across varying levels of recall, which is ideal for imbalanced datasets or disaster-related classification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45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A442-5F8C-A398-8F4A-B7A1CEB8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2E2C-E08D-D535-3D15-7C7D8EC4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ROC AUC</a:t>
            </a:r>
            <a:r>
              <a:rPr lang="en-US" dirty="0"/>
              <a:t> of 0.96 and strong </a:t>
            </a:r>
            <a:r>
              <a:rPr lang="en-US" b="1" dirty="0"/>
              <a:t>Precision-Recall curve</a:t>
            </a:r>
            <a:r>
              <a:rPr lang="en-US" dirty="0"/>
              <a:t> suggest that the model performs exceptionally well for binary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keyword category analysis</a:t>
            </a:r>
            <a:r>
              <a:rPr lang="en-US" dirty="0"/>
              <a:t> further supports that natural disaster keywords are more predictive of the target variable, followed by man-made disasters and others.</a:t>
            </a:r>
          </a:p>
          <a:p>
            <a:r>
              <a:rPr lang="en-US" dirty="0"/>
              <a:t>These insights indicate a robust model with excellent generalization and predictive capability.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9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6E9A-B963-2F3D-9CF1-D86F43EE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3A8D2-7798-CB13-9D15-1673D12FA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1" t="18752" r="3900" b="11201"/>
          <a:stretch/>
        </p:blipFill>
        <p:spPr>
          <a:xfrm>
            <a:off x="1590675" y="1558117"/>
            <a:ext cx="7690485" cy="4550584"/>
          </a:xfrm>
        </p:spPr>
      </p:pic>
    </p:spTree>
    <p:extLst>
      <p:ext uri="{BB962C8B-B14F-4D97-AF65-F5344CB8AC3E}">
        <p14:creationId xmlns:p14="http://schemas.microsoft.com/office/powerpoint/2010/main" val="17403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Disaster Tweet Classification Model</vt:lpstr>
      <vt:lpstr>Target Distribution</vt:lpstr>
      <vt:lpstr>Keyword Category vs Target </vt:lpstr>
      <vt:lpstr>Modelling Results</vt:lpstr>
      <vt:lpstr>Receiver Operating Characteristic (ROC) Curve </vt:lpstr>
      <vt:lpstr>Precision-Recall Curve </vt:lpstr>
      <vt:lpstr>Insights Summary</vt:lpstr>
      <vt:lpstr>Model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Tweet Classification Model</dc:title>
  <dc:creator>Garima Mahajan/MSAT/BBL</dc:creator>
  <cp:lastModifiedBy>Garima Mahajan/MSAT/BBL</cp:lastModifiedBy>
  <cp:revision>1</cp:revision>
  <dcterms:created xsi:type="dcterms:W3CDTF">2024-12-10T16:34:28Z</dcterms:created>
  <dcterms:modified xsi:type="dcterms:W3CDTF">2024-12-10T16:46:54Z</dcterms:modified>
</cp:coreProperties>
</file>