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library was used using import </a:t>
          </a:r>
          <a:r>
            <a:rPr lang="en-US" dirty="0" err="1"/>
            <a:t>Tkinter</a:t>
          </a:r>
          <a:r>
            <a:rPr lang="en-US" dirty="0"/>
            <a:t> as tk.</a:t>
          </a:r>
        </a:p>
        <a:p>
          <a:r>
            <a:rPr lang="en-US" dirty="0"/>
            <a:t>VS Code used for the Python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def keyword was used to define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Global keyword was used in the functions to create global variable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root= </a:t>
          </a:r>
          <a:r>
            <a:rPr lang="en-US" dirty="0" err="1"/>
            <a:t>tk.Tk</a:t>
          </a:r>
          <a:r>
            <a:rPr lang="en-US" dirty="0"/>
            <a:t>() for creating a GUI window 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 err="1"/>
            <a:t>root.title</a:t>
          </a:r>
          <a:r>
            <a:rPr lang="en-US" dirty="0"/>
            <a:t> to give title to GUI application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 err="1"/>
            <a:t>root.mainloop</a:t>
          </a:r>
          <a:r>
            <a:rPr lang="en-US" dirty="0"/>
            <a:t>() is method to execute in the window</a:t>
          </a:r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LinFactNeighborX="-3698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/>
            <a:t>try and except keywords were employed inside evaluate_calculation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Individual buttons were created as </a:t>
          </a:r>
          <a:r>
            <a:rPr lang="en-US" dirty="0" err="1"/>
            <a:t>tk.Button</a:t>
          </a:r>
          <a:r>
            <a:rPr lang="en-US" dirty="0"/>
            <a:t> as part of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Grid method was used to put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/>
            <a:t>For each button, position was specified using row and column number</a:t>
          </a:r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/>
            <a:t>Paranthesis was removed in clear_field function button because the function is being passed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110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library use for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Tkinter</a:t>
          </a:r>
          <a:r>
            <a:rPr lang="en-US" sz="1800" kern="1200" dirty="0"/>
            <a:t> library was used using import </a:t>
          </a:r>
          <a:r>
            <a:rPr lang="en-US" sz="1800" kern="1200" dirty="0" err="1"/>
            <a:t>Tkinter</a:t>
          </a:r>
          <a:r>
            <a:rPr lang="en-US" sz="1800" kern="1200" dirty="0"/>
            <a:t> as tk.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VS Code used for the Python code</a:t>
          </a:r>
        </a:p>
      </dsp:txBody>
      <dsp:txXfrm>
        <a:off x="930572" y="3032"/>
        <a:ext cx="2833338" cy="1700003"/>
      </dsp:txXfrm>
    </dsp:sp>
    <dsp:sp modelId="{112F2CE0-D0DC-481F-AE3D-88B2C13B706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 keyword was used to define 3 functions: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add_to_calculation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evaluate_calculation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clear_field</a:t>
          </a:r>
          <a:endParaRPr lang="en-US" sz="1800" kern="1200" dirty="0"/>
        </a:p>
      </dsp:txBody>
      <dsp:txXfrm>
        <a:off x="4047245" y="3032"/>
        <a:ext cx="2833338" cy="1700003"/>
      </dsp:txXfrm>
    </dsp:sp>
    <dsp:sp modelId="{0D7BB137-5339-47F9-86EF-DDE73F46139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keyword was used in the functions to create global variable inside the function. </a:t>
          </a:r>
        </a:p>
      </dsp:txBody>
      <dsp:txXfrm>
        <a:off x="7163917" y="3032"/>
        <a:ext cx="2833338" cy="1700003"/>
      </dsp:txXfrm>
    </dsp:sp>
    <dsp:sp modelId="{3988DCE6-4950-456E-8120-4D53DD63BE86}">
      <dsp:nvSpPr>
        <dsp:cNvPr id="0" name=""/>
        <dsp:cNvSpPr/>
      </dsp:nvSpPr>
      <dsp:spPr>
        <a:xfrm>
          <a:off x="825796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root= </a:t>
          </a:r>
          <a:r>
            <a:rPr lang="en-US" sz="1800" kern="1200" dirty="0" err="1"/>
            <a:t>tk.Tk</a:t>
          </a:r>
          <a:r>
            <a:rPr lang="en-US" sz="1800" kern="1200" dirty="0"/>
            <a:t>() for creating a GUI window </a:t>
          </a:r>
        </a:p>
      </dsp:txBody>
      <dsp:txXfrm>
        <a:off x="825796" y="1986369"/>
        <a:ext cx="2833338" cy="1700003"/>
      </dsp:txXfrm>
    </dsp:sp>
    <dsp:sp modelId="{95E04D87-C3BD-42B6-957C-6355B39DF25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root.title</a:t>
          </a:r>
          <a:r>
            <a:rPr lang="en-US" sz="1800" kern="1200" dirty="0"/>
            <a:t> to give title to GUI application</a:t>
          </a:r>
        </a:p>
      </dsp:txBody>
      <dsp:txXfrm>
        <a:off x="4047245" y="1986369"/>
        <a:ext cx="2833338" cy="1700003"/>
      </dsp:txXfrm>
    </dsp:sp>
    <dsp:sp modelId="{29D89A5C-7833-42D9-A20C-69CC636B01D6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root.mainloop</a:t>
          </a:r>
          <a:r>
            <a:rPr lang="en-US" sz="1800" kern="1200" dirty="0"/>
            <a:t>() is method to execute in the window</a:t>
          </a:r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and except keywords were employed inside evaluate_calculation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Individual buttons were created as </a:t>
          </a:r>
          <a:r>
            <a:rPr lang="en-US" sz="2400" kern="1200" dirty="0" err="1"/>
            <a:t>tk.Button</a:t>
          </a:r>
          <a:r>
            <a:rPr lang="en-US" sz="2400" kern="1200" dirty="0"/>
            <a:t> as part of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Grid method was used to put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33138"/>
          <a:ext cx="10927829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each button, position was specified using row and column number</a:t>
          </a:r>
        </a:p>
      </dsp:txBody>
      <dsp:txXfrm>
        <a:off x="56237" y="89375"/>
        <a:ext cx="10815355" cy="1039555"/>
      </dsp:txXfrm>
    </dsp:sp>
    <dsp:sp modelId="{6B275A73-E05B-4EEE-9F77-69FE08F41A7C}">
      <dsp:nvSpPr>
        <dsp:cNvPr id="0" name=""/>
        <dsp:cNvSpPr/>
      </dsp:nvSpPr>
      <dsp:spPr>
        <a:xfrm>
          <a:off x="0" y="1268687"/>
          <a:ext cx="10927829" cy="1152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Paranthesis was removed in clear_field function button because the function is being passed and not called</a:t>
          </a:r>
        </a:p>
      </dsp:txBody>
      <dsp:txXfrm>
        <a:off x="56237" y="1324924"/>
        <a:ext cx="10815355" cy="1039555"/>
      </dsp:txXfrm>
    </dsp:sp>
    <dsp:sp modelId="{FF3A3DDB-8427-493D-AC3F-759C6B5B2F1B}">
      <dsp:nvSpPr>
        <dsp:cNvPr id="0" name=""/>
        <dsp:cNvSpPr/>
      </dsp:nvSpPr>
      <dsp:spPr>
        <a:xfrm>
          <a:off x="0" y="2504237"/>
          <a:ext cx="10927829" cy="1152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Lambda is removed in clear and equals button since there is no parameter for the function in that case</a:t>
          </a:r>
        </a:p>
      </dsp:txBody>
      <dsp:txXfrm>
        <a:off x="56237" y="2560474"/>
        <a:ext cx="10815355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Tkinter library use for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Python Based GUI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GARIMA 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in VS Code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performs core mathematical operations encompassing addition, subtraction, multiplication, and division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495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907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2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81280" y="4541520"/>
            <a:ext cx="3626493" cy="787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image displays the final appearance of the GUI Calculator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3" r="67983" b="41787"/>
          <a:stretch/>
        </p:blipFill>
        <p:spPr>
          <a:xfrm>
            <a:off x="5340466" y="467208"/>
            <a:ext cx="55496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65261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2024-03-09T08:58:15Z</dcterms:modified>
</cp:coreProperties>
</file>