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8F7972-82B7-4AEB-92B6-C2AC2D8AECB8}" v="526" dt="2024-03-09T18:18:21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ima Mahajan/OPS/BBL" userId="b3a8aa5d-8c88-4e29-878b-39afa047cefa" providerId="ADAL" clId="{D78F7972-82B7-4AEB-92B6-C2AC2D8AECB8}"/>
    <pc:docChg chg="undo custSel addSld delSld modSld">
      <pc:chgData name="Garima Mahajan/OPS/BBL" userId="b3a8aa5d-8c88-4e29-878b-39afa047cefa" providerId="ADAL" clId="{D78F7972-82B7-4AEB-92B6-C2AC2D8AECB8}" dt="2024-03-09T18:18:21.280" v="579" actId="313"/>
      <pc:docMkLst>
        <pc:docMk/>
      </pc:docMkLst>
      <pc:sldChg chg="addSp modSp mod setBg">
        <pc:chgData name="Garima Mahajan/OPS/BBL" userId="b3a8aa5d-8c88-4e29-878b-39afa047cefa" providerId="ADAL" clId="{D78F7972-82B7-4AEB-92B6-C2AC2D8AECB8}" dt="2024-03-09T14:42:44.935" v="54" actId="14100"/>
        <pc:sldMkLst>
          <pc:docMk/>
          <pc:sldMk cId="3211831041" sldId="256"/>
        </pc:sldMkLst>
        <pc:spChg chg="mod">
          <ac:chgData name="Garima Mahajan/OPS/BBL" userId="b3a8aa5d-8c88-4e29-878b-39afa047cefa" providerId="ADAL" clId="{D78F7972-82B7-4AEB-92B6-C2AC2D8AECB8}" dt="2024-03-09T14:42:44.935" v="54" actId="14100"/>
          <ac:spMkLst>
            <pc:docMk/>
            <pc:sldMk cId="3211831041" sldId="256"/>
            <ac:spMk id="2" creationId="{20818414-62D0-DAFB-C326-A20CD65FADA8}"/>
          </ac:spMkLst>
        </pc:spChg>
        <pc:spChg chg="mod">
          <ac:chgData name="Garima Mahajan/OPS/BBL" userId="b3a8aa5d-8c88-4e29-878b-39afa047cefa" providerId="ADAL" clId="{D78F7972-82B7-4AEB-92B6-C2AC2D8AECB8}" dt="2024-03-09T14:42:10.344" v="46" actId="26606"/>
          <ac:spMkLst>
            <pc:docMk/>
            <pc:sldMk cId="3211831041" sldId="256"/>
            <ac:spMk id="3" creationId="{E3C973EF-2456-D3B3-8A3D-A7E45512302F}"/>
          </ac:spMkLst>
        </pc:spChg>
        <pc:spChg chg="add">
          <ac:chgData name="Garima Mahajan/OPS/BBL" userId="b3a8aa5d-8c88-4e29-878b-39afa047cefa" providerId="ADAL" clId="{D78F7972-82B7-4AEB-92B6-C2AC2D8AECB8}" dt="2024-03-09T14:42:10.344" v="46" actId="26606"/>
          <ac:spMkLst>
            <pc:docMk/>
            <pc:sldMk cId="3211831041" sldId="256"/>
            <ac:spMk id="10" creationId="{8A94871E-96FC-4ADE-815B-41A636E34F1A}"/>
          </ac:spMkLst>
        </pc:spChg>
        <pc:spChg chg="add">
          <ac:chgData name="Garima Mahajan/OPS/BBL" userId="b3a8aa5d-8c88-4e29-878b-39afa047cefa" providerId="ADAL" clId="{D78F7972-82B7-4AEB-92B6-C2AC2D8AECB8}" dt="2024-03-09T14:42:10.344" v="46" actId="26606"/>
          <ac:spMkLst>
            <pc:docMk/>
            <pc:sldMk cId="3211831041" sldId="256"/>
            <ac:spMk id="12" creationId="{3FCFB1DE-0B7E-48CC-BA90-B2AB0889F9D6}"/>
          </ac:spMkLst>
        </pc:spChg>
        <pc:picChg chg="add mod modCrop">
          <ac:chgData name="Garima Mahajan/OPS/BBL" userId="b3a8aa5d-8c88-4e29-878b-39afa047cefa" providerId="ADAL" clId="{D78F7972-82B7-4AEB-92B6-C2AC2D8AECB8}" dt="2024-03-09T14:42:10.344" v="46" actId="26606"/>
          <ac:picMkLst>
            <pc:docMk/>
            <pc:sldMk cId="3211831041" sldId="256"/>
            <ac:picMk id="5" creationId="{50D55043-260A-145E-1C44-017BA26B8CB2}"/>
          </ac:picMkLst>
        </pc:picChg>
      </pc:sldChg>
      <pc:sldChg chg="addSp delSp modSp mod setBg">
        <pc:chgData name="Garima Mahajan/OPS/BBL" userId="b3a8aa5d-8c88-4e29-878b-39afa047cefa" providerId="ADAL" clId="{D78F7972-82B7-4AEB-92B6-C2AC2D8AECB8}" dt="2024-03-09T16:46:15.856" v="63" actId="20577"/>
        <pc:sldMkLst>
          <pc:docMk/>
          <pc:sldMk cId="4059308290" sldId="257"/>
        </pc:sldMkLst>
        <pc:spChg chg="mo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2" creationId="{501B6F01-C1C0-94B9-CEB3-77080FDF666E}"/>
          </ac:spMkLst>
        </pc:spChg>
        <pc:spChg chg="add del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3" creationId="{7D13270C-E2EE-D8A9-9257-E57F9E7FF963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8" creationId="{09588DA8-065E-4F6F-8EFD-43104AB2E0CF}"/>
          </ac:spMkLst>
        </pc:spChg>
        <pc:spChg chg="add del">
          <ac:chgData name="Garima Mahajan/OPS/BBL" userId="b3a8aa5d-8c88-4e29-878b-39afa047cefa" providerId="ADAL" clId="{D78F7972-82B7-4AEB-92B6-C2AC2D8AECB8}" dt="2024-03-09T14:39:06.883" v="6" actId="26606"/>
          <ac:spMkLst>
            <pc:docMk/>
            <pc:sldMk cId="4059308290" sldId="257"/>
            <ac:spMk id="9" creationId="{9F6F39C2-8746-4599-843B-CED156C408BF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10" creationId="{C4285719-470E-454C-AF62-8323075F1F5B}"/>
          </ac:spMkLst>
        </pc:spChg>
        <pc:spChg chg="add del">
          <ac:chgData name="Garima Mahajan/OPS/BBL" userId="b3a8aa5d-8c88-4e29-878b-39afa047cefa" providerId="ADAL" clId="{D78F7972-82B7-4AEB-92B6-C2AC2D8AECB8}" dt="2024-03-09T14:39:06.883" v="6" actId="26606"/>
          <ac:spMkLst>
            <pc:docMk/>
            <pc:sldMk cId="4059308290" sldId="257"/>
            <ac:spMk id="11" creationId="{A5D714AD-9E94-4752-AA45-D4B0EAAB52E2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12" creationId="{CD9FE4EF-C4D8-49A0-B2FF-81D8DB7D8A24}"/>
          </ac:spMkLst>
        </pc:spChg>
        <pc:spChg chg="add del">
          <ac:chgData name="Garima Mahajan/OPS/BBL" userId="b3a8aa5d-8c88-4e29-878b-39afa047cefa" providerId="ADAL" clId="{D78F7972-82B7-4AEB-92B6-C2AC2D8AECB8}" dt="2024-03-09T14:39:06.883" v="6" actId="26606"/>
          <ac:spMkLst>
            <pc:docMk/>
            <pc:sldMk cId="4059308290" sldId="257"/>
            <ac:spMk id="13" creationId="{7FF89E09-42FB-4694-96E4-95652B1D83E4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14" creationId="{4300840D-0A0B-4512-BACA-B439D5B9C57C}"/>
          </ac:spMkLst>
        </pc:spChg>
        <pc:spChg chg="add del">
          <ac:chgData name="Garima Mahajan/OPS/BBL" userId="b3a8aa5d-8c88-4e29-878b-39afa047cefa" providerId="ADAL" clId="{D78F7972-82B7-4AEB-92B6-C2AC2D8AECB8}" dt="2024-03-09T14:39:06.883" v="6" actId="26606"/>
          <ac:spMkLst>
            <pc:docMk/>
            <pc:sldMk cId="4059308290" sldId="257"/>
            <ac:spMk id="15" creationId="{25D3C032-881F-4579-A4BF-0FA966E9F350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16" creationId="{D2B78728-A580-49A7-84F9-6EF6F583ADE0}"/>
          </ac:spMkLst>
        </pc:spChg>
        <pc:spChg chg="add mod">
          <ac:chgData name="Garima Mahajan/OPS/BBL" userId="b3a8aa5d-8c88-4e29-878b-39afa047cefa" providerId="ADAL" clId="{D78F7972-82B7-4AEB-92B6-C2AC2D8AECB8}" dt="2024-03-09T16:46:15.856" v="63" actId="20577"/>
          <ac:spMkLst>
            <pc:docMk/>
            <pc:sldMk cId="4059308290" sldId="257"/>
            <ac:spMk id="17" creationId="{7D13270C-E2EE-D8A9-9257-E57F9E7FF963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18" creationId="{38FAA1A1-D861-433F-88FA-1E9D6FD31D11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20" creationId="{8D71EDA1-87BF-4D5D-AB79-F346FD19278A}"/>
          </ac:spMkLst>
        </pc:spChg>
        <pc:graphicFrameChg chg="add del">
          <ac:chgData name="Garima Mahajan/OPS/BBL" userId="b3a8aa5d-8c88-4e29-878b-39afa047cefa" providerId="ADAL" clId="{D78F7972-82B7-4AEB-92B6-C2AC2D8AECB8}" dt="2024-03-09T14:39:06.883" v="6" actId="26606"/>
          <ac:graphicFrameMkLst>
            <pc:docMk/>
            <pc:sldMk cId="4059308290" sldId="257"/>
            <ac:graphicFrameMk id="5" creationId="{F0A75023-AB0A-6036-88D0-7F5844A6F079}"/>
          </ac:graphicFrameMkLst>
        </pc:graphicFrameChg>
      </pc:sldChg>
      <pc:sldChg chg="modSp">
        <pc:chgData name="Garima Mahajan/OPS/BBL" userId="b3a8aa5d-8c88-4e29-878b-39afa047cefa" providerId="ADAL" clId="{D78F7972-82B7-4AEB-92B6-C2AC2D8AECB8}" dt="2024-03-09T18:13:15.294" v="501" actId="20577"/>
        <pc:sldMkLst>
          <pc:docMk/>
          <pc:sldMk cId="507341500" sldId="260"/>
        </pc:sldMkLst>
        <pc:graphicFrameChg chg="mod">
          <ac:chgData name="Garima Mahajan/OPS/BBL" userId="b3a8aa5d-8c88-4e29-878b-39afa047cefa" providerId="ADAL" clId="{D78F7972-82B7-4AEB-92B6-C2AC2D8AECB8}" dt="2024-03-09T18:13:15.294" v="501" actId="20577"/>
          <ac:graphicFrameMkLst>
            <pc:docMk/>
            <pc:sldMk cId="507341500" sldId="260"/>
            <ac:graphicFrameMk id="5" creationId="{490CA332-AAFA-0571-164B-0A5662EBB4CF}"/>
          </ac:graphicFrameMkLst>
        </pc:graphicFrameChg>
      </pc:sldChg>
      <pc:sldChg chg="modSp">
        <pc:chgData name="Garima Mahajan/OPS/BBL" userId="b3a8aa5d-8c88-4e29-878b-39afa047cefa" providerId="ADAL" clId="{D78F7972-82B7-4AEB-92B6-C2AC2D8AECB8}" dt="2024-03-09T18:18:21.280" v="579" actId="313"/>
        <pc:sldMkLst>
          <pc:docMk/>
          <pc:sldMk cId="3029399311" sldId="261"/>
        </pc:sldMkLst>
        <pc:graphicFrameChg chg="mod">
          <ac:chgData name="Garima Mahajan/OPS/BBL" userId="b3a8aa5d-8c88-4e29-878b-39afa047cefa" providerId="ADAL" clId="{D78F7972-82B7-4AEB-92B6-C2AC2D8AECB8}" dt="2024-03-09T18:18:21.280" v="579" actId="313"/>
          <ac:graphicFrameMkLst>
            <pc:docMk/>
            <pc:sldMk cId="3029399311" sldId="261"/>
            <ac:graphicFrameMk id="5" creationId="{4A95F975-0391-3D4B-2EF1-9DC861060E84}"/>
          </ac:graphicFrameMkLst>
        </pc:graphicFrameChg>
      </pc:sldChg>
      <pc:sldChg chg="modSp">
        <pc:chgData name="Garima Mahajan/OPS/BBL" userId="b3a8aa5d-8c88-4e29-878b-39afa047cefa" providerId="ADAL" clId="{D78F7972-82B7-4AEB-92B6-C2AC2D8AECB8}" dt="2024-03-09T16:44:45.919" v="62" actId="20577"/>
        <pc:sldMkLst>
          <pc:docMk/>
          <pc:sldMk cId="3944067794" sldId="264"/>
        </pc:sldMkLst>
        <pc:graphicFrameChg chg="mod">
          <ac:chgData name="Garima Mahajan/OPS/BBL" userId="b3a8aa5d-8c88-4e29-878b-39afa047cefa" providerId="ADAL" clId="{D78F7972-82B7-4AEB-92B6-C2AC2D8AECB8}" dt="2024-03-09T16:44:45.919" v="62" actId="20577"/>
          <ac:graphicFrameMkLst>
            <pc:docMk/>
            <pc:sldMk cId="3944067794" sldId="264"/>
            <ac:graphicFrameMk id="5" creationId="{4421069C-21D8-2A1C-18D6-FF9CA3A84DE7}"/>
          </ac:graphicFrameMkLst>
        </pc:graphicFrameChg>
      </pc:sldChg>
      <pc:sldChg chg="addSp delSp modSp add del mod setBg addAnim delDesignElem">
        <pc:chgData name="Garima Mahajan/OPS/BBL" userId="b3a8aa5d-8c88-4e29-878b-39afa047cefa" providerId="ADAL" clId="{D78F7972-82B7-4AEB-92B6-C2AC2D8AECB8}" dt="2024-03-09T14:40:00.693" v="8" actId="47"/>
        <pc:sldMkLst>
          <pc:docMk/>
          <pc:sldMk cId="4221062955" sldId="266"/>
        </pc:sldMkLst>
        <pc:spChg chg="mo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2" creationId="{20818414-62D0-DAFB-C326-A20CD65FADA8}"/>
          </ac:spMkLst>
        </pc:spChg>
        <pc:spChg chg="mo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3" creationId="{E3C973EF-2456-D3B3-8A3D-A7E45512302F}"/>
          </ac:spMkLst>
        </pc:spChg>
        <pc:spChg chg="ad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5" creationId="{DC631C0B-6DA6-4E57-8231-CE32B3434A7E}"/>
          </ac:spMkLst>
        </pc:spChg>
        <pc:spChg chg="ad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8" creationId="{43C48B49-6135-48B6-AC0F-97E5D8D1F03F}"/>
          </ac:spMkLst>
        </pc:spChg>
        <pc:spChg chg="ad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10" creationId="{9715DAF0-AE1B-46C9-8A6B-DB2AA05AB91D}"/>
          </ac:spMkLst>
        </pc:spChg>
        <pc:spChg chg="del">
          <ac:chgData name="Garima Mahajan/OPS/BBL" userId="b3a8aa5d-8c88-4e29-878b-39afa047cefa" providerId="ADAL" clId="{D78F7972-82B7-4AEB-92B6-C2AC2D8AECB8}" dt="2024-03-09T14:37:55.257" v="1"/>
          <ac:spMkLst>
            <pc:docMk/>
            <pc:sldMk cId="4221062955" sldId="266"/>
            <ac:spMk id="12" creationId="{74751229-0244-4FBB-BED1-407467F4C951}"/>
          </ac:spMkLst>
        </pc:spChg>
        <pc:spChg chg="ad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14" creationId="{F256AC18-FB41-4977-8B0C-F5082335AB7D}"/>
          </ac:spMkLst>
        </pc:spChg>
        <pc:spChg chg="ad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16" creationId="{AFF4A713-7B75-4B21-90D7-5AB19547C728}"/>
          </ac:spMkLst>
        </pc:spChg>
        <pc:picChg chg="del">
          <ac:chgData name="Garima Mahajan/OPS/BBL" userId="b3a8aa5d-8c88-4e29-878b-39afa047cefa" providerId="ADAL" clId="{D78F7972-82B7-4AEB-92B6-C2AC2D8AECB8}" dt="2024-03-09T14:37:55.257" v="1"/>
          <ac:picMkLst>
            <pc:docMk/>
            <pc:sldMk cId="4221062955" sldId="266"/>
            <ac:picMk id="9" creationId="{783122CA-ACDC-4C64-B152-997CB4E3844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C410AC-B153-42C1-B359-DC74220D8D7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8EE367D-5E01-47FE-B384-1010F00F0EBA}">
      <dgm:prSet/>
      <dgm:spPr/>
      <dgm:t>
        <a:bodyPr/>
        <a:lstStyle/>
        <a:p>
          <a:pPr>
            <a:defRPr cap="all"/>
          </a:pPr>
          <a:r>
            <a:rPr lang="en-US"/>
            <a:t>Basic Python Calculator creation was known</a:t>
          </a:r>
        </a:p>
      </dgm:t>
    </dgm:pt>
    <dgm:pt modelId="{D4A8D4D3-8F8D-4E8C-A172-1FE5762585C8}" type="parTrans" cxnId="{01D02C72-8EBC-4440-A2B7-6E70314A3090}">
      <dgm:prSet/>
      <dgm:spPr/>
      <dgm:t>
        <a:bodyPr/>
        <a:lstStyle/>
        <a:p>
          <a:endParaRPr lang="en-US"/>
        </a:p>
      </dgm:t>
    </dgm:pt>
    <dgm:pt modelId="{E5A1B083-1278-4172-98E9-C49825DDFAB2}" type="sibTrans" cxnId="{01D02C72-8EBC-4440-A2B7-6E70314A3090}">
      <dgm:prSet/>
      <dgm:spPr/>
      <dgm:t>
        <a:bodyPr/>
        <a:lstStyle/>
        <a:p>
          <a:endParaRPr lang="en-US"/>
        </a:p>
      </dgm:t>
    </dgm:pt>
    <dgm:pt modelId="{F7D954F5-D28F-4C01-A1AF-F672D4BC0265}">
      <dgm:prSet/>
      <dgm:spPr/>
      <dgm:t>
        <a:bodyPr/>
        <a:lstStyle/>
        <a:p>
          <a:pPr>
            <a:defRPr cap="all"/>
          </a:pPr>
          <a:r>
            <a:rPr lang="en-US" dirty="0"/>
            <a:t>To inculcate that knowledge for creating a Graphical User Interface CALCULATOR FOR ENHANCED VISUALISATION </a:t>
          </a:r>
        </a:p>
      </dgm:t>
    </dgm:pt>
    <dgm:pt modelId="{9834267C-5937-44F0-9CB1-85A1D734961D}" type="parTrans" cxnId="{4050F0EC-8441-4D97-97AC-29FFF0C610AB}">
      <dgm:prSet/>
      <dgm:spPr/>
      <dgm:t>
        <a:bodyPr/>
        <a:lstStyle/>
        <a:p>
          <a:endParaRPr lang="en-US"/>
        </a:p>
      </dgm:t>
    </dgm:pt>
    <dgm:pt modelId="{47D5377B-5991-40E0-84EB-B9CA5CCEB5A4}" type="sibTrans" cxnId="{4050F0EC-8441-4D97-97AC-29FFF0C610AB}">
      <dgm:prSet/>
      <dgm:spPr/>
      <dgm:t>
        <a:bodyPr/>
        <a:lstStyle/>
        <a:p>
          <a:endParaRPr lang="en-US"/>
        </a:p>
      </dgm:t>
    </dgm:pt>
    <dgm:pt modelId="{968A67F1-8EA1-4AED-9398-EA011DEE2F1A}" type="pres">
      <dgm:prSet presAssocID="{D2C410AC-B153-42C1-B359-DC74220D8D7C}" presName="root" presStyleCnt="0">
        <dgm:presLayoutVars>
          <dgm:dir/>
          <dgm:resizeHandles val="exact"/>
        </dgm:presLayoutVars>
      </dgm:prSet>
      <dgm:spPr/>
    </dgm:pt>
    <dgm:pt modelId="{98EC6F36-779A-4F1C-B285-D7C8D9479C65}" type="pres">
      <dgm:prSet presAssocID="{88EE367D-5E01-47FE-B384-1010F00F0EBA}" presName="compNode" presStyleCnt="0"/>
      <dgm:spPr/>
    </dgm:pt>
    <dgm:pt modelId="{9404829E-EAE4-4703-AE95-49A480C05795}" type="pres">
      <dgm:prSet presAssocID="{88EE367D-5E01-47FE-B384-1010F00F0EBA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0EE3582-71E3-41F9-BA59-B5E667D5DC01}" type="pres">
      <dgm:prSet presAssocID="{88EE367D-5E01-47FE-B384-1010F00F0E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6B294A6-557F-43DF-90C1-182C92C8D721}" type="pres">
      <dgm:prSet presAssocID="{88EE367D-5E01-47FE-B384-1010F00F0EBA}" presName="spaceRect" presStyleCnt="0"/>
      <dgm:spPr/>
    </dgm:pt>
    <dgm:pt modelId="{0683A681-2230-473F-B927-9C90E91A7E70}" type="pres">
      <dgm:prSet presAssocID="{88EE367D-5E01-47FE-B384-1010F00F0EBA}" presName="textRect" presStyleLbl="revTx" presStyleIdx="0" presStyleCnt="2">
        <dgm:presLayoutVars>
          <dgm:chMax val="1"/>
          <dgm:chPref val="1"/>
        </dgm:presLayoutVars>
      </dgm:prSet>
      <dgm:spPr/>
    </dgm:pt>
    <dgm:pt modelId="{EE90AB6A-7FC3-4254-8EF0-7F2746349343}" type="pres">
      <dgm:prSet presAssocID="{E5A1B083-1278-4172-98E9-C49825DDFAB2}" presName="sibTrans" presStyleCnt="0"/>
      <dgm:spPr/>
    </dgm:pt>
    <dgm:pt modelId="{43A53132-C9D3-47CF-8C3D-42D8B63D8A52}" type="pres">
      <dgm:prSet presAssocID="{F7D954F5-D28F-4C01-A1AF-F672D4BC0265}" presName="compNode" presStyleCnt="0"/>
      <dgm:spPr/>
    </dgm:pt>
    <dgm:pt modelId="{B33AA6BE-EA6B-4450-B63D-89EF8C706EF0}" type="pres">
      <dgm:prSet presAssocID="{F7D954F5-D28F-4C01-A1AF-F672D4BC0265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E38BC16-F441-4E06-8AAA-A3538EC85F19}" type="pres">
      <dgm:prSet presAssocID="{F7D954F5-D28F-4C01-A1AF-F672D4BC026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249B31F-9F28-4803-B35E-D77C7C1F0F85}" type="pres">
      <dgm:prSet presAssocID="{F7D954F5-D28F-4C01-A1AF-F672D4BC0265}" presName="spaceRect" presStyleCnt="0"/>
      <dgm:spPr/>
    </dgm:pt>
    <dgm:pt modelId="{B608832F-726A-435F-80E0-6D32FDA73861}" type="pres">
      <dgm:prSet presAssocID="{F7D954F5-D28F-4C01-A1AF-F672D4BC0265}" presName="textRect" presStyleLbl="revTx" presStyleIdx="1" presStyleCnt="2" custScaleX="135271">
        <dgm:presLayoutVars>
          <dgm:chMax val="1"/>
          <dgm:chPref val="1"/>
        </dgm:presLayoutVars>
      </dgm:prSet>
      <dgm:spPr/>
    </dgm:pt>
  </dgm:ptLst>
  <dgm:cxnLst>
    <dgm:cxn modelId="{6244F203-178C-4C4A-8895-10CB1CBB750D}" type="presOf" srcId="{F7D954F5-D28F-4C01-A1AF-F672D4BC0265}" destId="{B608832F-726A-435F-80E0-6D32FDA73861}" srcOrd="0" destOrd="0" presId="urn:microsoft.com/office/officeart/2018/5/layout/IconLeafLabelList"/>
    <dgm:cxn modelId="{935F3D12-C378-45B5-9DF8-C0DE2FC882B0}" type="presOf" srcId="{D2C410AC-B153-42C1-B359-DC74220D8D7C}" destId="{968A67F1-8EA1-4AED-9398-EA011DEE2F1A}" srcOrd="0" destOrd="0" presId="urn:microsoft.com/office/officeart/2018/5/layout/IconLeafLabelList"/>
    <dgm:cxn modelId="{01D02C72-8EBC-4440-A2B7-6E70314A3090}" srcId="{D2C410AC-B153-42C1-B359-DC74220D8D7C}" destId="{88EE367D-5E01-47FE-B384-1010F00F0EBA}" srcOrd="0" destOrd="0" parTransId="{D4A8D4D3-8F8D-4E8C-A172-1FE5762585C8}" sibTransId="{E5A1B083-1278-4172-98E9-C49825DDFAB2}"/>
    <dgm:cxn modelId="{F9F5037B-577F-4746-A339-E0BBAF3826BA}" type="presOf" srcId="{88EE367D-5E01-47FE-B384-1010F00F0EBA}" destId="{0683A681-2230-473F-B927-9C90E91A7E70}" srcOrd="0" destOrd="0" presId="urn:microsoft.com/office/officeart/2018/5/layout/IconLeafLabelList"/>
    <dgm:cxn modelId="{4050F0EC-8441-4D97-97AC-29FFF0C610AB}" srcId="{D2C410AC-B153-42C1-B359-DC74220D8D7C}" destId="{F7D954F5-D28F-4C01-A1AF-F672D4BC0265}" srcOrd="1" destOrd="0" parTransId="{9834267C-5937-44F0-9CB1-85A1D734961D}" sibTransId="{47D5377B-5991-40E0-84EB-B9CA5CCEB5A4}"/>
    <dgm:cxn modelId="{1FE66C95-00C2-4C0A-B651-21D70F9A1116}" type="presParOf" srcId="{968A67F1-8EA1-4AED-9398-EA011DEE2F1A}" destId="{98EC6F36-779A-4F1C-B285-D7C8D9479C65}" srcOrd="0" destOrd="0" presId="urn:microsoft.com/office/officeart/2018/5/layout/IconLeafLabelList"/>
    <dgm:cxn modelId="{658BD62A-50E5-40D2-974E-7A66679E8DDF}" type="presParOf" srcId="{98EC6F36-779A-4F1C-B285-D7C8D9479C65}" destId="{9404829E-EAE4-4703-AE95-49A480C05795}" srcOrd="0" destOrd="0" presId="urn:microsoft.com/office/officeart/2018/5/layout/IconLeafLabelList"/>
    <dgm:cxn modelId="{D51AC7FE-B0F4-417A-8C3F-0D84CC0E6741}" type="presParOf" srcId="{98EC6F36-779A-4F1C-B285-D7C8D9479C65}" destId="{80EE3582-71E3-41F9-BA59-B5E667D5DC01}" srcOrd="1" destOrd="0" presId="urn:microsoft.com/office/officeart/2018/5/layout/IconLeafLabelList"/>
    <dgm:cxn modelId="{9AFF4409-0C42-41CB-8BA5-E787432C3158}" type="presParOf" srcId="{98EC6F36-779A-4F1C-B285-D7C8D9479C65}" destId="{76B294A6-557F-43DF-90C1-182C92C8D721}" srcOrd="2" destOrd="0" presId="urn:microsoft.com/office/officeart/2018/5/layout/IconLeafLabelList"/>
    <dgm:cxn modelId="{6DCE72DA-B371-4BC8-AEE5-36ED5246181B}" type="presParOf" srcId="{98EC6F36-779A-4F1C-B285-D7C8D9479C65}" destId="{0683A681-2230-473F-B927-9C90E91A7E70}" srcOrd="3" destOrd="0" presId="urn:microsoft.com/office/officeart/2018/5/layout/IconLeafLabelList"/>
    <dgm:cxn modelId="{5792C69A-C0D8-4C4F-90EE-EA77C558C0B5}" type="presParOf" srcId="{968A67F1-8EA1-4AED-9398-EA011DEE2F1A}" destId="{EE90AB6A-7FC3-4254-8EF0-7F2746349343}" srcOrd="1" destOrd="0" presId="urn:microsoft.com/office/officeart/2018/5/layout/IconLeafLabelList"/>
    <dgm:cxn modelId="{9B3E29EC-1648-4E62-A703-579F625C980C}" type="presParOf" srcId="{968A67F1-8EA1-4AED-9398-EA011DEE2F1A}" destId="{43A53132-C9D3-47CF-8C3D-42D8B63D8A52}" srcOrd="2" destOrd="0" presId="urn:microsoft.com/office/officeart/2018/5/layout/IconLeafLabelList"/>
    <dgm:cxn modelId="{9E0A41C0-0E2D-4B91-A360-FD5FFFEF3A4E}" type="presParOf" srcId="{43A53132-C9D3-47CF-8C3D-42D8B63D8A52}" destId="{B33AA6BE-EA6B-4450-B63D-89EF8C706EF0}" srcOrd="0" destOrd="0" presId="urn:microsoft.com/office/officeart/2018/5/layout/IconLeafLabelList"/>
    <dgm:cxn modelId="{BD9C774E-0534-4CE3-BD9A-22AB0009F222}" type="presParOf" srcId="{43A53132-C9D3-47CF-8C3D-42D8B63D8A52}" destId="{9E38BC16-F441-4E06-8AAA-A3538EC85F19}" srcOrd="1" destOrd="0" presId="urn:microsoft.com/office/officeart/2018/5/layout/IconLeafLabelList"/>
    <dgm:cxn modelId="{3EBE5911-8E9F-42E9-95A2-614E40E5C44A}" type="presParOf" srcId="{43A53132-C9D3-47CF-8C3D-42D8B63D8A52}" destId="{8249B31F-9F28-4803-B35E-D77C7C1F0F85}" srcOrd="2" destOrd="0" presId="urn:microsoft.com/office/officeart/2018/5/layout/IconLeafLabelList"/>
    <dgm:cxn modelId="{7A2191B8-352D-422E-BB2D-F8556FFB89BE}" type="presParOf" srcId="{43A53132-C9D3-47CF-8C3D-42D8B63D8A52}" destId="{B608832F-726A-435F-80E0-6D32FDA7386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08D1A6-E010-4468-92E2-B305642191B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87E753A-B32F-4B6C-B0B2-598B54AA92CE}">
      <dgm:prSet/>
      <dgm:spPr/>
      <dgm:t>
        <a:bodyPr/>
        <a:lstStyle/>
        <a:p>
          <a:pPr>
            <a:defRPr cap="all"/>
          </a:pPr>
          <a:r>
            <a:rPr lang="en-US"/>
            <a:t>To build Python Based GUI Calculator:</a:t>
          </a:r>
        </a:p>
      </dgm:t>
    </dgm:pt>
    <dgm:pt modelId="{32D380DD-6685-466C-A2EE-E8B9CAA0CE6E}" type="parTrans" cxnId="{1E9D7637-EC2C-40C9-8EEA-31365B6474B4}">
      <dgm:prSet/>
      <dgm:spPr/>
      <dgm:t>
        <a:bodyPr/>
        <a:lstStyle/>
        <a:p>
          <a:endParaRPr lang="en-US"/>
        </a:p>
      </dgm:t>
    </dgm:pt>
    <dgm:pt modelId="{D2335246-6903-4586-992E-AE5E6D745639}" type="sibTrans" cxnId="{1E9D7637-EC2C-40C9-8EEA-31365B6474B4}">
      <dgm:prSet/>
      <dgm:spPr/>
      <dgm:t>
        <a:bodyPr/>
        <a:lstStyle/>
        <a:p>
          <a:endParaRPr lang="en-US"/>
        </a:p>
      </dgm:t>
    </dgm:pt>
    <dgm:pt modelId="{89023A87-0188-45F2-881C-97C683429E81}">
      <dgm:prSet/>
      <dgm:spPr/>
      <dgm:t>
        <a:bodyPr/>
        <a:lstStyle/>
        <a:p>
          <a:pPr>
            <a:defRPr cap="all"/>
          </a:pPr>
          <a:r>
            <a:rPr lang="en-US"/>
            <a:t>- Tkinter library was used to create the GUI interface</a:t>
          </a:r>
        </a:p>
      </dgm:t>
    </dgm:pt>
    <dgm:pt modelId="{0CC6CD12-2709-4823-8348-37237D2EC7FA}" type="parTrans" cxnId="{6543CD8C-8C90-4189-A000-73F4FB951128}">
      <dgm:prSet/>
      <dgm:spPr/>
      <dgm:t>
        <a:bodyPr/>
        <a:lstStyle/>
        <a:p>
          <a:endParaRPr lang="en-US"/>
        </a:p>
      </dgm:t>
    </dgm:pt>
    <dgm:pt modelId="{83F27CF4-0D55-480B-BF64-93A31CDDFC18}" type="sibTrans" cxnId="{6543CD8C-8C90-4189-A000-73F4FB951128}">
      <dgm:prSet/>
      <dgm:spPr/>
      <dgm:t>
        <a:bodyPr/>
        <a:lstStyle/>
        <a:p>
          <a:endParaRPr lang="en-US"/>
        </a:p>
      </dgm:t>
    </dgm:pt>
    <dgm:pt modelId="{FCE837CB-56F3-4FD8-A2BD-B71C29E6230B}">
      <dgm:prSet/>
      <dgm:spPr/>
      <dgm:t>
        <a:bodyPr/>
        <a:lstStyle/>
        <a:p>
          <a:pPr>
            <a:defRPr cap="all"/>
          </a:pPr>
          <a:r>
            <a:rPr lang="en-US"/>
            <a:t>- Basic functions were employed</a:t>
          </a:r>
        </a:p>
      </dgm:t>
    </dgm:pt>
    <dgm:pt modelId="{A84DD61C-2823-49F8-9D8D-803A30BCB036}" type="parTrans" cxnId="{E3550052-5F14-43AC-8204-D20F8AB0381E}">
      <dgm:prSet/>
      <dgm:spPr/>
      <dgm:t>
        <a:bodyPr/>
        <a:lstStyle/>
        <a:p>
          <a:endParaRPr lang="en-US"/>
        </a:p>
      </dgm:t>
    </dgm:pt>
    <dgm:pt modelId="{B946DAA7-9065-4A99-9C31-65D995B86489}" type="sibTrans" cxnId="{E3550052-5F14-43AC-8204-D20F8AB0381E}">
      <dgm:prSet/>
      <dgm:spPr/>
      <dgm:t>
        <a:bodyPr/>
        <a:lstStyle/>
        <a:p>
          <a:endParaRPr lang="en-US"/>
        </a:p>
      </dgm:t>
    </dgm:pt>
    <dgm:pt modelId="{04575226-0777-4232-B3CE-32B468634DD6}" type="pres">
      <dgm:prSet presAssocID="{F708D1A6-E010-4468-92E2-B305642191B9}" presName="root" presStyleCnt="0">
        <dgm:presLayoutVars>
          <dgm:dir/>
          <dgm:resizeHandles val="exact"/>
        </dgm:presLayoutVars>
      </dgm:prSet>
      <dgm:spPr/>
    </dgm:pt>
    <dgm:pt modelId="{75A54B6E-DF18-46C7-B7E6-E62159050449}" type="pres">
      <dgm:prSet presAssocID="{687E753A-B32F-4B6C-B0B2-598B54AA92CE}" presName="compNode" presStyleCnt="0"/>
      <dgm:spPr/>
    </dgm:pt>
    <dgm:pt modelId="{1216DAA5-1934-4FD1-BED9-65188B4A51B4}" type="pres">
      <dgm:prSet presAssocID="{687E753A-B32F-4B6C-B0B2-598B54AA92C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AFE5473-745E-4C61-9C9E-0BDC053C5EA7}" type="pres">
      <dgm:prSet presAssocID="{687E753A-B32F-4B6C-B0B2-598B54AA92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CB7B6F3-938E-4EAF-8208-BAAAA5019845}" type="pres">
      <dgm:prSet presAssocID="{687E753A-B32F-4B6C-B0B2-598B54AA92CE}" presName="spaceRect" presStyleCnt="0"/>
      <dgm:spPr/>
    </dgm:pt>
    <dgm:pt modelId="{73FCC424-124F-467F-8322-8FE3FCD761D2}" type="pres">
      <dgm:prSet presAssocID="{687E753A-B32F-4B6C-B0B2-598B54AA92CE}" presName="textRect" presStyleLbl="revTx" presStyleIdx="0" presStyleCnt="3">
        <dgm:presLayoutVars>
          <dgm:chMax val="1"/>
          <dgm:chPref val="1"/>
        </dgm:presLayoutVars>
      </dgm:prSet>
      <dgm:spPr/>
    </dgm:pt>
    <dgm:pt modelId="{CA261C10-1465-4C0B-A923-DEDF6FB703B2}" type="pres">
      <dgm:prSet presAssocID="{D2335246-6903-4586-992E-AE5E6D745639}" presName="sibTrans" presStyleCnt="0"/>
      <dgm:spPr/>
    </dgm:pt>
    <dgm:pt modelId="{B50B8651-B9AD-40CC-8838-D2DD57104C06}" type="pres">
      <dgm:prSet presAssocID="{89023A87-0188-45F2-881C-97C683429E81}" presName="compNode" presStyleCnt="0"/>
      <dgm:spPr/>
    </dgm:pt>
    <dgm:pt modelId="{DAAF0B2D-74B9-44E9-8AB8-A811FD98FE5E}" type="pres">
      <dgm:prSet presAssocID="{89023A87-0188-45F2-881C-97C683429E8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8CD785E-71BE-43B7-B769-791F3AB0E484}" type="pres">
      <dgm:prSet presAssocID="{89023A87-0188-45F2-881C-97C683429E8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0CC7B4A4-61FE-4285-8226-BFCB7BF7D53A}" type="pres">
      <dgm:prSet presAssocID="{89023A87-0188-45F2-881C-97C683429E81}" presName="spaceRect" presStyleCnt="0"/>
      <dgm:spPr/>
    </dgm:pt>
    <dgm:pt modelId="{A04125EC-0D33-41A0-B1BD-7B922CB78C02}" type="pres">
      <dgm:prSet presAssocID="{89023A87-0188-45F2-881C-97C683429E81}" presName="textRect" presStyleLbl="revTx" presStyleIdx="1" presStyleCnt="3">
        <dgm:presLayoutVars>
          <dgm:chMax val="1"/>
          <dgm:chPref val="1"/>
        </dgm:presLayoutVars>
      </dgm:prSet>
      <dgm:spPr/>
    </dgm:pt>
    <dgm:pt modelId="{34B0CA97-2089-4FDC-8223-EDC6AE58E957}" type="pres">
      <dgm:prSet presAssocID="{83F27CF4-0D55-480B-BF64-93A31CDDFC18}" presName="sibTrans" presStyleCnt="0"/>
      <dgm:spPr/>
    </dgm:pt>
    <dgm:pt modelId="{0A06A3E8-5538-43A0-9BEF-9DAB023DA7B1}" type="pres">
      <dgm:prSet presAssocID="{FCE837CB-56F3-4FD8-A2BD-B71C29E6230B}" presName="compNode" presStyleCnt="0"/>
      <dgm:spPr/>
    </dgm:pt>
    <dgm:pt modelId="{8F0F0D71-353A-48FE-8FB3-A07EB275CCD2}" type="pres">
      <dgm:prSet presAssocID="{FCE837CB-56F3-4FD8-A2BD-B71C29E6230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DD63991-522B-4F73-9D2A-554FB92C8BD5}" type="pres">
      <dgm:prSet presAssocID="{FCE837CB-56F3-4FD8-A2BD-B71C29E623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ADBCEC5-1749-4B6C-99FA-EB9AD70477FC}" type="pres">
      <dgm:prSet presAssocID="{FCE837CB-56F3-4FD8-A2BD-B71C29E6230B}" presName="spaceRect" presStyleCnt="0"/>
      <dgm:spPr/>
    </dgm:pt>
    <dgm:pt modelId="{BB50AF59-A497-45C1-B5B4-EB0ADEFB3A7F}" type="pres">
      <dgm:prSet presAssocID="{FCE837CB-56F3-4FD8-A2BD-B71C29E6230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77CED05-5900-4BE5-95BA-CA3607CE1211}" type="presOf" srcId="{687E753A-B32F-4B6C-B0B2-598B54AA92CE}" destId="{73FCC424-124F-467F-8322-8FE3FCD761D2}" srcOrd="0" destOrd="0" presId="urn:microsoft.com/office/officeart/2018/5/layout/IconLeafLabelList"/>
    <dgm:cxn modelId="{1E9D7637-EC2C-40C9-8EEA-31365B6474B4}" srcId="{F708D1A6-E010-4468-92E2-B305642191B9}" destId="{687E753A-B32F-4B6C-B0B2-598B54AA92CE}" srcOrd="0" destOrd="0" parTransId="{32D380DD-6685-466C-A2EE-E8B9CAA0CE6E}" sibTransId="{D2335246-6903-4586-992E-AE5E6D745639}"/>
    <dgm:cxn modelId="{B9D5AE3F-A5B1-4083-89AC-E9D3DD7B2F51}" type="presOf" srcId="{FCE837CB-56F3-4FD8-A2BD-B71C29E6230B}" destId="{BB50AF59-A497-45C1-B5B4-EB0ADEFB3A7F}" srcOrd="0" destOrd="0" presId="urn:microsoft.com/office/officeart/2018/5/layout/IconLeafLabelList"/>
    <dgm:cxn modelId="{36A41C6C-373F-4C75-B40C-A0BB48BA8762}" type="presOf" srcId="{F708D1A6-E010-4468-92E2-B305642191B9}" destId="{04575226-0777-4232-B3CE-32B468634DD6}" srcOrd="0" destOrd="0" presId="urn:microsoft.com/office/officeart/2018/5/layout/IconLeafLabelList"/>
    <dgm:cxn modelId="{E3550052-5F14-43AC-8204-D20F8AB0381E}" srcId="{F708D1A6-E010-4468-92E2-B305642191B9}" destId="{FCE837CB-56F3-4FD8-A2BD-B71C29E6230B}" srcOrd="2" destOrd="0" parTransId="{A84DD61C-2823-49F8-9D8D-803A30BCB036}" sibTransId="{B946DAA7-9065-4A99-9C31-65D995B86489}"/>
    <dgm:cxn modelId="{6543CD8C-8C90-4189-A000-73F4FB951128}" srcId="{F708D1A6-E010-4468-92E2-B305642191B9}" destId="{89023A87-0188-45F2-881C-97C683429E81}" srcOrd="1" destOrd="0" parTransId="{0CC6CD12-2709-4823-8348-37237D2EC7FA}" sibTransId="{83F27CF4-0D55-480B-BF64-93A31CDDFC18}"/>
    <dgm:cxn modelId="{AFCA3BB8-7905-43DA-B906-C7358233C4CF}" type="presOf" srcId="{89023A87-0188-45F2-881C-97C683429E81}" destId="{A04125EC-0D33-41A0-B1BD-7B922CB78C02}" srcOrd="0" destOrd="0" presId="urn:microsoft.com/office/officeart/2018/5/layout/IconLeafLabelList"/>
    <dgm:cxn modelId="{34337297-F87E-461D-B0EF-AA5FBE6CBBC4}" type="presParOf" srcId="{04575226-0777-4232-B3CE-32B468634DD6}" destId="{75A54B6E-DF18-46C7-B7E6-E62159050449}" srcOrd="0" destOrd="0" presId="urn:microsoft.com/office/officeart/2018/5/layout/IconLeafLabelList"/>
    <dgm:cxn modelId="{DF590834-A83D-4FF4-853E-F6EAC5E858E9}" type="presParOf" srcId="{75A54B6E-DF18-46C7-B7E6-E62159050449}" destId="{1216DAA5-1934-4FD1-BED9-65188B4A51B4}" srcOrd="0" destOrd="0" presId="urn:microsoft.com/office/officeart/2018/5/layout/IconLeafLabelList"/>
    <dgm:cxn modelId="{C3B26E0E-B377-43D7-B62B-1155964CE005}" type="presParOf" srcId="{75A54B6E-DF18-46C7-B7E6-E62159050449}" destId="{6AFE5473-745E-4C61-9C9E-0BDC053C5EA7}" srcOrd="1" destOrd="0" presId="urn:microsoft.com/office/officeart/2018/5/layout/IconLeafLabelList"/>
    <dgm:cxn modelId="{4DB16315-CD79-4555-89A3-5ADE3473908D}" type="presParOf" srcId="{75A54B6E-DF18-46C7-B7E6-E62159050449}" destId="{9CB7B6F3-938E-4EAF-8208-BAAAA5019845}" srcOrd="2" destOrd="0" presId="urn:microsoft.com/office/officeart/2018/5/layout/IconLeafLabelList"/>
    <dgm:cxn modelId="{B6540004-F1D7-41DA-AC0C-6D039B1F54FE}" type="presParOf" srcId="{75A54B6E-DF18-46C7-B7E6-E62159050449}" destId="{73FCC424-124F-467F-8322-8FE3FCD761D2}" srcOrd="3" destOrd="0" presId="urn:microsoft.com/office/officeart/2018/5/layout/IconLeafLabelList"/>
    <dgm:cxn modelId="{93A1E519-DE8F-4B27-958F-1D7B47CB0969}" type="presParOf" srcId="{04575226-0777-4232-B3CE-32B468634DD6}" destId="{CA261C10-1465-4C0B-A923-DEDF6FB703B2}" srcOrd="1" destOrd="0" presId="urn:microsoft.com/office/officeart/2018/5/layout/IconLeafLabelList"/>
    <dgm:cxn modelId="{A25C37FC-DBA7-4EE6-8D6D-76943DE41BA5}" type="presParOf" srcId="{04575226-0777-4232-B3CE-32B468634DD6}" destId="{B50B8651-B9AD-40CC-8838-D2DD57104C06}" srcOrd="2" destOrd="0" presId="urn:microsoft.com/office/officeart/2018/5/layout/IconLeafLabelList"/>
    <dgm:cxn modelId="{AD28C5B3-9E53-4540-8F22-D2918D0EE68A}" type="presParOf" srcId="{B50B8651-B9AD-40CC-8838-D2DD57104C06}" destId="{DAAF0B2D-74B9-44E9-8AB8-A811FD98FE5E}" srcOrd="0" destOrd="0" presId="urn:microsoft.com/office/officeart/2018/5/layout/IconLeafLabelList"/>
    <dgm:cxn modelId="{487CA25C-75D5-4CBE-9C90-0830738950FE}" type="presParOf" srcId="{B50B8651-B9AD-40CC-8838-D2DD57104C06}" destId="{08CD785E-71BE-43B7-B769-791F3AB0E484}" srcOrd="1" destOrd="0" presId="urn:microsoft.com/office/officeart/2018/5/layout/IconLeafLabelList"/>
    <dgm:cxn modelId="{FA0B3FF2-4F63-4634-9EA7-529F5BBFEAA5}" type="presParOf" srcId="{B50B8651-B9AD-40CC-8838-D2DD57104C06}" destId="{0CC7B4A4-61FE-4285-8226-BFCB7BF7D53A}" srcOrd="2" destOrd="0" presId="urn:microsoft.com/office/officeart/2018/5/layout/IconLeafLabelList"/>
    <dgm:cxn modelId="{6A41D50B-97D3-44AF-AB4C-41BC90846E94}" type="presParOf" srcId="{B50B8651-B9AD-40CC-8838-D2DD57104C06}" destId="{A04125EC-0D33-41A0-B1BD-7B922CB78C02}" srcOrd="3" destOrd="0" presId="urn:microsoft.com/office/officeart/2018/5/layout/IconLeafLabelList"/>
    <dgm:cxn modelId="{5A6926B8-386D-4B39-8F65-B52ED54DBC18}" type="presParOf" srcId="{04575226-0777-4232-B3CE-32B468634DD6}" destId="{34B0CA97-2089-4FDC-8223-EDC6AE58E957}" srcOrd="3" destOrd="0" presId="urn:microsoft.com/office/officeart/2018/5/layout/IconLeafLabelList"/>
    <dgm:cxn modelId="{8D5A633E-8CCC-4AB1-BC22-1341C01D88FF}" type="presParOf" srcId="{04575226-0777-4232-B3CE-32B468634DD6}" destId="{0A06A3E8-5538-43A0-9BEF-9DAB023DA7B1}" srcOrd="4" destOrd="0" presId="urn:microsoft.com/office/officeart/2018/5/layout/IconLeafLabelList"/>
    <dgm:cxn modelId="{5A049E14-7201-4A60-B874-0F830769E17C}" type="presParOf" srcId="{0A06A3E8-5538-43A0-9BEF-9DAB023DA7B1}" destId="{8F0F0D71-353A-48FE-8FB3-A07EB275CCD2}" srcOrd="0" destOrd="0" presId="urn:microsoft.com/office/officeart/2018/5/layout/IconLeafLabelList"/>
    <dgm:cxn modelId="{D615F9E3-CC94-4F08-9B1F-5154EEAFFF6A}" type="presParOf" srcId="{0A06A3E8-5538-43A0-9BEF-9DAB023DA7B1}" destId="{7DD63991-522B-4F73-9D2A-554FB92C8BD5}" srcOrd="1" destOrd="0" presId="urn:microsoft.com/office/officeart/2018/5/layout/IconLeafLabelList"/>
    <dgm:cxn modelId="{D180C78F-5503-43EF-8938-59F85926A5EA}" type="presParOf" srcId="{0A06A3E8-5538-43A0-9BEF-9DAB023DA7B1}" destId="{AADBCEC5-1749-4B6C-99FA-EB9AD70477FC}" srcOrd="2" destOrd="0" presId="urn:microsoft.com/office/officeart/2018/5/layout/IconLeafLabelList"/>
    <dgm:cxn modelId="{D9D35CD0-319B-43D4-AAF8-CC120DCFF108}" type="presParOf" srcId="{0A06A3E8-5538-43A0-9BEF-9DAB023DA7B1}" destId="{BB50AF59-A497-45C1-B5B4-EB0ADEFB3A7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747FB0-53E3-4A8D-9E96-AC8C8FBC9E6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5E96C1-B024-4043-8BCB-EC28F1BE4B79}">
      <dgm:prSet/>
      <dgm:spPr/>
      <dgm:t>
        <a:bodyPr/>
        <a:lstStyle/>
        <a:p>
          <a:r>
            <a:rPr lang="en-US" dirty="0"/>
            <a:t>The </a:t>
          </a:r>
          <a:r>
            <a:rPr lang="en-US" dirty="0" err="1"/>
            <a:t>Tkinter</a:t>
          </a:r>
          <a:r>
            <a:rPr lang="en-US" dirty="0"/>
            <a:t> library was </a:t>
          </a:r>
          <a:r>
            <a:rPr lang="en-US" dirty="0" err="1"/>
            <a:t>utilizeed</a:t>
          </a:r>
          <a:r>
            <a:rPr lang="en-US" dirty="0"/>
            <a:t> by importing it with the alias ‘</a:t>
          </a:r>
          <a:r>
            <a:rPr lang="en-US" dirty="0" err="1"/>
            <a:t>tk</a:t>
          </a:r>
          <a:r>
            <a:rPr lang="en-US" dirty="0"/>
            <a:t>’.</a:t>
          </a:r>
        </a:p>
        <a:p>
          <a:r>
            <a:rPr lang="en-US" dirty="0"/>
            <a:t>Python code was developed using VS Code</a:t>
          </a:r>
        </a:p>
      </dgm:t>
    </dgm:pt>
    <dgm:pt modelId="{F89398B6-1743-4C5C-A5EF-6F6A08262F0D}" type="parTrans" cxnId="{38E0E939-EAF8-48D3-944E-6928EDF7214B}">
      <dgm:prSet/>
      <dgm:spPr/>
      <dgm:t>
        <a:bodyPr/>
        <a:lstStyle/>
        <a:p>
          <a:endParaRPr lang="en-US"/>
        </a:p>
      </dgm:t>
    </dgm:pt>
    <dgm:pt modelId="{BFAD67D6-DC1C-4903-B910-A37A8BEA83EB}" type="sibTrans" cxnId="{38E0E939-EAF8-48D3-944E-6928EDF7214B}">
      <dgm:prSet/>
      <dgm:spPr/>
      <dgm:t>
        <a:bodyPr/>
        <a:lstStyle/>
        <a:p>
          <a:endParaRPr lang="en-US"/>
        </a:p>
      </dgm:t>
    </dgm:pt>
    <dgm:pt modelId="{DDA554CF-0E74-4F18-A0D7-FFAF59A885D1}">
      <dgm:prSet/>
      <dgm:spPr/>
      <dgm:t>
        <a:bodyPr/>
        <a:lstStyle/>
        <a:p>
          <a:r>
            <a:rPr lang="en-US" dirty="0"/>
            <a:t>The ‘def’ keyword was used to declare the 3 functions:</a:t>
          </a:r>
        </a:p>
        <a:p>
          <a:r>
            <a:rPr lang="en-US" dirty="0"/>
            <a:t>- </a:t>
          </a:r>
          <a:r>
            <a:rPr lang="en-US" dirty="0" err="1"/>
            <a:t>add_to_calculation</a:t>
          </a:r>
          <a:endParaRPr lang="en-US" dirty="0"/>
        </a:p>
        <a:p>
          <a:r>
            <a:rPr lang="en-US" dirty="0"/>
            <a:t>- </a:t>
          </a:r>
          <a:r>
            <a:rPr lang="en-US" dirty="0" err="1"/>
            <a:t>evaluate_calculation</a:t>
          </a:r>
          <a:endParaRPr lang="en-US" dirty="0"/>
        </a:p>
        <a:p>
          <a:r>
            <a:rPr lang="en-US" dirty="0"/>
            <a:t>- </a:t>
          </a:r>
          <a:r>
            <a:rPr lang="en-US" dirty="0" err="1"/>
            <a:t>clear_field</a:t>
          </a:r>
          <a:endParaRPr lang="en-US" dirty="0"/>
        </a:p>
      </dgm:t>
    </dgm:pt>
    <dgm:pt modelId="{EEA4714F-38BF-47E8-86CB-7F98C3C9648E}" type="parTrans" cxnId="{860DBC5E-4B98-492A-A771-29774B4871C3}">
      <dgm:prSet/>
      <dgm:spPr/>
      <dgm:t>
        <a:bodyPr/>
        <a:lstStyle/>
        <a:p>
          <a:endParaRPr lang="en-US"/>
        </a:p>
      </dgm:t>
    </dgm:pt>
    <dgm:pt modelId="{904AA868-53A3-4110-86EB-300C7499A4F8}" type="sibTrans" cxnId="{860DBC5E-4B98-492A-A771-29774B4871C3}">
      <dgm:prSet/>
      <dgm:spPr/>
      <dgm:t>
        <a:bodyPr/>
        <a:lstStyle/>
        <a:p>
          <a:endParaRPr lang="en-US"/>
        </a:p>
      </dgm:t>
    </dgm:pt>
    <dgm:pt modelId="{0E201C4C-2194-4916-8D4F-14B721B6DFD8}">
      <dgm:prSet/>
      <dgm:spPr/>
      <dgm:t>
        <a:bodyPr/>
        <a:lstStyle/>
        <a:p>
          <a:r>
            <a:rPr lang="en-US" dirty="0"/>
            <a:t>The ‘global’ keyword was utilized within the functions to establish global variables inside the function. </a:t>
          </a:r>
        </a:p>
      </dgm:t>
    </dgm:pt>
    <dgm:pt modelId="{8E29469E-F508-4B4D-A0F9-84809FBA9868}" type="parTrans" cxnId="{711EB585-B79A-4E7C-BCD8-B1E1A2152B4B}">
      <dgm:prSet/>
      <dgm:spPr/>
      <dgm:t>
        <a:bodyPr/>
        <a:lstStyle/>
        <a:p>
          <a:endParaRPr lang="en-US"/>
        </a:p>
      </dgm:t>
    </dgm:pt>
    <dgm:pt modelId="{9858556A-21E8-49BA-9FD2-4EB782CCAF4A}" type="sibTrans" cxnId="{711EB585-B79A-4E7C-BCD8-B1E1A2152B4B}">
      <dgm:prSet/>
      <dgm:spPr/>
      <dgm:t>
        <a:bodyPr/>
        <a:lstStyle/>
        <a:p>
          <a:endParaRPr lang="en-US"/>
        </a:p>
      </dgm:t>
    </dgm:pt>
    <dgm:pt modelId="{BAF8215D-0A9D-4715-A523-1975D78ED3C4}">
      <dgm:prSet/>
      <dgm:spPr/>
      <dgm:t>
        <a:bodyPr/>
        <a:lstStyle/>
        <a:p>
          <a:r>
            <a:rPr lang="en-US" dirty="0"/>
            <a:t>To create a GUI window, ‘</a:t>
          </a:r>
          <a:r>
            <a:rPr lang="en-US" dirty="0" err="1"/>
            <a:t>tk.Tk</a:t>
          </a:r>
          <a:r>
            <a:rPr lang="en-US" dirty="0"/>
            <a:t>()’ method is used, assigning the result to the variable ‘root’</a:t>
          </a:r>
        </a:p>
      </dgm:t>
    </dgm:pt>
    <dgm:pt modelId="{EE954929-846E-466E-8BF6-06051F9DAA4D}" type="parTrans" cxnId="{272B65E6-4BBE-4528-BE6D-E463EF256F3C}">
      <dgm:prSet/>
      <dgm:spPr/>
      <dgm:t>
        <a:bodyPr/>
        <a:lstStyle/>
        <a:p>
          <a:endParaRPr lang="en-US"/>
        </a:p>
      </dgm:t>
    </dgm:pt>
    <dgm:pt modelId="{65A4F14C-9D42-4EC6-804E-FBA1D45C6FF6}" type="sibTrans" cxnId="{272B65E6-4BBE-4528-BE6D-E463EF256F3C}">
      <dgm:prSet/>
      <dgm:spPr/>
      <dgm:t>
        <a:bodyPr/>
        <a:lstStyle/>
        <a:p>
          <a:endParaRPr lang="en-US"/>
        </a:p>
      </dgm:t>
    </dgm:pt>
    <dgm:pt modelId="{BBE4BEB7-0D92-49F1-927F-413A636DE2A6}">
      <dgm:prSet/>
      <dgm:spPr/>
      <dgm:t>
        <a:bodyPr/>
        <a:lstStyle/>
        <a:p>
          <a:r>
            <a:rPr lang="en-US" dirty="0"/>
            <a:t>To provide title to the GUI application, ‘title’ method of the ‘root’ window is utilized</a:t>
          </a:r>
        </a:p>
      </dgm:t>
    </dgm:pt>
    <dgm:pt modelId="{FF4028F3-612D-4F1B-920B-EC335D21E9D6}" type="parTrans" cxnId="{6DB8AC75-D5B6-4766-83CF-88E13108B683}">
      <dgm:prSet/>
      <dgm:spPr/>
      <dgm:t>
        <a:bodyPr/>
        <a:lstStyle/>
        <a:p>
          <a:endParaRPr lang="en-US"/>
        </a:p>
      </dgm:t>
    </dgm:pt>
    <dgm:pt modelId="{736A714B-9706-4403-8708-8F2910F903DA}" type="sibTrans" cxnId="{6DB8AC75-D5B6-4766-83CF-88E13108B683}">
      <dgm:prSet/>
      <dgm:spPr/>
      <dgm:t>
        <a:bodyPr/>
        <a:lstStyle/>
        <a:p>
          <a:endParaRPr lang="en-US"/>
        </a:p>
      </dgm:t>
    </dgm:pt>
    <dgm:pt modelId="{BB2EDB29-A9AF-40BC-90EE-BC29A2DA1DF0}">
      <dgm:prSet/>
      <dgm:spPr/>
      <dgm:t>
        <a:bodyPr/>
        <a:lstStyle/>
        <a:p>
          <a:r>
            <a:rPr lang="en-US" dirty="0"/>
            <a:t>The</a:t>
          </a:r>
          <a:r>
            <a:rPr lang="en-US" baseline="0" dirty="0"/>
            <a:t> ‘</a:t>
          </a:r>
          <a:r>
            <a:rPr lang="en-US" baseline="0" dirty="0" err="1"/>
            <a:t>mainloop</a:t>
          </a:r>
          <a:r>
            <a:rPr lang="en-US" baseline="0" dirty="0"/>
            <a:t>’ method is called to ‘root’ window to execute and run </a:t>
          </a:r>
          <a:r>
            <a:rPr lang="en-US" baseline="0" dirty="0" err="1"/>
            <a:t>Tkinter</a:t>
          </a:r>
          <a:r>
            <a:rPr lang="en-US" baseline="0" dirty="0"/>
            <a:t> window</a:t>
          </a:r>
          <a:endParaRPr lang="en-US" dirty="0"/>
        </a:p>
      </dgm:t>
    </dgm:pt>
    <dgm:pt modelId="{D410A761-792F-4ED1-8769-441E8BFDE67B}" type="parTrans" cxnId="{F9557772-3C7A-4D9D-8584-4874942C8210}">
      <dgm:prSet/>
      <dgm:spPr/>
      <dgm:t>
        <a:bodyPr/>
        <a:lstStyle/>
        <a:p>
          <a:endParaRPr lang="en-US"/>
        </a:p>
      </dgm:t>
    </dgm:pt>
    <dgm:pt modelId="{24513D60-20B0-4465-A665-087CF2F9BF94}" type="sibTrans" cxnId="{F9557772-3C7A-4D9D-8584-4874942C8210}">
      <dgm:prSet/>
      <dgm:spPr/>
      <dgm:t>
        <a:bodyPr/>
        <a:lstStyle/>
        <a:p>
          <a:endParaRPr lang="en-US"/>
        </a:p>
      </dgm:t>
    </dgm:pt>
    <dgm:pt modelId="{375703DB-8BB2-4CC1-9E01-721C6987487F}" type="pres">
      <dgm:prSet presAssocID="{38747FB0-53E3-4A8D-9E96-AC8C8FBC9E69}" presName="diagram" presStyleCnt="0">
        <dgm:presLayoutVars>
          <dgm:dir/>
          <dgm:resizeHandles val="exact"/>
        </dgm:presLayoutVars>
      </dgm:prSet>
      <dgm:spPr/>
    </dgm:pt>
    <dgm:pt modelId="{61DD7FDA-7AFA-497E-A924-038CD8F5E1E2}" type="pres">
      <dgm:prSet presAssocID="{C05E96C1-B024-4043-8BCB-EC28F1BE4B79}" presName="node" presStyleLbl="node1" presStyleIdx="0" presStyleCnt="6">
        <dgm:presLayoutVars>
          <dgm:bulletEnabled val="1"/>
        </dgm:presLayoutVars>
      </dgm:prSet>
      <dgm:spPr/>
    </dgm:pt>
    <dgm:pt modelId="{5170FC6B-2FA9-435D-85F5-A7170050FF71}" type="pres">
      <dgm:prSet presAssocID="{BFAD67D6-DC1C-4903-B910-A37A8BEA83EB}" presName="sibTrans" presStyleCnt="0"/>
      <dgm:spPr/>
    </dgm:pt>
    <dgm:pt modelId="{112F2CE0-D0DC-481F-AE3D-88B2C13B706F}" type="pres">
      <dgm:prSet presAssocID="{DDA554CF-0E74-4F18-A0D7-FFAF59A885D1}" presName="node" presStyleLbl="node1" presStyleIdx="1" presStyleCnt="6" custLinFactNeighborX="-422" custLinFactNeighborY="-2354">
        <dgm:presLayoutVars>
          <dgm:bulletEnabled val="1"/>
        </dgm:presLayoutVars>
      </dgm:prSet>
      <dgm:spPr/>
    </dgm:pt>
    <dgm:pt modelId="{C3D1A702-453A-4DED-80B4-5C00E6F2D18C}" type="pres">
      <dgm:prSet presAssocID="{904AA868-53A3-4110-86EB-300C7499A4F8}" presName="sibTrans" presStyleCnt="0"/>
      <dgm:spPr/>
    </dgm:pt>
    <dgm:pt modelId="{0D7BB137-5339-47F9-86EF-DDE73F46139F}" type="pres">
      <dgm:prSet presAssocID="{0E201C4C-2194-4916-8D4F-14B721B6DFD8}" presName="node" presStyleLbl="node1" presStyleIdx="2" presStyleCnt="6">
        <dgm:presLayoutVars>
          <dgm:bulletEnabled val="1"/>
        </dgm:presLayoutVars>
      </dgm:prSet>
      <dgm:spPr/>
    </dgm:pt>
    <dgm:pt modelId="{01147EE1-28B8-4A1F-9A6B-A6B6DD50EFBE}" type="pres">
      <dgm:prSet presAssocID="{9858556A-21E8-49BA-9FD2-4EB782CCAF4A}" presName="sibTrans" presStyleCnt="0"/>
      <dgm:spPr/>
    </dgm:pt>
    <dgm:pt modelId="{3988DCE6-4950-456E-8120-4D53DD63BE86}" type="pres">
      <dgm:prSet presAssocID="{BAF8215D-0A9D-4715-A523-1975D78ED3C4}" presName="node" presStyleLbl="node1" presStyleIdx="3" presStyleCnt="6" custLinFactNeighborX="-3698">
        <dgm:presLayoutVars>
          <dgm:bulletEnabled val="1"/>
        </dgm:presLayoutVars>
      </dgm:prSet>
      <dgm:spPr/>
    </dgm:pt>
    <dgm:pt modelId="{A8A60807-900F-4E56-83D1-65E88AF3196A}" type="pres">
      <dgm:prSet presAssocID="{65A4F14C-9D42-4EC6-804E-FBA1D45C6FF6}" presName="sibTrans" presStyleCnt="0"/>
      <dgm:spPr/>
    </dgm:pt>
    <dgm:pt modelId="{95E04D87-C3BD-42B6-957C-6355B39DF25D}" type="pres">
      <dgm:prSet presAssocID="{BBE4BEB7-0D92-49F1-927F-413A636DE2A6}" presName="node" presStyleLbl="node1" presStyleIdx="4" presStyleCnt="6">
        <dgm:presLayoutVars>
          <dgm:bulletEnabled val="1"/>
        </dgm:presLayoutVars>
      </dgm:prSet>
      <dgm:spPr/>
    </dgm:pt>
    <dgm:pt modelId="{5F702C4A-AFB6-4F90-ADDC-3213D9FA1A35}" type="pres">
      <dgm:prSet presAssocID="{736A714B-9706-4403-8708-8F2910F903DA}" presName="sibTrans" presStyleCnt="0"/>
      <dgm:spPr/>
    </dgm:pt>
    <dgm:pt modelId="{29D89A5C-7833-42D9-A20C-69CC636B01D6}" type="pres">
      <dgm:prSet presAssocID="{BB2EDB29-A9AF-40BC-90EE-BC29A2DA1DF0}" presName="node" presStyleLbl="node1" presStyleIdx="5" presStyleCnt="6">
        <dgm:presLayoutVars>
          <dgm:bulletEnabled val="1"/>
        </dgm:presLayoutVars>
      </dgm:prSet>
      <dgm:spPr/>
    </dgm:pt>
  </dgm:ptLst>
  <dgm:cxnLst>
    <dgm:cxn modelId="{38E0E939-EAF8-48D3-944E-6928EDF7214B}" srcId="{38747FB0-53E3-4A8D-9E96-AC8C8FBC9E69}" destId="{C05E96C1-B024-4043-8BCB-EC28F1BE4B79}" srcOrd="0" destOrd="0" parTransId="{F89398B6-1743-4C5C-A5EF-6F6A08262F0D}" sibTransId="{BFAD67D6-DC1C-4903-B910-A37A8BEA83EB}"/>
    <dgm:cxn modelId="{7BE4983B-A9C1-48BF-90B6-336FCE83D23E}" type="presOf" srcId="{0E201C4C-2194-4916-8D4F-14B721B6DFD8}" destId="{0D7BB137-5339-47F9-86EF-DDE73F46139F}" srcOrd="0" destOrd="0" presId="urn:microsoft.com/office/officeart/2005/8/layout/default"/>
    <dgm:cxn modelId="{860DBC5E-4B98-492A-A771-29774B4871C3}" srcId="{38747FB0-53E3-4A8D-9E96-AC8C8FBC9E69}" destId="{DDA554CF-0E74-4F18-A0D7-FFAF59A885D1}" srcOrd="1" destOrd="0" parTransId="{EEA4714F-38BF-47E8-86CB-7F98C3C9648E}" sibTransId="{904AA868-53A3-4110-86EB-300C7499A4F8}"/>
    <dgm:cxn modelId="{F9557772-3C7A-4D9D-8584-4874942C8210}" srcId="{38747FB0-53E3-4A8D-9E96-AC8C8FBC9E69}" destId="{BB2EDB29-A9AF-40BC-90EE-BC29A2DA1DF0}" srcOrd="5" destOrd="0" parTransId="{D410A761-792F-4ED1-8769-441E8BFDE67B}" sibTransId="{24513D60-20B0-4465-A665-087CF2F9BF94}"/>
    <dgm:cxn modelId="{6DB8AC75-D5B6-4766-83CF-88E13108B683}" srcId="{38747FB0-53E3-4A8D-9E96-AC8C8FBC9E69}" destId="{BBE4BEB7-0D92-49F1-927F-413A636DE2A6}" srcOrd="4" destOrd="0" parTransId="{FF4028F3-612D-4F1B-920B-EC335D21E9D6}" sibTransId="{736A714B-9706-4403-8708-8F2910F903DA}"/>
    <dgm:cxn modelId="{559FE85A-28EE-4417-A4AA-7120E7FF417A}" type="presOf" srcId="{BB2EDB29-A9AF-40BC-90EE-BC29A2DA1DF0}" destId="{29D89A5C-7833-42D9-A20C-69CC636B01D6}" srcOrd="0" destOrd="0" presId="urn:microsoft.com/office/officeart/2005/8/layout/default"/>
    <dgm:cxn modelId="{2F863A7B-B03F-4D59-8F92-B82FBFBE1D68}" type="presOf" srcId="{DDA554CF-0E74-4F18-A0D7-FFAF59A885D1}" destId="{112F2CE0-D0DC-481F-AE3D-88B2C13B706F}" srcOrd="0" destOrd="0" presId="urn:microsoft.com/office/officeart/2005/8/layout/default"/>
    <dgm:cxn modelId="{A1569E81-961A-4CE4-BD32-B2A7061A1D97}" type="presOf" srcId="{BBE4BEB7-0D92-49F1-927F-413A636DE2A6}" destId="{95E04D87-C3BD-42B6-957C-6355B39DF25D}" srcOrd="0" destOrd="0" presId="urn:microsoft.com/office/officeart/2005/8/layout/default"/>
    <dgm:cxn modelId="{711EB585-B79A-4E7C-BCD8-B1E1A2152B4B}" srcId="{38747FB0-53E3-4A8D-9E96-AC8C8FBC9E69}" destId="{0E201C4C-2194-4916-8D4F-14B721B6DFD8}" srcOrd="2" destOrd="0" parTransId="{8E29469E-F508-4B4D-A0F9-84809FBA9868}" sibTransId="{9858556A-21E8-49BA-9FD2-4EB782CCAF4A}"/>
    <dgm:cxn modelId="{CD9A3387-99AB-4ED8-A397-1566DDE3105A}" type="presOf" srcId="{38747FB0-53E3-4A8D-9E96-AC8C8FBC9E69}" destId="{375703DB-8BB2-4CC1-9E01-721C6987487F}" srcOrd="0" destOrd="0" presId="urn:microsoft.com/office/officeart/2005/8/layout/default"/>
    <dgm:cxn modelId="{A8F7F8BC-221B-497E-B9A8-D903408D777B}" type="presOf" srcId="{BAF8215D-0A9D-4715-A523-1975D78ED3C4}" destId="{3988DCE6-4950-456E-8120-4D53DD63BE86}" srcOrd="0" destOrd="0" presId="urn:microsoft.com/office/officeart/2005/8/layout/default"/>
    <dgm:cxn modelId="{272B65E6-4BBE-4528-BE6D-E463EF256F3C}" srcId="{38747FB0-53E3-4A8D-9E96-AC8C8FBC9E69}" destId="{BAF8215D-0A9D-4715-A523-1975D78ED3C4}" srcOrd="3" destOrd="0" parTransId="{EE954929-846E-466E-8BF6-06051F9DAA4D}" sibTransId="{65A4F14C-9D42-4EC6-804E-FBA1D45C6FF6}"/>
    <dgm:cxn modelId="{521107FD-8A85-47A5-8BF8-9BE45C26DFA0}" type="presOf" srcId="{C05E96C1-B024-4043-8BCB-EC28F1BE4B79}" destId="{61DD7FDA-7AFA-497E-A924-038CD8F5E1E2}" srcOrd="0" destOrd="0" presId="urn:microsoft.com/office/officeart/2005/8/layout/default"/>
    <dgm:cxn modelId="{B390E1B0-BDF0-46E9-9262-57D489FE3E94}" type="presParOf" srcId="{375703DB-8BB2-4CC1-9E01-721C6987487F}" destId="{61DD7FDA-7AFA-497E-A924-038CD8F5E1E2}" srcOrd="0" destOrd="0" presId="urn:microsoft.com/office/officeart/2005/8/layout/default"/>
    <dgm:cxn modelId="{7AD3EDF7-5248-4A17-94B9-060C890B27F6}" type="presParOf" srcId="{375703DB-8BB2-4CC1-9E01-721C6987487F}" destId="{5170FC6B-2FA9-435D-85F5-A7170050FF71}" srcOrd="1" destOrd="0" presId="urn:microsoft.com/office/officeart/2005/8/layout/default"/>
    <dgm:cxn modelId="{282DFAC0-4B27-4016-A120-0522132DEA56}" type="presParOf" srcId="{375703DB-8BB2-4CC1-9E01-721C6987487F}" destId="{112F2CE0-D0DC-481F-AE3D-88B2C13B706F}" srcOrd="2" destOrd="0" presId="urn:microsoft.com/office/officeart/2005/8/layout/default"/>
    <dgm:cxn modelId="{2A7E9A06-1354-4CF4-AA4B-09609638C6FC}" type="presParOf" srcId="{375703DB-8BB2-4CC1-9E01-721C6987487F}" destId="{C3D1A702-453A-4DED-80B4-5C00E6F2D18C}" srcOrd="3" destOrd="0" presId="urn:microsoft.com/office/officeart/2005/8/layout/default"/>
    <dgm:cxn modelId="{AFC81666-F037-46F0-9E41-DAB68E6E8B7C}" type="presParOf" srcId="{375703DB-8BB2-4CC1-9E01-721C6987487F}" destId="{0D7BB137-5339-47F9-86EF-DDE73F46139F}" srcOrd="4" destOrd="0" presId="urn:microsoft.com/office/officeart/2005/8/layout/default"/>
    <dgm:cxn modelId="{0D6F511A-C07B-4C5A-BDDD-00002C92F7B5}" type="presParOf" srcId="{375703DB-8BB2-4CC1-9E01-721C6987487F}" destId="{01147EE1-28B8-4A1F-9A6B-A6B6DD50EFBE}" srcOrd="5" destOrd="0" presId="urn:microsoft.com/office/officeart/2005/8/layout/default"/>
    <dgm:cxn modelId="{3581AC1D-55EA-4CB7-B203-C7D722D0A8F2}" type="presParOf" srcId="{375703DB-8BB2-4CC1-9E01-721C6987487F}" destId="{3988DCE6-4950-456E-8120-4D53DD63BE86}" srcOrd="6" destOrd="0" presId="urn:microsoft.com/office/officeart/2005/8/layout/default"/>
    <dgm:cxn modelId="{18AE07CD-E9EB-432C-ABEB-2ABBF3F93C46}" type="presParOf" srcId="{375703DB-8BB2-4CC1-9E01-721C6987487F}" destId="{A8A60807-900F-4E56-83D1-65E88AF3196A}" srcOrd="7" destOrd="0" presId="urn:microsoft.com/office/officeart/2005/8/layout/default"/>
    <dgm:cxn modelId="{AB9EE133-0A2C-48B3-B4EB-7B742B0BE367}" type="presParOf" srcId="{375703DB-8BB2-4CC1-9E01-721C6987487F}" destId="{95E04D87-C3BD-42B6-957C-6355B39DF25D}" srcOrd="8" destOrd="0" presId="urn:microsoft.com/office/officeart/2005/8/layout/default"/>
    <dgm:cxn modelId="{D9A55861-4435-4E53-8B4B-150123526BA0}" type="presParOf" srcId="{375703DB-8BB2-4CC1-9E01-721C6987487F}" destId="{5F702C4A-AFB6-4F90-ADDC-3213D9FA1A35}" srcOrd="9" destOrd="0" presId="urn:microsoft.com/office/officeart/2005/8/layout/default"/>
    <dgm:cxn modelId="{97BAF6E3-C206-40EF-8ED9-A16BE18E7C33}" type="presParOf" srcId="{375703DB-8BB2-4CC1-9E01-721C6987487F}" destId="{29D89A5C-7833-42D9-A20C-69CC636B01D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334250-A06C-4211-9B31-EB6AFEC05E39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A7BA66E-DE9B-4879-A70D-82EDB813D191}">
      <dgm:prSet/>
      <dgm:spPr/>
      <dgm:t>
        <a:bodyPr/>
        <a:lstStyle/>
        <a:p>
          <a:r>
            <a:rPr lang="en-US" dirty="0"/>
            <a:t>The ‘try’ and ‘except’ keywords were employed inside </a:t>
          </a:r>
          <a:r>
            <a:rPr lang="en-US" dirty="0" err="1"/>
            <a:t>evaluate_calculation</a:t>
          </a:r>
          <a:r>
            <a:rPr lang="en-US" dirty="0"/>
            <a:t> to avoid any errors</a:t>
          </a:r>
        </a:p>
      </dgm:t>
    </dgm:pt>
    <dgm:pt modelId="{56D697E0-FABE-42BA-A013-6353C57EFB28}" type="parTrans" cxnId="{CCC940EB-CFDC-42ED-ACE9-40B11219C046}">
      <dgm:prSet/>
      <dgm:spPr/>
      <dgm:t>
        <a:bodyPr/>
        <a:lstStyle/>
        <a:p>
          <a:endParaRPr lang="en-US"/>
        </a:p>
      </dgm:t>
    </dgm:pt>
    <dgm:pt modelId="{FCA91931-C8C1-44DE-89A7-16A988C91E12}" type="sibTrans" cxnId="{CCC940EB-CFDC-42ED-ACE9-40B11219C046}">
      <dgm:prSet/>
      <dgm:spPr/>
      <dgm:t>
        <a:bodyPr/>
        <a:lstStyle/>
        <a:p>
          <a:endParaRPr lang="en-US"/>
        </a:p>
      </dgm:t>
    </dgm:pt>
    <dgm:pt modelId="{37E774C8-BD38-4F6D-BDE4-9E6B865E96C2}">
      <dgm:prSet/>
      <dgm:spPr/>
      <dgm:t>
        <a:bodyPr/>
        <a:lstStyle/>
        <a:p>
          <a:r>
            <a:rPr lang="en-US" dirty="0"/>
            <a:t>Buttons are instantized as ‘</a:t>
          </a:r>
          <a:r>
            <a:rPr lang="en-US" dirty="0" err="1"/>
            <a:t>tk.Button</a:t>
          </a:r>
          <a:r>
            <a:rPr lang="en-US" dirty="0"/>
            <a:t>’ objects within the root window</a:t>
          </a:r>
        </a:p>
      </dgm:t>
    </dgm:pt>
    <dgm:pt modelId="{D2E3F403-B9CD-46B2-98CD-CA8AE1CF146A}" type="parTrans" cxnId="{D58A24E8-99F7-474B-B1FE-7FFFFD24AA03}">
      <dgm:prSet/>
      <dgm:spPr/>
      <dgm:t>
        <a:bodyPr/>
        <a:lstStyle/>
        <a:p>
          <a:endParaRPr lang="en-US"/>
        </a:p>
      </dgm:t>
    </dgm:pt>
    <dgm:pt modelId="{B69CFE83-6A7B-4953-8A0A-C06EAA75C916}" type="sibTrans" cxnId="{D58A24E8-99F7-474B-B1FE-7FFFFD24AA03}">
      <dgm:prSet/>
      <dgm:spPr/>
      <dgm:t>
        <a:bodyPr/>
        <a:lstStyle/>
        <a:p>
          <a:endParaRPr lang="en-US"/>
        </a:p>
      </dgm:t>
    </dgm:pt>
    <dgm:pt modelId="{57F73E81-A9CC-4912-A5E0-BB1585A293BD}">
      <dgm:prSet/>
      <dgm:spPr/>
      <dgm:t>
        <a:bodyPr/>
        <a:lstStyle/>
        <a:p>
          <a:r>
            <a:rPr lang="en-US" dirty="0"/>
            <a:t>The ‘grid’ method was used to arrange button(widgets) in table format(</a:t>
          </a:r>
          <a:r>
            <a:rPr lang="en-US" dirty="0" err="1"/>
            <a:t>rows,columns</a:t>
          </a:r>
          <a:r>
            <a:rPr lang="en-US" dirty="0"/>
            <a:t>)</a:t>
          </a:r>
        </a:p>
      </dgm:t>
    </dgm:pt>
    <dgm:pt modelId="{B745A295-FB65-4B92-BBF7-8FFEC07AB9B7}" type="parTrans" cxnId="{7DE85AA8-4317-4B6B-B94F-71A6ED591FDB}">
      <dgm:prSet/>
      <dgm:spPr/>
      <dgm:t>
        <a:bodyPr/>
        <a:lstStyle/>
        <a:p>
          <a:endParaRPr lang="en-US"/>
        </a:p>
      </dgm:t>
    </dgm:pt>
    <dgm:pt modelId="{3B0547D9-7772-45F4-BABD-B5647B5B30E7}" type="sibTrans" cxnId="{7DE85AA8-4317-4B6B-B94F-71A6ED591FDB}">
      <dgm:prSet/>
      <dgm:spPr/>
      <dgm:t>
        <a:bodyPr/>
        <a:lstStyle/>
        <a:p>
          <a:endParaRPr lang="en-US"/>
        </a:p>
      </dgm:t>
    </dgm:pt>
    <dgm:pt modelId="{40C1D820-3AA6-407A-AC1C-4C0DD7BE3A08}">
      <dgm:prSet/>
      <dgm:spPr/>
      <dgm:t>
        <a:bodyPr/>
        <a:lstStyle/>
        <a:p>
          <a:r>
            <a:rPr lang="en-US" dirty="0"/>
            <a:t>Lambda function was used to have the particular expression evaluated only when called</a:t>
          </a:r>
        </a:p>
      </dgm:t>
    </dgm:pt>
    <dgm:pt modelId="{DF5E5149-82C9-4D73-B810-D729A6D1C5A0}" type="parTrans" cxnId="{F56A9319-6577-4FFF-B40E-A3B9389935D6}">
      <dgm:prSet/>
      <dgm:spPr/>
      <dgm:t>
        <a:bodyPr/>
        <a:lstStyle/>
        <a:p>
          <a:endParaRPr lang="en-US"/>
        </a:p>
      </dgm:t>
    </dgm:pt>
    <dgm:pt modelId="{7D80664F-581F-42DA-85FB-CD8DBADAB3D4}" type="sibTrans" cxnId="{F56A9319-6577-4FFF-B40E-A3B9389935D6}">
      <dgm:prSet/>
      <dgm:spPr/>
      <dgm:t>
        <a:bodyPr/>
        <a:lstStyle/>
        <a:p>
          <a:endParaRPr lang="en-US"/>
        </a:p>
      </dgm:t>
    </dgm:pt>
    <dgm:pt modelId="{7ECD4006-F417-4F43-AD66-4CAE594A2A2B}" type="pres">
      <dgm:prSet presAssocID="{CD334250-A06C-4211-9B31-EB6AFEC05E39}" presName="Name0" presStyleCnt="0">
        <dgm:presLayoutVars>
          <dgm:dir/>
          <dgm:animLvl val="lvl"/>
          <dgm:resizeHandles val="exact"/>
        </dgm:presLayoutVars>
      </dgm:prSet>
      <dgm:spPr/>
    </dgm:pt>
    <dgm:pt modelId="{CF4DC421-5802-41C4-8017-61703F49EC67}" type="pres">
      <dgm:prSet presAssocID="{3A7BA66E-DE9B-4879-A70D-82EDB813D191}" presName="linNode" presStyleCnt="0"/>
      <dgm:spPr/>
    </dgm:pt>
    <dgm:pt modelId="{95DB0799-37CE-4439-8068-01887DC102B2}" type="pres">
      <dgm:prSet presAssocID="{3A7BA66E-DE9B-4879-A70D-82EDB813D191}" presName="parentText" presStyleLbl="node1" presStyleIdx="0" presStyleCnt="4" custScaleX="247321">
        <dgm:presLayoutVars>
          <dgm:chMax val="1"/>
          <dgm:bulletEnabled val="1"/>
        </dgm:presLayoutVars>
      </dgm:prSet>
      <dgm:spPr/>
    </dgm:pt>
    <dgm:pt modelId="{B9C98606-6E5B-4588-B28D-9F8C905A6F39}" type="pres">
      <dgm:prSet presAssocID="{FCA91931-C8C1-44DE-89A7-16A988C91E12}" presName="sp" presStyleCnt="0"/>
      <dgm:spPr/>
    </dgm:pt>
    <dgm:pt modelId="{8B4840FD-26BC-4758-8159-D8587CC5C380}" type="pres">
      <dgm:prSet presAssocID="{37E774C8-BD38-4F6D-BDE4-9E6B865E96C2}" presName="linNode" presStyleCnt="0"/>
      <dgm:spPr/>
    </dgm:pt>
    <dgm:pt modelId="{B592E83F-7D37-46F3-A453-2B5E7F88C7A3}" type="pres">
      <dgm:prSet presAssocID="{37E774C8-BD38-4F6D-BDE4-9E6B865E96C2}" presName="parentText" presStyleLbl="node1" presStyleIdx="1" presStyleCnt="4" custScaleX="243932">
        <dgm:presLayoutVars>
          <dgm:chMax val="1"/>
          <dgm:bulletEnabled val="1"/>
        </dgm:presLayoutVars>
      </dgm:prSet>
      <dgm:spPr/>
    </dgm:pt>
    <dgm:pt modelId="{94B8ABF0-1EED-4BCC-B917-8FFC3DAC9080}" type="pres">
      <dgm:prSet presAssocID="{B69CFE83-6A7B-4953-8A0A-C06EAA75C916}" presName="sp" presStyleCnt="0"/>
      <dgm:spPr/>
    </dgm:pt>
    <dgm:pt modelId="{CD38FC17-9F83-479F-B737-78935BDFBBBF}" type="pres">
      <dgm:prSet presAssocID="{57F73E81-A9CC-4912-A5E0-BB1585A293BD}" presName="linNode" presStyleCnt="0"/>
      <dgm:spPr/>
    </dgm:pt>
    <dgm:pt modelId="{BAE9670B-4E14-41EF-B740-614E5E9ACE32}" type="pres">
      <dgm:prSet presAssocID="{57F73E81-A9CC-4912-A5E0-BB1585A293BD}" presName="parentText" presStyleLbl="node1" presStyleIdx="2" presStyleCnt="4" custScaleX="247806">
        <dgm:presLayoutVars>
          <dgm:chMax val="1"/>
          <dgm:bulletEnabled val="1"/>
        </dgm:presLayoutVars>
      </dgm:prSet>
      <dgm:spPr/>
    </dgm:pt>
    <dgm:pt modelId="{D5FD20A1-94FF-45B6-BCA4-9EC329E4AD46}" type="pres">
      <dgm:prSet presAssocID="{3B0547D9-7772-45F4-BABD-B5647B5B30E7}" presName="sp" presStyleCnt="0"/>
      <dgm:spPr/>
    </dgm:pt>
    <dgm:pt modelId="{DFE7C095-929E-45B0-ADBB-A8E5A04A14BE}" type="pres">
      <dgm:prSet presAssocID="{40C1D820-3AA6-407A-AC1C-4C0DD7BE3A08}" presName="linNode" presStyleCnt="0"/>
      <dgm:spPr/>
    </dgm:pt>
    <dgm:pt modelId="{706D98BC-7905-49FF-B901-753174BC5B29}" type="pres">
      <dgm:prSet presAssocID="{40C1D820-3AA6-407A-AC1C-4C0DD7BE3A08}" presName="parentText" presStyleLbl="node1" presStyleIdx="3" presStyleCnt="4" custScaleX="245869">
        <dgm:presLayoutVars>
          <dgm:chMax val="1"/>
          <dgm:bulletEnabled val="1"/>
        </dgm:presLayoutVars>
      </dgm:prSet>
      <dgm:spPr/>
    </dgm:pt>
  </dgm:ptLst>
  <dgm:cxnLst>
    <dgm:cxn modelId="{F56A9319-6577-4FFF-B40E-A3B9389935D6}" srcId="{CD334250-A06C-4211-9B31-EB6AFEC05E39}" destId="{40C1D820-3AA6-407A-AC1C-4C0DD7BE3A08}" srcOrd="3" destOrd="0" parTransId="{DF5E5149-82C9-4D73-B810-D729A6D1C5A0}" sibTransId="{7D80664F-581F-42DA-85FB-CD8DBADAB3D4}"/>
    <dgm:cxn modelId="{CA16253D-6D8A-432E-8F29-8F72CFE9ED10}" type="presOf" srcId="{40C1D820-3AA6-407A-AC1C-4C0DD7BE3A08}" destId="{706D98BC-7905-49FF-B901-753174BC5B29}" srcOrd="0" destOrd="0" presId="urn:microsoft.com/office/officeart/2005/8/layout/vList5"/>
    <dgm:cxn modelId="{A9AF6B50-2075-4FA3-8A33-21DD1A5BB17F}" type="presOf" srcId="{3A7BA66E-DE9B-4879-A70D-82EDB813D191}" destId="{95DB0799-37CE-4439-8068-01887DC102B2}" srcOrd="0" destOrd="0" presId="urn:microsoft.com/office/officeart/2005/8/layout/vList5"/>
    <dgm:cxn modelId="{BD127982-B468-45D1-8976-5E07D3095F12}" type="presOf" srcId="{37E774C8-BD38-4F6D-BDE4-9E6B865E96C2}" destId="{B592E83F-7D37-46F3-A453-2B5E7F88C7A3}" srcOrd="0" destOrd="0" presId="urn:microsoft.com/office/officeart/2005/8/layout/vList5"/>
    <dgm:cxn modelId="{BFD99C94-C4F6-4032-A50B-7585BC94B331}" type="presOf" srcId="{CD334250-A06C-4211-9B31-EB6AFEC05E39}" destId="{7ECD4006-F417-4F43-AD66-4CAE594A2A2B}" srcOrd="0" destOrd="0" presId="urn:microsoft.com/office/officeart/2005/8/layout/vList5"/>
    <dgm:cxn modelId="{7DE85AA8-4317-4B6B-B94F-71A6ED591FDB}" srcId="{CD334250-A06C-4211-9B31-EB6AFEC05E39}" destId="{57F73E81-A9CC-4912-A5E0-BB1585A293BD}" srcOrd="2" destOrd="0" parTransId="{B745A295-FB65-4B92-BBF7-8FFEC07AB9B7}" sibTransId="{3B0547D9-7772-45F4-BABD-B5647B5B30E7}"/>
    <dgm:cxn modelId="{D58A24E8-99F7-474B-B1FE-7FFFFD24AA03}" srcId="{CD334250-A06C-4211-9B31-EB6AFEC05E39}" destId="{37E774C8-BD38-4F6D-BDE4-9E6B865E96C2}" srcOrd="1" destOrd="0" parTransId="{D2E3F403-B9CD-46B2-98CD-CA8AE1CF146A}" sibTransId="{B69CFE83-6A7B-4953-8A0A-C06EAA75C916}"/>
    <dgm:cxn modelId="{CCC940EB-CFDC-42ED-ACE9-40B11219C046}" srcId="{CD334250-A06C-4211-9B31-EB6AFEC05E39}" destId="{3A7BA66E-DE9B-4879-A70D-82EDB813D191}" srcOrd="0" destOrd="0" parTransId="{56D697E0-FABE-42BA-A013-6353C57EFB28}" sibTransId="{FCA91931-C8C1-44DE-89A7-16A988C91E12}"/>
    <dgm:cxn modelId="{3EDC48FD-455A-4FE2-9014-2D225BF33FD6}" type="presOf" srcId="{57F73E81-A9CC-4912-A5E0-BB1585A293BD}" destId="{BAE9670B-4E14-41EF-B740-614E5E9ACE32}" srcOrd="0" destOrd="0" presId="urn:microsoft.com/office/officeart/2005/8/layout/vList5"/>
    <dgm:cxn modelId="{3CF8B8FF-0AAC-4596-829C-FEEC60A23D05}" type="presParOf" srcId="{7ECD4006-F417-4F43-AD66-4CAE594A2A2B}" destId="{CF4DC421-5802-41C4-8017-61703F49EC67}" srcOrd="0" destOrd="0" presId="urn:microsoft.com/office/officeart/2005/8/layout/vList5"/>
    <dgm:cxn modelId="{C67AD596-4190-41C2-81CB-6DFF66D43AA9}" type="presParOf" srcId="{CF4DC421-5802-41C4-8017-61703F49EC67}" destId="{95DB0799-37CE-4439-8068-01887DC102B2}" srcOrd="0" destOrd="0" presId="urn:microsoft.com/office/officeart/2005/8/layout/vList5"/>
    <dgm:cxn modelId="{0F345DE0-4A75-495E-88A8-5DEF10172967}" type="presParOf" srcId="{7ECD4006-F417-4F43-AD66-4CAE594A2A2B}" destId="{B9C98606-6E5B-4588-B28D-9F8C905A6F39}" srcOrd="1" destOrd="0" presId="urn:microsoft.com/office/officeart/2005/8/layout/vList5"/>
    <dgm:cxn modelId="{C4D7F9A1-17CC-4A9B-885D-CF35385B618F}" type="presParOf" srcId="{7ECD4006-F417-4F43-AD66-4CAE594A2A2B}" destId="{8B4840FD-26BC-4758-8159-D8587CC5C380}" srcOrd="2" destOrd="0" presId="urn:microsoft.com/office/officeart/2005/8/layout/vList5"/>
    <dgm:cxn modelId="{B689E42B-B152-4E3D-A61D-C76182B9AE25}" type="presParOf" srcId="{8B4840FD-26BC-4758-8159-D8587CC5C380}" destId="{B592E83F-7D37-46F3-A453-2B5E7F88C7A3}" srcOrd="0" destOrd="0" presId="urn:microsoft.com/office/officeart/2005/8/layout/vList5"/>
    <dgm:cxn modelId="{CF98B849-95ED-4A12-94DC-962D6CD7BDB3}" type="presParOf" srcId="{7ECD4006-F417-4F43-AD66-4CAE594A2A2B}" destId="{94B8ABF0-1EED-4BCC-B917-8FFC3DAC9080}" srcOrd="3" destOrd="0" presId="urn:microsoft.com/office/officeart/2005/8/layout/vList5"/>
    <dgm:cxn modelId="{D3E00523-2C49-4FB2-9A19-45B22A9600C4}" type="presParOf" srcId="{7ECD4006-F417-4F43-AD66-4CAE594A2A2B}" destId="{CD38FC17-9F83-479F-B737-78935BDFBBBF}" srcOrd="4" destOrd="0" presId="urn:microsoft.com/office/officeart/2005/8/layout/vList5"/>
    <dgm:cxn modelId="{1DF189DF-0A68-45A2-A346-ED5C6A76ECD6}" type="presParOf" srcId="{CD38FC17-9F83-479F-B737-78935BDFBBBF}" destId="{BAE9670B-4E14-41EF-B740-614E5E9ACE32}" srcOrd="0" destOrd="0" presId="urn:microsoft.com/office/officeart/2005/8/layout/vList5"/>
    <dgm:cxn modelId="{9D942ACA-EBEA-40F8-94F4-7D1CA4920D2A}" type="presParOf" srcId="{7ECD4006-F417-4F43-AD66-4CAE594A2A2B}" destId="{D5FD20A1-94FF-45B6-BCA4-9EC329E4AD46}" srcOrd="5" destOrd="0" presId="urn:microsoft.com/office/officeart/2005/8/layout/vList5"/>
    <dgm:cxn modelId="{A1E5D34A-FB66-4DEB-932F-9BE54AEA4EE5}" type="presParOf" srcId="{7ECD4006-F417-4F43-AD66-4CAE594A2A2B}" destId="{DFE7C095-929E-45B0-ADBB-A8E5A04A14BE}" srcOrd="6" destOrd="0" presId="urn:microsoft.com/office/officeart/2005/8/layout/vList5"/>
    <dgm:cxn modelId="{3A9C4EF4-0356-44B8-BE63-2CD34832277A}" type="presParOf" srcId="{DFE7C095-929E-45B0-ADBB-A8E5A04A14BE}" destId="{706D98BC-7905-49FF-B901-753174BC5B2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1814D9-684C-47AF-A70D-29D898AA3AD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12B58F7-E60A-4F18-9B3D-D4097FAB0EDF}">
      <dgm:prSet/>
      <dgm:spPr/>
      <dgm:t>
        <a:bodyPr/>
        <a:lstStyle/>
        <a:p>
          <a:r>
            <a:rPr lang="en-US"/>
            <a:t>For each button, position was specified using row and column number</a:t>
          </a:r>
        </a:p>
      </dgm:t>
    </dgm:pt>
    <dgm:pt modelId="{82336AFB-7159-4A99-A12D-DA6E2B04CC41}" type="parTrans" cxnId="{343521F5-44D4-4965-9510-E29A1A8C1D21}">
      <dgm:prSet/>
      <dgm:spPr/>
      <dgm:t>
        <a:bodyPr/>
        <a:lstStyle/>
        <a:p>
          <a:endParaRPr lang="en-US"/>
        </a:p>
      </dgm:t>
    </dgm:pt>
    <dgm:pt modelId="{434671EB-21D6-41D7-B73B-1A64DFBDA6E5}" type="sibTrans" cxnId="{343521F5-44D4-4965-9510-E29A1A8C1D21}">
      <dgm:prSet/>
      <dgm:spPr/>
      <dgm:t>
        <a:bodyPr/>
        <a:lstStyle/>
        <a:p>
          <a:endParaRPr lang="en-US"/>
        </a:p>
      </dgm:t>
    </dgm:pt>
    <dgm:pt modelId="{473C4C49-12B7-4C4E-B17D-812FEB1A0396}">
      <dgm:prSet/>
      <dgm:spPr/>
      <dgm:t>
        <a:bodyPr/>
        <a:lstStyle/>
        <a:p>
          <a:r>
            <a:rPr lang="en-US"/>
            <a:t>Paranthesis was removed in clear_field function button because the function is being passed and not called</a:t>
          </a:r>
        </a:p>
      </dgm:t>
    </dgm:pt>
    <dgm:pt modelId="{6B6715F0-A5B3-43EC-9879-CF17D5156853}" type="parTrans" cxnId="{CCAA1235-0934-46AD-B532-34777F1760FD}">
      <dgm:prSet/>
      <dgm:spPr/>
      <dgm:t>
        <a:bodyPr/>
        <a:lstStyle/>
        <a:p>
          <a:endParaRPr lang="en-US"/>
        </a:p>
      </dgm:t>
    </dgm:pt>
    <dgm:pt modelId="{4D72D737-5CF8-4CD6-A4B3-1FF51216F968}" type="sibTrans" cxnId="{CCAA1235-0934-46AD-B532-34777F1760FD}">
      <dgm:prSet/>
      <dgm:spPr/>
      <dgm:t>
        <a:bodyPr/>
        <a:lstStyle/>
        <a:p>
          <a:endParaRPr lang="en-US"/>
        </a:p>
      </dgm:t>
    </dgm:pt>
    <dgm:pt modelId="{ADA73B4C-3954-48AF-94CD-E3879FB069DF}">
      <dgm:prSet/>
      <dgm:spPr/>
      <dgm:t>
        <a:bodyPr/>
        <a:lstStyle/>
        <a:p>
          <a:r>
            <a:rPr lang="en-US"/>
            <a:t>Lambda is removed in clear and equals button since there is no parameter for the function in that case</a:t>
          </a:r>
        </a:p>
      </dgm:t>
    </dgm:pt>
    <dgm:pt modelId="{7BDC6EE8-28C4-4E6A-A5A9-7E877D42158E}" type="parTrans" cxnId="{A8DAFCDE-1D7C-4A66-93D7-EFD3E5322645}">
      <dgm:prSet/>
      <dgm:spPr/>
      <dgm:t>
        <a:bodyPr/>
        <a:lstStyle/>
        <a:p>
          <a:endParaRPr lang="en-US"/>
        </a:p>
      </dgm:t>
    </dgm:pt>
    <dgm:pt modelId="{F849A9EF-D9F6-4352-9C53-AD9EB4A043D9}" type="sibTrans" cxnId="{A8DAFCDE-1D7C-4A66-93D7-EFD3E5322645}">
      <dgm:prSet/>
      <dgm:spPr/>
      <dgm:t>
        <a:bodyPr/>
        <a:lstStyle/>
        <a:p>
          <a:endParaRPr lang="en-US"/>
        </a:p>
      </dgm:t>
    </dgm:pt>
    <dgm:pt modelId="{8C1F3E08-7005-4C36-AEF9-57BB65133ACC}" type="pres">
      <dgm:prSet presAssocID="{841814D9-684C-47AF-A70D-29D898AA3ADF}" presName="linear" presStyleCnt="0">
        <dgm:presLayoutVars>
          <dgm:animLvl val="lvl"/>
          <dgm:resizeHandles val="exact"/>
        </dgm:presLayoutVars>
      </dgm:prSet>
      <dgm:spPr/>
    </dgm:pt>
    <dgm:pt modelId="{23F19CFA-03A5-42E8-BDFF-D686F57C8248}" type="pres">
      <dgm:prSet presAssocID="{D12B58F7-E60A-4F18-9B3D-D4097FAB0EDF}" presName="parentText" presStyleLbl="node1" presStyleIdx="0" presStyleCnt="3" custLinFactNeighborX="-110">
        <dgm:presLayoutVars>
          <dgm:chMax val="0"/>
          <dgm:bulletEnabled val="1"/>
        </dgm:presLayoutVars>
      </dgm:prSet>
      <dgm:spPr/>
    </dgm:pt>
    <dgm:pt modelId="{B8A15992-F05E-4F71-98AA-63489E05ED46}" type="pres">
      <dgm:prSet presAssocID="{434671EB-21D6-41D7-B73B-1A64DFBDA6E5}" presName="spacer" presStyleCnt="0"/>
      <dgm:spPr/>
    </dgm:pt>
    <dgm:pt modelId="{6B275A73-E05B-4EEE-9F77-69FE08F41A7C}" type="pres">
      <dgm:prSet presAssocID="{473C4C49-12B7-4C4E-B17D-812FEB1A03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AE87BD-DD1A-4918-B0AE-FACC3428783F}" type="pres">
      <dgm:prSet presAssocID="{4D72D737-5CF8-4CD6-A4B3-1FF51216F968}" presName="spacer" presStyleCnt="0"/>
      <dgm:spPr/>
    </dgm:pt>
    <dgm:pt modelId="{FF3A3DDB-8427-493D-AC3F-759C6B5B2F1B}" type="pres">
      <dgm:prSet presAssocID="{ADA73B4C-3954-48AF-94CD-E3879FB069D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11E8E1A-DFC4-487B-A96E-DF54D6CD356C}" type="presOf" srcId="{473C4C49-12B7-4C4E-B17D-812FEB1A0396}" destId="{6B275A73-E05B-4EEE-9F77-69FE08F41A7C}" srcOrd="0" destOrd="0" presId="urn:microsoft.com/office/officeart/2005/8/layout/vList2"/>
    <dgm:cxn modelId="{CCAA1235-0934-46AD-B532-34777F1760FD}" srcId="{841814D9-684C-47AF-A70D-29D898AA3ADF}" destId="{473C4C49-12B7-4C4E-B17D-812FEB1A0396}" srcOrd="1" destOrd="0" parTransId="{6B6715F0-A5B3-43EC-9879-CF17D5156853}" sibTransId="{4D72D737-5CF8-4CD6-A4B3-1FF51216F968}"/>
    <dgm:cxn modelId="{CC187055-E98F-4CE3-8C91-54678D2A85B3}" type="presOf" srcId="{841814D9-684C-47AF-A70D-29D898AA3ADF}" destId="{8C1F3E08-7005-4C36-AEF9-57BB65133ACC}" srcOrd="0" destOrd="0" presId="urn:microsoft.com/office/officeart/2005/8/layout/vList2"/>
    <dgm:cxn modelId="{ADEE0156-D523-4A85-AC86-B85609E886BD}" type="presOf" srcId="{ADA73B4C-3954-48AF-94CD-E3879FB069DF}" destId="{FF3A3DDB-8427-493D-AC3F-759C6B5B2F1B}" srcOrd="0" destOrd="0" presId="urn:microsoft.com/office/officeart/2005/8/layout/vList2"/>
    <dgm:cxn modelId="{80BB1784-F58C-4FC0-9E85-ADF6461224E0}" type="presOf" srcId="{D12B58F7-E60A-4F18-9B3D-D4097FAB0EDF}" destId="{23F19CFA-03A5-42E8-BDFF-D686F57C8248}" srcOrd="0" destOrd="0" presId="urn:microsoft.com/office/officeart/2005/8/layout/vList2"/>
    <dgm:cxn modelId="{A8DAFCDE-1D7C-4A66-93D7-EFD3E5322645}" srcId="{841814D9-684C-47AF-A70D-29D898AA3ADF}" destId="{ADA73B4C-3954-48AF-94CD-E3879FB069DF}" srcOrd="2" destOrd="0" parTransId="{7BDC6EE8-28C4-4E6A-A5A9-7E877D42158E}" sibTransId="{F849A9EF-D9F6-4352-9C53-AD9EB4A043D9}"/>
    <dgm:cxn modelId="{343521F5-44D4-4965-9510-E29A1A8C1D21}" srcId="{841814D9-684C-47AF-A70D-29D898AA3ADF}" destId="{D12B58F7-E60A-4F18-9B3D-D4097FAB0EDF}" srcOrd="0" destOrd="0" parTransId="{82336AFB-7159-4A99-A12D-DA6E2B04CC41}" sibTransId="{434671EB-21D6-41D7-B73B-1A64DFBDA6E5}"/>
    <dgm:cxn modelId="{0AD11208-C68B-41E8-9A1C-9566B965C180}" type="presParOf" srcId="{8C1F3E08-7005-4C36-AEF9-57BB65133ACC}" destId="{23F19CFA-03A5-42E8-BDFF-D686F57C8248}" srcOrd="0" destOrd="0" presId="urn:microsoft.com/office/officeart/2005/8/layout/vList2"/>
    <dgm:cxn modelId="{BB2598D9-92C6-4639-953E-629C8A8F776F}" type="presParOf" srcId="{8C1F3E08-7005-4C36-AEF9-57BB65133ACC}" destId="{B8A15992-F05E-4F71-98AA-63489E05ED46}" srcOrd="1" destOrd="0" presId="urn:microsoft.com/office/officeart/2005/8/layout/vList2"/>
    <dgm:cxn modelId="{F323114F-44D3-4CFB-B08B-767C16F920BD}" type="presParOf" srcId="{8C1F3E08-7005-4C36-AEF9-57BB65133ACC}" destId="{6B275A73-E05B-4EEE-9F77-69FE08F41A7C}" srcOrd="2" destOrd="0" presId="urn:microsoft.com/office/officeart/2005/8/layout/vList2"/>
    <dgm:cxn modelId="{542225D3-BF55-4A21-8667-67B388071555}" type="presParOf" srcId="{8C1F3E08-7005-4C36-AEF9-57BB65133ACC}" destId="{21AE87BD-DD1A-4918-B0AE-FACC3428783F}" srcOrd="3" destOrd="0" presId="urn:microsoft.com/office/officeart/2005/8/layout/vList2"/>
    <dgm:cxn modelId="{E6C95AB5-8DD1-4B2F-84F0-F58A4416F191}" type="presParOf" srcId="{8C1F3E08-7005-4C36-AEF9-57BB65133ACC}" destId="{FF3A3DDB-8427-493D-AC3F-759C6B5B2F1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37BBE2-7825-4171-BF52-AF1026BE43B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312111-1377-4F86-B3BE-41C5DF7F52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Tkinter</a:t>
          </a:r>
          <a:r>
            <a:rPr lang="en-US" dirty="0"/>
            <a:t> library use for the creation of GUI interface</a:t>
          </a:r>
        </a:p>
      </dgm:t>
    </dgm:pt>
    <dgm:pt modelId="{3453D4CC-C7CF-40B9-AC39-756AE84923A6}" type="parTrans" cxnId="{257822FB-D053-438C-BD46-FF1B9086F336}">
      <dgm:prSet/>
      <dgm:spPr/>
      <dgm:t>
        <a:bodyPr/>
        <a:lstStyle/>
        <a:p>
          <a:endParaRPr lang="en-US"/>
        </a:p>
      </dgm:t>
    </dgm:pt>
    <dgm:pt modelId="{D76BED60-18EB-4E25-9F40-C4FF9F3E5851}" type="sibTrans" cxnId="{257822FB-D053-438C-BD46-FF1B9086F33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2248BA-F433-4F1D-9FD4-58806C696B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Core Python</a:t>
          </a:r>
        </a:p>
      </dgm:t>
    </dgm:pt>
    <dgm:pt modelId="{F80D3309-2D9B-460F-A981-5B5382519D58}" type="parTrans" cxnId="{9CB14B9C-3B58-4E81-A97C-41B42B5C0681}">
      <dgm:prSet/>
      <dgm:spPr/>
      <dgm:t>
        <a:bodyPr/>
        <a:lstStyle/>
        <a:p>
          <a:endParaRPr lang="en-US"/>
        </a:p>
      </dgm:t>
    </dgm:pt>
    <dgm:pt modelId="{8F2CABC1-2A71-4440-B07B-03259708C2D7}" type="sibTrans" cxnId="{9CB14B9C-3B58-4E81-A97C-41B42B5C06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E620C0-1F25-4D56-8BBA-2C4F875841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Visual Studio Code(VS Code) for Python code</a:t>
          </a:r>
        </a:p>
      </dgm:t>
    </dgm:pt>
    <dgm:pt modelId="{EA4F17B2-2790-4B9E-A280-BE887BBCEFA7}" type="parTrans" cxnId="{9E3624D6-C001-443B-8A0B-B24FFF749D39}">
      <dgm:prSet/>
      <dgm:spPr/>
      <dgm:t>
        <a:bodyPr/>
        <a:lstStyle/>
        <a:p>
          <a:endParaRPr lang="en-US"/>
        </a:p>
      </dgm:t>
    </dgm:pt>
    <dgm:pt modelId="{E17E9707-087D-48D6-B55E-B2D297B3D2D1}" type="sibTrans" cxnId="{9E3624D6-C001-443B-8A0B-B24FFF749D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FA9F06-20F8-4ECE-BCC6-D092CEAB78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Application development using python code</a:t>
          </a:r>
        </a:p>
      </dgm:t>
    </dgm:pt>
    <dgm:pt modelId="{0B0770FA-CCBB-4EB0-9E5E-E9571AE89BF2}" type="parTrans" cxnId="{2F931DFD-EAFE-4366-BEB2-FCBB809F7630}">
      <dgm:prSet/>
      <dgm:spPr/>
      <dgm:t>
        <a:bodyPr/>
        <a:lstStyle/>
        <a:p>
          <a:endParaRPr lang="en-US"/>
        </a:p>
      </dgm:t>
    </dgm:pt>
    <dgm:pt modelId="{E182BC52-5762-4AF4-BA5D-1D38EF8FE8AF}" type="sibTrans" cxnId="{2F931DFD-EAFE-4366-BEB2-FCBB809F7630}">
      <dgm:prSet/>
      <dgm:spPr/>
      <dgm:t>
        <a:bodyPr/>
        <a:lstStyle/>
        <a:p>
          <a:endParaRPr lang="en-US"/>
        </a:p>
      </dgm:t>
    </dgm:pt>
    <dgm:pt modelId="{6016790C-EA44-4B68-9E50-A173E2D77332}" type="pres">
      <dgm:prSet presAssocID="{9837BBE2-7825-4171-BF52-AF1026BE43BA}" presName="root" presStyleCnt="0">
        <dgm:presLayoutVars>
          <dgm:dir/>
          <dgm:resizeHandles val="exact"/>
        </dgm:presLayoutVars>
      </dgm:prSet>
      <dgm:spPr/>
    </dgm:pt>
    <dgm:pt modelId="{25F768CE-3747-48FF-A8A0-3A4B3E93F250}" type="pres">
      <dgm:prSet presAssocID="{9837BBE2-7825-4171-BF52-AF1026BE43BA}" presName="container" presStyleCnt="0">
        <dgm:presLayoutVars>
          <dgm:dir/>
          <dgm:resizeHandles val="exact"/>
        </dgm:presLayoutVars>
      </dgm:prSet>
      <dgm:spPr/>
    </dgm:pt>
    <dgm:pt modelId="{062B101D-1866-465C-83D4-D309578FA69F}" type="pres">
      <dgm:prSet presAssocID="{53312111-1377-4F86-B3BE-41C5DF7F5255}" presName="compNode" presStyleCnt="0"/>
      <dgm:spPr/>
    </dgm:pt>
    <dgm:pt modelId="{D9A60EDD-62E3-4D99-887A-A1F07A2E0069}" type="pres">
      <dgm:prSet presAssocID="{53312111-1377-4F86-B3BE-41C5DF7F5255}" presName="iconBgRect" presStyleLbl="bgShp" presStyleIdx="0" presStyleCnt="4"/>
      <dgm:spPr/>
    </dgm:pt>
    <dgm:pt modelId="{1409558E-8392-479B-8A1F-C9C6B1CFE03E}" type="pres">
      <dgm:prSet presAssocID="{53312111-1377-4F86-B3BE-41C5DF7F52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A0AA758F-FCC9-4580-9D8D-74551869BEB7}" type="pres">
      <dgm:prSet presAssocID="{53312111-1377-4F86-B3BE-41C5DF7F5255}" presName="spaceRect" presStyleCnt="0"/>
      <dgm:spPr/>
    </dgm:pt>
    <dgm:pt modelId="{3E860C56-D8B4-4CDF-8170-44DDC649DF23}" type="pres">
      <dgm:prSet presAssocID="{53312111-1377-4F86-B3BE-41C5DF7F5255}" presName="textRect" presStyleLbl="revTx" presStyleIdx="0" presStyleCnt="4">
        <dgm:presLayoutVars>
          <dgm:chMax val="1"/>
          <dgm:chPref val="1"/>
        </dgm:presLayoutVars>
      </dgm:prSet>
      <dgm:spPr/>
    </dgm:pt>
    <dgm:pt modelId="{9296C7D2-2BAF-4622-984B-F17D087A2C2B}" type="pres">
      <dgm:prSet presAssocID="{D76BED60-18EB-4E25-9F40-C4FF9F3E5851}" presName="sibTrans" presStyleLbl="sibTrans2D1" presStyleIdx="0" presStyleCnt="0"/>
      <dgm:spPr/>
    </dgm:pt>
    <dgm:pt modelId="{97CC5C38-58B8-4F8B-878C-B0C8A04FBFE1}" type="pres">
      <dgm:prSet presAssocID="{002248BA-F433-4F1D-9FD4-58806C696BD4}" presName="compNode" presStyleCnt="0"/>
      <dgm:spPr/>
    </dgm:pt>
    <dgm:pt modelId="{5CCB0183-F4D9-4E73-8B66-6ACBDBD43E64}" type="pres">
      <dgm:prSet presAssocID="{002248BA-F433-4F1D-9FD4-58806C696BD4}" presName="iconBgRect" presStyleLbl="bgShp" presStyleIdx="1" presStyleCnt="4"/>
      <dgm:spPr/>
    </dgm:pt>
    <dgm:pt modelId="{B5E7CA62-7819-48C9-9502-729B18E6CD30}" type="pres">
      <dgm:prSet presAssocID="{002248BA-F433-4F1D-9FD4-58806C696B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2F9817C-C07C-4B89-839F-3A9FADE2A63A}" type="pres">
      <dgm:prSet presAssocID="{002248BA-F433-4F1D-9FD4-58806C696BD4}" presName="spaceRect" presStyleCnt="0"/>
      <dgm:spPr/>
    </dgm:pt>
    <dgm:pt modelId="{53EB6DA6-5961-4B64-9E03-E05D3BD14E7F}" type="pres">
      <dgm:prSet presAssocID="{002248BA-F433-4F1D-9FD4-58806C696BD4}" presName="textRect" presStyleLbl="revTx" presStyleIdx="1" presStyleCnt="4">
        <dgm:presLayoutVars>
          <dgm:chMax val="1"/>
          <dgm:chPref val="1"/>
        </dgm:presLayoutVars>
      </dgm:prSet>
      <dgm:spPr/>
    </dgm:pt>
    <dgm:pt modelId="{5FF0CAB6-8041-4C4E-B77B-4438B585A07E}" type="pres">
      <dgm:prSet presAssocID="{8F2CABC1-2A71-4440-B07B-03259708C2D7}" presName="sibTrans" presStyleLbl="sibTrans2D1" presStyleIdx="0" presStyleCnt="0"/>
      <dgm:spPr/>
    </dgm:pt>
    <dgm:pt modelId="{9FBE7179-CFCA-45D1-87FD-CBC087B52F97}" type="pres">
      <dgm:prSet presAssocID="{9EE620C0-1F25-4D56-8BBA-2C4F87584102}" presName="compNode" presStyleCnt="0"/>
      <dgm:spPr/>
    </dgm:pt>
    <dgm:pt modelId="{934B8098-5278-42B6-BC5F-69E92186A588}" type="pres">
      <dgm:prSet presAssocID="{9EE620C0-1F25-4D56-8BBA-2C4F87584102}" presName="iconBgRect" presStyleLbl="bgShp" presStyleIdx="2" presStyleCnt="4"/>
      <dgm:spPr/>
    </dgm:pt>
    <dgm:pt modelId="{D4ED7073-660D-4630-95A0-5E0A105D0D16}" type="pres">
      <dgm:prSet presAssocID="{9EE620C0-1F25-4D56-8BBA-2C4F8758410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DD9F71B-957E-4AFC-BEE6-B9D759C0660A}" type="pres">
      <dgm:prSet presAssocID="{9EE620C0-1F25-4D56-8BBA-2C4F87584102}" presName="spaceRect" presStyleCnt="0"/>
      <dgm:spPr/>
    </dgm:pt>
    <dgm:pt modelId="{EC1E663E-3DC0-48B8-BAF4-CA4CB2A2E125}" type="pres">
      <dgm:prSet presAssocID="{9EE620C0-1F25-4D56-8BBA-2C4F87584102}" presName="textRect" presStyleLbl="revTx" presStyleIdx="2" presStyleCnt="4">
        <dgm:presLayoutVars>
          <dgm:chMax val="1"/>
          <dgm:chPref val="1"/>
        </dgm:presLayoutVars>
      </dgm:prSet>
      <dgm:spPr/>
    </dgm:pt>
    <dgm:pt modelId="{EABF78FC-C69F-47F1-8855-3425AFCD7D8B}" type="pres">
      <dgm:prSet presAssocID="{E17E9707-087D-48D6-B55E-B2D297B3D2D1}" presName="sibTrans" presStyleLbl="sibTrans2D1" presStyleIdx="0" presStyleCnt="0"/>
      <dgm:spPr/>
    </dgm:pt>
    <dgm:pt modelId="{301F09DA-7B2E-40D5-99C7-A34055E518C9}" type="pres">
      <dgm:prSet presAssocID="{D9FA9F06-20F8-4ECE-BCC6-D092CEAB78ED}" presName="compNode" presStyleCnt="0"/>
      <dgm:spPr/>
    </dgm:pt>
    <dgm:pt modelId="{7924991D-2698-4AFC-A377-D35B81266139}" type="pres">
      <dgm:prSet presAssocID="{D9FA9F06-20F8-4ECE-BCC6-D092CEAB78ED}" presName="iconBgRect" presStyleLbl="bgShp" presStyleIdx="3" presStyleCnt="4"/>
      <dgm:spPr/>
    </dgm:pt>
    <dgm:pt modelId="{FD2A1687-DD68-4DFB-B048-3319AD1A710C}" type="pres">
      <dgm:prSet presAssocID="{D9FA9F06-20F8-4ECE-BCC6-D092CEAB78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ED20648-F6EC-4763-998A-8B455DF043E5}" type="pres">
      <dgm:prSet presAssocID="{D9FA9F06-20F8-4ECE-BCC6-D092CEAB78ED}" presName="spaceRect" presStyleCnt="0"/>
      <dgm:spPr/>
    </dgm:pt>
    <dgm:pt modelId="{B0E59713-5952-4FE9-858D-2710BE2AB1D1}" type="pres">
      <dgm:prSet presAssocID="{D9FA9F06-20F8-4ECE-BCC6-D092CEAB78E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631F313-D8DE-4FFE-B842-EA8043393109}" type="presOf" srcId="{9EE620C0-1F25-4D56-8BBA-2C4F87584102}" destId="{EC1E663E-3DC0-48B8-BAF4-CA4CB2A2E125}" srcOrd="0" destOrd="0" presId="urn:microsoft.com/office/officeart/2018/2/layout/IconCircleList"/>
    <dgm:cxn modelId="{C7F8B517-61FF-4829-ACCD-5EC6C4F93D98}" type="presOf" srcId="{D76BED60-18EB-4E25-9F40-C4FF9F3E5851}" destId="{9296C7D2-2BAF-4622-984B-F17D087A2C2B}" srcOrd="0" destOrd="0" presId="urn:microsoft.com/office/officeart/2018/2/layout/IconCircleList"/>
    <dgm:cxn modelId="{6CEDB13E-989D-473A-86DD-52B25D5A0C4D}" type="presOf" srcId="{8F2CABC1-2A71-4440-B07B-03259708C2D7}" destId="{5FF0CAB6-8041-4C4E-B77B-4438B585A07E}" srcOrd="0" destOrd="0" presId="urn:microsoft.com/office/officeart/2018/2/layout/IconCircleList"/>
    <dgm:cxn modelId="{02055166-C7AB-4F98-A939-6B7E596059BC}" type="presOf" srcId="{002248BA-F433-4F1D-9FD4-58806C696BD4}" destId="{53EB6DA6-5961-4B64-9E03-E05D3BD14E7F}" srcOrd="0" destOrd="0" presId="urn:microsoft.com/office/officeart/2018/2/layout/IconCircleList"/>
    <dgm:cxn modelId="{7D5A3D49-8CFC-409D-93AB-9FD8A99155EF}" type="presOf" srcId="{9837BBE2-7825-4171-BF52-AF1026BE43BA}" destId="{6016790C-EA44-4B68-9E50-A173E2D77332}" srcOrd="0" destOrd="0" presId="urn:microsoft.com/office/officeart/2018/2/layout/IconCircleList"/>
    <dgm:cxn modelId="{3DA4196B-35F2-489B-92FD-FB8D36682CB4}" type="presOf" srcId="{E17E9707-087D-48D6-B55E-B2D297B3D2D1}" destId="{EABF78FC-C69F-47F1-8855-3425AFCD7D8B}" srcOrd="0" destOrd="0" presId="urn:microsoft.com/office/officeart/2018/2/layout/IconCircleList"/>
    <dgm:cxn modelId="{9CB14B9C-3B58-4E81-A97C-41B42B5C0681}" srcId="{9837BBE2-7825-4171-BF52-AF1026BE43BA}" destId="{002248BA-F433-4F1D-9FD4-58806C696BD4}" srcOrd="1" destOrd="0" parTransId="{F80D3309-2D9B-460F-A981-5B5382519D58}" sibTransId="{8F2CABC1-2A71-4440-B07B-03259708C2D7}"/>
    <dgm:cxn modelId="{057F87C7-1FB9-449B-ACB5-07C00408C114}" type="presOf" srcId="{53312111-1377-4F86-B3BE-41C5DF7F5255}" destId="{3E860C56-D8B4-4CDF-8170-44DDC649DF23}" srcOrd="0" destOrd="0" presId="urn:microsoft.com/office/officeart/2018/2/layout/IconCircleList"/>
    <dgm:cxn modelId="{9E3624D6-C001-443B-8A0B-B24FFF749D39}" srcId="{9837BBE2-7825-4171-BF52-AF1026BE43BA}" destId="{9EE620C0-1F25-4D56-8BBA-2C4F87584102}" srcOrd="2" destOrd="0" parTransId="{EA4F17B2-2790-4B9E-A280-BE887BBCEFA7}" sibTransId="{E17E9707-087D-48D6-B55E-B2D297B3D2D1}"/>
    <dgm:cxn modelId="{97E9C1F1-2E9E-4CDD-A3C8-705215B1A150}" type="presOf" srcId="{D9FA9F06-20F8-4ECE-BCC6-D092CEAB78ED}" destId="{B0E59713-5952-4FE9-858D-2710BE2AB1D1}" srcOrd="0" destOrd="0" presId="urn:microsoft.com/office/officeart/2018/2/layout/IconCircleList"/>
    <dgm:cxn modelId="{257822FB-D053-438C-BD46-FF1B9086F336}" srcId="{9837BBE2-7825-4171-BF52-AF1026BE43BA}" destId="{53312111-1377-4F86-B3BE-41C5DF7F5255}" srcOrd="0" destOrd="0" parTransId="{3453D4CC-C7CF-40B9-AC39-756AE84923A6}" sibTransId="{D76BED60-18EB-4E25-9F40-C4FF9F3E5851}"/>
    <dgm:cxn modelId="{2F931DFD-EAFE-4366-BEB2-FCBB809F7630}" srcId="{9837BBE2-7825-4171-BF52-AF1026BE43BA}" destId="{D9FA9F06-20F8-4ECE-BCC6-D092CEAB78ED}" srcOrd="3" destOrd="0" parTransId="{0B0770FA-CCBB-4EB0-9E5E-E9571AE89BF2}" sibTransId="{E182BC52-5762-4AF4-BA5D-1D38EF8FE8AF}"/>
    <dgm:cxn modelId="{5DB45383-5939-4B4F-8763-BB4B69E03D95}" type="presParOf" srcId="{6016790C-EA44-4B68-9E50-A173E2D77332}" destId="{25F768CE-3747-48FF-A8A0-3A4B3E93F250}" srcOrd="0" destOrd="0" presId="urn:microsoft.com/office/officeart/2018/2/layout/IconCircleList"/>
    <dgm:cxn modelId="{4B7D4D2A-7263-4913-B923-3331C2B9A32F}" type="presParOf" srcId="{25F768CE-3747-48FF-A8A0-3A4B3E93F250}" destId="{062B101D-1866-465C-83D4-D309578FA69F}" srcOrd="0" destOrd="0" presId="urn:microsoft.com/office/officeart/2018/2/layout/IconCircleList"/>
    <dgm:cxn modelId="{F8F2CAF5-7EBB-4F0A-AAEE-8A0ECE436E6B}" type="presParOf" srcId="{062B101D-1866-465C-83D4-D309578FA69F}" destId="{D9A60EDD-62E3-4D99-887A-A1F07A2E0069}" srcOrd="0" destOrd="0" presId="urn:microsoft.com/office/officeart/2018/2/layout/IconCircleList"/>
    <dgm:cxn modelId="{15F5518F-99DA-4F69-8C0A-70BCEC4E3A74}" type="presParOf" srcId="{062B101D-1866-465C-83D4-D309578FA69F}" destId="{1409558E-8392-479B-8A1F-C9C6B1CFE03E}" srcOrd="1" destOrd="0" presId="urn:microsoft.com/office/officeart/2018/2/layout/IconCircleList"/>
    <dgm:cxn modelId="{85D22BF9-3CFB-4F23-A77B-6186FD49AC9C}" type="presParOf" srcId="{062B101D-1866-465C-83D4-D309578FA69F}" destId="{A0AA758F-FCC9-4580-9D8D-74551869BEB7}" srcOrd="2" destOrd="0" presId="urn:microsoft.com/office/officeart/2018/2/layout/IconCircleList"/>
    <dgm:cxn modelId="{2E0D4216-B3CB-4296-B0EA-8E0EBB0FF669}" type="presParOf" srcId="{062B101D-1866-465C-83D4-D309578FA69F}" destId="{3E860C56-D8B4-4CDF-8170-44DDC649DF23}" srcOrd="3" destOrd="0" presId="urn:microsoft.com/office/officeart/2018/2/layout/IconCircleList"/>
    <dgm:cxn modelId="{6E33915D-2A79-4C53-A462-0A26FED3E719}" type="presParOf" srcId="{25F768CE-3747-48FF-A8A0-3A4B3E93F250}" destId="{9296C7D2-2BAF-4622-984B-F17D087A2C2B}" srcOrd="1" destOrd="0" presId="urn:microsoft.com/office/officeart/2018/2/layout/IconCircleList"/>
    <dgm:cxn modelId="{312A20D7-A36C-4C28-800A-117475EF4ED8}" type="presParOf" srcId="{25F768CE-3747-48FF-A8A0-3A4B3E93F250}" destId="{97CC5C38-58B8-4F8B-878C-B0C8A04FBFE1}" srcOrd="2" destOrd="0" presId="urn:microsoft.com/office/officeart/2018/2/layout/IconCircleList"/>
    <dgm:cxn modelId="{0670F1A2-3A35-4BE5-BAB2-16EF972BC869}" type="presParOf" srcId="{97CC5C38-58B8-4F8B-878C-B0C8A04FBFE1}" destId="{5CCB0183-F4D9-4E73-8B66-6ACBDBD43E64}" srcOrd="0" destOrd="0" presId="urn:microsoft.com/office/officeart/2018/2/layout/IconCircleList"/>
    <dgm:cxn modelId="{6163B297-3983-443C-A695-88A13DBD3920}" type="presParOf" srcId="{97CC5C38-58B8-4F8B-878C-B0C8A04FBFE1}" destId="{B5E7CA62-7819-48C9-9502-729B18E6CD30}" srcOrd="1" destOrd="0" presId="urn:microsoft.com/office/officeart/2018/2/layout/IconCircleList"/>
    <dgm:cxn modelId="{F0433BC5-5AE1-4E02-A618-BFBCFB42D217}" type="presParOf" srcId="{97CC5C38-58B8-4F8B-878C-B0C8A04FBFE1}" destId="{42F9817C-C07C-4B89-839F-3A9FADE2A63A}" srcOrd="2" destOrd="0" presId="urn:microsoft.com/office/officeart/2018/2/layout/IconCircleList"/>
    <dgm:cxn modelId="{3EACC9BC-31E1-4998-A2F8-619C7FFB759B}" type="presParOf" srcId="{97CC5C38-58B8-4F8B-878C-B0C8A04FBFE1}" destId="{53EB6DA6-5961-4B64-9E03-E05D3BD14E7F}" srcOrd="3" destOrd="0" presId="urn:microsoft.com/office/officeart/2018/2/layout/IconCircleList"/>
    <dgm:cxn modelId="{FECE09E5-83E4-4580-B593-CD7E39C8C7FF}" type="presParOf" srcId="{25F768CE-3747-48FF-A8A0-3A4B3E93F250}" destId="{5FF0CAB6-8041-4C4E-B77B-4438B585A07E}" srcOrd="3" destOrd="0" presId="urn:microsoft.com/office/officeart/2018/2/layout/IconCircleList"/>
    <dgm:cxn modelId="{DB7A6D59-318C-4AAB-B6C1-A3E3BA489984}" type="presParOf" srcId="{25F768CE-3747-48FF-A8A0-3A4B3E93F250}" destId="{9FBE7179-CFCA-45D1-87FD-CBC087B52F97}" srcOrd="4" destOrd="0" presId="urn:microsoft.com/office/officeart/2018/2/layout/IconCircleList"/>
    <dgm:cxn modelId="{28C2F8D0-9249-4407-9A88-2F48150CB2CF}" type="presParOf" srcId="{9FBE7179-CFCA-45D1-87FD-CBC087B52F97}" destId="{934B8098-5278-42B6-BC5F-69E92186A588}" srcOrd="0" destOrd="0" presId="urn:microsoft.com/office/officeart/2018/2/layout/IconCircleList"/>
    <dgm:cxn modelId="{8F41EA88-6C37-4BE1-9F4F-488A06CF461E}" type="presParOf" srcId="{9FBE7179-CFCA-45D1-87FD-CBC087B52F97}" destId="{D4ED7073-660D-4630-95A0-5E0A105D0D16}" srcOrd="1" destOrd="0" presId="urn:microsoft.com/office/officeart/2018/2/layout/IconCircleList"/>
    <dgm:cxn modelId="{A0CF0C24-A2B7-4CD5-8840-C27A398023A1}" type="presParOf" srcId="{9FBE7179-CFCA-45D1-87FD-CBC087B52F97}" destId="{DDD9F71B-957E-4AFC-BEE6-B9D759C0660A}" srcOrd="2" destOrd="0" presId="urn:microsoft.com/office/officeart/2018/2/layout/IconCircleList"/>
    <dgm:cxn modelId="{5AA5823C-7D8E-4BD8-9A8A-AA47FF2331E8}" type="presParOf" srcId="{9FBE7179-CFCA-45D1-87FD-CBC087B52F97}" destId="{EC1E663E-3DC0-48B8-BAF4-CA4CB2A2E125}" srcOrd="3" destOrd="0" presId="urn:microsoft.com/office/officeart/2018/2/layout/IconCircleList"/>
    <dgm:cxn modelId="{05C73889-22CA-4955-AAC5-D7825D722FD5}" type="presParOf" srcId="{25F768CE-3747-48FF-A8A0-3A4B3E93F250}" destId="{EABF78FC-C69F-47F1-8855-3425AFCD7D8B}" srcOrd="5" destOrd="0" presId="urn:microsoft.com/office/officeart/2018/2/layout/IconCircleList"/>
    <dgm:cxn modelId="{4BE4F56F-5BD4-4DE5-806A-D3A83645F90F}" type="presParOf" srcId="{25F768CE-3747-48FF-A8A0-3A4B3E93F250}" destId="{301F09DA-7B2E-40D5-99C7-A34055E518C9}" srcOrd="6" destOrd="0" presId="urn:microsoft.com/office/officeart/2018/2/layout/IconCircleList"/>
    <dgm:cxn modelId="{0FCB24A8-4A3A-4AFB-BE9F-BC5A8B6C23CE}" type="presParOf" srcId="{301F09DA-7B2E-40D5-99C7-A34055E518C9}" destId="{7924991D-2698-4AFC-A377-D35B81266139}" srcOrd="0" destOrd="0" presId="urn:microsoft.com/office/officeart/2018/2/layout/IconCircleList"/>
    <dgm:cxn modelId="{59F37F5E-0F78-48FB-ADE9-9D0DB46EF275}" type="presParOf" srcId="{301F09DA-7B2E-40D5-99C7-A34055E518C9}" destId="{FD2A1687-DD68-4DFB-B048-3319AD1A710C}" srcOrd="1" destOrd="0" presId="urn:microsoft.com/office/officeart/2018/2/layout/IconCircleList"/>
    <dgm:cxn modelId="{9A979F44-5420-4F46-8DE9-3DF5873594C1}" type="presParOf" srcId="{301F09DA-7B2E-40D5-99C7-A34055E518C9}" destId="{4ED20648-F6EC-4763-998A-8B455DF043E5}" srcOrd="2" destOrd="0" presId="urn:microsoft.com/office/officeart/2018/2/layout/IconCircleList"/>
    <dgm:cxn modelId="{B92E1553-996C-4DF7-B87F-256B0B3E59AC}" type="presParOf" srcId="{301F09DA-7B2E-40D5-99C7-A34055E518C9}" destId="{B0E59713-5952-4FE9-858D-2710BE2AB1D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4829E-EAE4-4703-AE95-49A480C05795}">
      <dsp:nvSpPr>
        <dsp:cNvPr id="0" name=""/>
        <dsp:cNvSpPr/>
      </dsp:nvSpPr>
      <dsp:spPr>
        <a:xfrm>
          <a:off x="1616036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E3582-71E3-41F9-BA59-B5E667D5DC01}">
      <dsp:nvSpPr>
        <dsp:cNvPr id="0" name=""/>
        <dsp:cNvSpPr/>
      </dsp:nvSpPr>
      <dsp:spPr>
        <a:xfrm>
          <a:off x="2084036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3A681-2230-473F-B927-9C90E91A7E70}">
      <dsp:nvSpPr>
        <dsp:cNvPr id="0" name=""/>
        <dsp:cNvSpPr/>
      </dsp:nvSpPr>
      <dsp:spPr>
        <a:xfrm>
          <a:off x="914036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Basic Python Calculator creation was known</a:t>
          </a:r>
        </a:p>
      </dsp:txBody>
      <dsp:txXfrm>
        <a:off x="914036" y="3176402"/>
        <a:ext cx="3600000" cy="720000"/>
      </dsp:txXfrm>
    </dsp:sp>
    <dsp:sp modelId="{B33AA6BE-EA6B-4450-B63D-89EF8C706EF0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8BC16-F441-4E06-8AAA-A3538EC85F19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8832F-726A-435F-80E0-6D32FDA73861}">
      <dsp:nvSpPr>
        <dsp:cNvPr id="0" name=""/>
        <dsp:cNvSpPr/>
      </dsp:nvSpPr>
      <dsp:spPr>
        <a:xfrm>
          <a:off x="5144036" y="3176402"/>
          <a:ext cx="48697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To inculcate that knowledge for creating a Graphical User Interface CALCULATOR FOR ENHANCED VISUALISATION </a:t>
          </a:r>
        </a:p>
      </dsp:txBody>
      <dsp:txXfrm>
        <a:off x="5144036" y="3176402"/>
        <a:ext cx="486975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6DAA5-1934-4FD1-BED9-65188B4A51B4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E5473-745E-4C61-9C9E-0BDC053C5EA7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C424-124F-467F-8322-8FE3FCD761D2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To build Python Based GUI Calculator:</a:t>
          </a:r>
        </a:p>
      </dsp:txBody>
      <dsp:txXfrm>
        <a:off x="93445" y="3018902"/>
        <a:ext cx="3206250" cy="720000"/>
      </dsp:txXfrm>
    </dsp:sp>
    <dsp:sp modelId="{DAAF0B2D-74B9-44E9-8AB8-A811FD98FE5E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D785E-71BE-43B7-B769-791F3AB0E484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125EC-0D33-41A0-B1BD-7B922CB78C02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- Tkinter library was used to create the GUI interface</a:t>
          </a:r>
        </a:p>
      </dsp:txBody>
      <dsp:txXfrm>
        <a:off x="3860789" y="3018902"/>
        <a:ext cx="3206250" cy="720000"/>
      </dsp:txXfrm>
    </dsp:sp>
    <dsp:sp modelId="{8F0F0D71-353A-48FE-8FB3-A07EB275CCD2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63991-522B-4F73-9D2A-554FB92C8BD5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0AF59-A497-45C1-B5B4-EB0ADEFB3A7F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- Basic functions were employed</a:t>
          </a:r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D7FDA-7AFA-497E-A924-038CD8F5E1E2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</a:t>
          </a:r>
          <a:r>
            <a:rPr lang="en-US" sz="1800" kern="1200" dirty="0" err="1"/>
            <a:t>Tkinter</a:t>
          </a:r>
          <a:r>
            <a:rPr lang="en-US" sz="1800" kern="1200" dirty="0"/>
            <a:t> library was </a:t>
          </a:r>
          <a:r>
            <a:rPr lang="en-US" sz="1800" kern="1200" dirty="0" err="1"/>
            <a:t>utilizeed</a:t>
          </a:r>
          <a:r>
            <a:rPr lang="en-US" sz="1800" kern="1200" dirty="0"/>
            <a:t> by importing it with the alias ‘</a:t>
          </a:r>
          <a:r>
            <a:rPr lang="en-US" sz="1800" kern="1200" dirty="0" err="1"/>
            <a:t>tk</a:t>
          </a:r>
          <a:r>
            <a:rPr lang="en-US" sz="1800" kern="1200" dirty="0"/>
            <a:t>’.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Python code was developed using VS Code</a:t>
          </a:r>
        </a:p>
      </dsp:txBody>
      <dsp:txXfrm>
        <a:off x="930572" y="3032"/>
        <a:ext cx="2833338" cy="1700003"/>
      </dsp:txXfrm>
    </dsp:sp>
    <dsp:sp modelId="{112F2CE0-D0DC-481F-AE3D-88B2C13B706F}">
      <dsp:nvSpPr>
        <dsp:cNvPr id="0" name=""/>
        <dsp:cNvSpPr/>
      </dsp:nvSpPr>
      <dsp:spPr>
        <a:xfrm>
          <a:off x="4035288" y="0"/>
          <a:ext cx="2833338" cy="17000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‘def’ keyword was used to declare the 3 functions: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</a:t>
          </a:r>
          <a:r>
            <a:rPr lang="en-US" sz="1800" kern="1200" dirty="0" err="1"/>
            <a:t>add_to_calculation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</a:t>
          </a:r>
          <a:r>
            <a:rPr lang="en-US" sz="1800" kern="1200" dirty="0" err="1"/>
            <a:t>evaluate_calculation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</a:t>
          </a:r>
          <a:r>
            <a:rPr lang="en-US" sz="1800" kern="1200" dirty="0" err="1"/>
            <a:t>clear_field</a:t>
          </a:r>
          <a:endParaRPr lang="en-US" sz="1800" kern="1200" dirty="0"/>
        </a:p>
      </dsp:txBody>
      <dsp:txXfrm>
        <a:off x="4035288" y="0"/>
        <a:ext cx="2833338" cy="1700003"/>
      </dsp:txXfrm>
    </dsp:sp>
    <dsp:sp modelId="{0D7BB137-5339-47F9-86EF-DDE73F46139F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‘global’ keyword was utilized within the functions to establish global variables inside the function. </a:t>
          </a:r>
        </a:p>
      </dsp:txBody>
      <dsp:txXfrm>
        <a:off x="7163917" y="3032"/>
        <a:ext cx="2833338" cy="1700003"/>
      </dsp:txXfrm>
    </dsp:sp>
    <dsp:sp modelId="{3988DCE6-4950-456E-8120-4D53DD63BE86}">
      <dsp:nvSpPr>
        <dsp:cNvPr id="0" name=""/>
        <dsp:cNvSpPr/>
      </dsp:nvSpPr>
      <dsp:spPr>
        <a:xfrm>
          <a:off x="825796" y="1986369"/>
          <a:ext cx="2833338" cy="17000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 create a GUI window, ‘</a:t>
          </a:r>
          <a:r>
            <a:rPr lang="en-US" sz="1800" kern="1200" dirty="0" err="1"/>
            <a:t>tk.Tk</a:t>
          </a:r>
          <a:r>
            <a:rPr lang="en-US" sz="1800" kern="1200" dirty="0"/>
            <a:t>()’ method is used, assigning the result to the variable ‘root’</a:t>
          </a:r>
        </a:p>
      </dsp:txBody>
      <dsp:txXfrm>
        <a:off x="825796" y="1986369"/>
        <a:ext cx="2833338" cy="1700003"/>
      </dsp:txXfrm>
    </dsp:sp>
    <dsp:sp modelId="{95E04D87-C3BD-42B6-957C-6355B39DF25D}">
      <dsp:nvSpPr>
        <dsp:cNvPr id="0" name=""/>
        <dsp:cNvSpPr/>
      </dsp:nvSpPr>
      <dsp:spPr>
        <a:xfrm>
          <a:off x="4047245" y="1986369"/>
          <a:ext cx="2833338" cy="17000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 provide title to the GUI application, ‘title’ method of the ‘root’ window is utilized</a:t>
          </a:r>
        </a:p>
      </dsp:txBody>
      <dsp:txXfrm>
        <a:off x="4047245" y="1986369"/>
        <a:ext cx="2833338" cy="1700003"/>
      </dsp:txXfrm>
    </dsp:sp>
    <dsp:sp modelId="{29D89A5C-7833-42D9-A20C-69CC636B01D6}">
      <dsp:nvSpPr>
        <dsp:cNvPr id="0" name=""/>
        <dsp:cNvSpPr/>
      </dsp:nvSpPr>
      <dsp:spPr>
        <a:xfrm>
          <a:off x="7163917" y="1986369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</a:t>
          </a:r>
          <a:r>
            <a:rPr lang="en-US" sz="1800" kern="1200" baseline="0" dirty="0"/>
            <a:t> ‘</a:t>
          </a:r>
          <a:r>
            <a:rPr lang="en-US" sz="1800" kern="1200" baseline="0" dirty="0" err="1"/>
            <a:t>mainloop</a:t>
          </a:r>
          <a:r>
            <a:rPr lang="en-US" sz="1800" kern="1200" baseline="0" dirty="0"/>
            <a:t>’ method is called to ‘root’ window to execute and run </a:t>
          </a:r>
          <a:r>
            <a:rPr lang="en-US" sz="1800" kern="1200" baseline="0" dirty="0" err="1"/>
            <a:t>Tkinter</a:t>
          </a:r>
          <a:r>
            <a:rPr lang="en-US" sz="1800" kern="1200" baseline="0" dirty="0"/>
            <a:t> window</a:t>
          </a:r>
          <a:endParaRPr lang="en-US" sz="1800" kern="1200" dirty="0"/>
        </a:p>
      </dsp:txBody>
      <dsp:txXfrm>
        <a:off x="7163917" y="1986369"/>
        <a:ext cx="2833338" cy="17000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B0799-37CE-4439-8068-01887DC102B2}">
      <dsp:nvSpPr>
        <dsp:cNvPr id="0" name=""/>
        <dsp:cNvSpPr/>
      </dsp:nvSpPr>
      <dsp:spPr>
        <a:xfrm>
          <a:off x="589547" y="2098"/>
          <a:ext cx="9729653" cy="10093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‘try’ and ‘except’ keywords were employed inside </a:t>
          </a:r>
          <a:r>
            <a:rPr lang="en-US" sz="2500" kern="1200" dirty="0" err="1"/>
            <a:t>evaluate_calculation</a:t>
          </a:r>
          <a:r>
            <a:rPr lang="en-US" sz="2500" kern="1200" dirty="0"/>
            <a:t> to avoid any errors</a:t>
          </a:r>
        </a:p>
      </dsp:txBody>
      <dsp:txXfrm>
        <a:off x="638817" y="51368"/>
        <a:ext cx="9631113" cy="910763"/>
      </dsp:txXfrm>
    </dsp:sp>
    <dsp:sp modelId="{B592E83F-7D37-46F3-A453-2B5E7F88C7A3}">
      <dsp:nvSpPr>
        <dsp:cNvPr id="0" name=""/>
        <dsp:cNvSpPr/>
      </dsp:nvSpPr>
      <dsp:spPr>
        <a:xfrm>
          <a:off x="589547" y="1061866"/>
          <a:ext cx="9596329" cy="1009303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Buttons are instantized as ‘</a:t>
          </a:r>
          <a:r>
            <a:rPr lang="en-US" sz="2400" kern="1200" dirty="0" err="1"/>
            <a:t>tk.Button</a:t>
          </a:r>
          <a:r>
            <a:rPr lang="en-US" sz="2400" kern="1200" dirty="0"/>
            <a:t>’ objects within the root window</a:t>
          </a:r>
        </a:p>
      </dsp:txBody>
      <dsp:txXfrm>
        <a:off x="638817" y="1111136"/>
        <a:ext cx="9497789" cy="910763"/>
      </dsp:txXfrm>
    </dsp:sp>
    <dsp:sp modelId="{BAE9670B-4E14-41EF-B740-614E5E9ACE32}">
      <dsp:nvSpPr>
        <dsp:cNvPr id="0" name=""/>
        <dsp:cNvSpPr/>
      </dsp:nvSpPr>
      <dsp:spPr>
        <a:xfrm>
          <a:off x="589547" y="2121635"/>
          <a:ext cx="9748733" cy="1009303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‘grid’ method was used to arrange button(widgets) in table format(</a:t>
          </a:r>
          <a:r>
            <a:rPr lang="en-US" sz="2400" kern="1200" dirty="0" err="1"/>
            <a:t>rows,columns</a:t>
          </a:r>
          <a:r>
            <a:rPr lang="en-US" sz="2400" kern="1200" dirty="0"/>
            <a:t>)</a:t>
          </a:r>
        </a:p>
      </dsp:txBody>
      <dsp:txXfrm>
        <a:off x="638817" y="2170905"/>
        <a:ext cx="9650193" cy="910763"/>
      </dsp:txXfrm>
    </dsp:sp>
    <dsp:sp modelId="{706D98BC-7905-49FF-B901-753174BC5B29}">
      <dsp:nvSpPr>
        <dsp:cNvPr id="0" name=""/>
        <dsp:cNvSpPr/>
      </dsp:nvSpPr>
      <dsp:spPr>
        <a:xfrm>
          <a:off x="589547" y="3181403"/>
          <a:ext cx="9672531" cy="100930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Lambda function was used to have the particular expression evaluated only when called</a:t>
          </a:r>
        </a:p>
      </dsp:txBody>
      <dsp:txXfrm>
        <a:off x="638817" y="3230673"/>
        <a:ext cx="9573991" cy="9107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19CFA-03A5-42E8-BDFF-D686F57C8248}">
      <dsp:nvSpPr>
        <dsp:cNvPr id="0" name=""/>
        <dsp:cNvSpPr/>
      </dsp:nvSpPr>
      <dsp:spPr>
        <a:xfrm>
          <a:off x="0" y="33138"/>
          <a:ext cx="10927829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For each button, position was specified using row and column number</a:t>
          </a:r>
        </a:p>
      </dsp:txBody>
      <dsp:txXfrm>
        <a:off x="56237" y="89375"/>
        <a:ext cx="10815355" cy="1039555"/>
      </dsp:txXfrm>
    </dsp:sp>
    <dsp:sp modelId="{6B275A73-E05B-4EEE-9F77-69FE08F41A7C}">
      <dsp:nvSpPr>
        <dsp:cNvPr id="0" name=""/>
        <dsp:cNvSpPr/>
      </dsp:nvSpPr>
      <dsp:spPr>
        <a:xfrm>
          <a:off x="0" y="1268687"/>
          <a:ext cx="10927829" cy="1152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Paranthesis was removed in clear_field function button because the function is being passed and not called</a:t>
          </a:r>
        </a:p>
      </dsp:txBody>
      <dsp:txXfrm>
        <a:off x="56237" y="1324924"/>
        <a:ext cx="10815355" cy="1039555"/>
      </dsp:txXfrm>
    </dsp:sp>
    <dsp:sp modelId="{FF3A3DDB-8427-493D-AC3F-759C6B5B2F1B}">
      <dsp:nvSpPr>
        <dsp:cNvPr id="0" name=""/>
        <dsp:cNvSpPr/>
      </dsp:nvSpPr>
      <dsp:spPr>
        <a:xfrm>
          <a:off x="0" y="2504237"/>
          <a:ext cx="10927829" cy="1152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Lambda is removed in clear and equals button since there is no parameter for the function in that case</a:t>
          </a:r>
        </a:p>
      </dsp:txBody>
      <dsp:txXfrm>
        <a:off x="56237" y="2560474"/>
        <a:ext cx="10815355" cy="10395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60EDD-62E3-4D99-887A-A1F07A2E0069}">
      <dsp:nvSpPr>
        <dsp:cNvPr id="0" name=""/>
        <dsp:cNvSpPr/>
      </dsp:nvSpPr>
      <dsp:spPr>
        <a:xfrm>
          <a:off x="212335" y="58663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9558E-8392-479B-8A1F-C9C6B1CFE03E}">
      <dsp:nvSpPr>
        <dsp:cNvPr id="0" name=""/>
        <dsp:cNvSpPr/>
      </dsp:nvSpPr>
      <dsp:spPr>
        <a:xfrm>
          <a:off x="492877" y="86717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60C56-D8B4-4CDF-8170-44DDC649DF23}">
      <dsp:nvSpPr>
        <dsp:cNvPr id="0" name=""/>
        <dsp:cNvSpPr/>
      </dsp:nvSpPr>
      <dsp:spPr>
        <a:xfrm>
          <a:off x="1834517" y="58663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Tkinter</a:t>
          </a:r>
          <a:r>
            <a:rPr lang="en-US" sz="2400" kern="1200" dirty="0"/>
            <a:t> library use for the creation of GUI interface</a:t>
          </a:r>
        </a:p>
      </dsp:txBody>
      <dsp:txXfrm>
        <a:off x="1834517" y="586631"/>
        <a:ext cx="3148942" cy="1335915"/>
      </dsp:txXfrm>
    </dsp:sp>
    <dsp:sp modelId="{5CCB0183-F4D9-4E73-8B66-6ACBDBD43E64}">
      <dsp:nvSpPr>
        <dsp:cNvPr id="0" name=""/>
        <dsp:cNvSpPr/>
      </dsp:nvSpPr>
      <dsp:spPr>
        <a:xfrm>
          <a:off x="5532139" y="58663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7CA62-7819-48C9-9502-729B18E6CD30}">
      <dsp:nvSpPr>
        <dsp:cNvPr id="0" name=""/>
        <dsp:cNvSpPr/>
      </dsp:nvSpPr>
      <dsp:spPr>
        <a:xfrm>
          <a:off x="5812681" y="86717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B6DA6-5961-4B64-9E03-E05D3BD14E7F}">
      <dsp:nvSpPr>
        <dsp:cNvPr id="0" name=""/>
        <dsp:cNvSpPr/>
      </dsp:nvSpPr>
      <dsp:spPr>
        <a:xfrm>
          <a:off x="7154322" y="58663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Core Python</a:t>
          </a:r>
        </a:p>
      </dsp:txBody>
      <dsp:txXfrm>
        <a:off x="7154322" y="586631"/>
        <a:ext cx="3148942" cy="1335915"/>
      </dsp:txXfrm>
    </dsp:sp>
    <dsp:sp modelId="{934B8098-5278-42B6-BC5F-69E92186A588}">
      <dsp:nvSpPr>
        <dsp:cNvPr id="0" name=""/>
        <dsp:cNvSpPr/>
      </dsp:nvSpPr>
      <dsp:spPr>
        <a:xfrm>
          <a:off x="212335" y="2710096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D7073-660D-4630-95A0-5E0A105D0D16}">
      <dsp:nvSpPr>
        <dsp:cNvPr id="0" name=""/>
        <dsp:cNvSpPr/>
      </dsp:nvSpPr>
      <dsp:spPr>
        <a:xfrm>
          <a:off x="492877" y="2990638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E663E-3DC0-48B8-BAF4-CA4CB2A2E125}">
      <dsp:nvSpPr>
        <dsp:cNvPr id="0" name=""/>
        <dsp:cNvSpPr/>
      </dsp:nvSpPr>
      <dsp:spPr>
        <a:xfrm>
          <a:off x="1834517" y="2710096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Code(VS Code) for Python code</a:t>
          </a:r>
        </a:p>
      </dsp:txBody>
      <dsp:txXfrm>
        <a:off x="1834517" y="2710096"/>
        <a:ext cx="3148942" cy="1335915"/>
      </dsp:txXfrm>
    </dsp:sp>
    <dsp:sp modelId="{7924991D-2698-4AFC-A377-D35B81266139}">
      <dsp:nvSpPr>
        <dsp:cNvPr id="0" name=""/>
        <dsp:cNvSpPr/>
      </dsp:nvSpPr>
      <dsp:spPr>
        <a:xfrm>
          <a:off x="5532139" y="2710096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A1687-DD68-4DFB-B048-3319AD1A710C}">
      <dsp:nvSpPr>
        <dsp:cNvPr id="0" name=""/>
        <dsp:cNvSpPr/>
      </dsp:nvSpPr>
      <dsp:spPr>
        <a:xfrm>
          <a:off x="5812681" y="2990638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59713-5952-4FE9-858D-2710BE2AB1D1}">
      <dsp:nvSpPr>
        <dsp:cNvPr id="0" name=""/>
        <dsp:cNvSpPr/>
      </dsp:nvSpPr>
      <dsp:spPr>
        <a:xfrm>
          <a:off x="7154322" y="2710096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Application development using python code</a:t>
          </a:r>
        </a:p>
      </dsp:txBody>
      <dsp:txXfrm>
        <a:off x="7154322" y="2710096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9AF3-6AB4-180C-AE20-A59C894FC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CE041-5196-392F-2877-FBB9B0CB5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F336E-2643-DDEB-1A08-C93015CE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CA8F4-EDB8-6942-8835-BF481A07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2F5D4-268B-BC9A-DC84-86B785DC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3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B5D7-0F4A-685D-82F8-859F4A67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EFCCE-8467-A6B8-7138-D8C5D7ED2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6AEC8-1B11-C008-6499-7D60790A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2F6C0-CF94-1F18-F475-561AA421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03F9-DBC7-6D30-DF2E-D96CC959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48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ADBFA-EFC5-CFF1-1287-044D9FBAF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3977A-68DC-630F-074B-66C990B7F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9209A-C01C-D97C-6FA0-F09243AF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EB000-AA5E-E37B-EC63-C45F85A8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FA826-A50D-ED85-8EF8-A3A91236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64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B95E-DC00-9D3C-B9FA-0B00C024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EB81-C336-63FB-96BE-24F493AD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57780-E15A-92C7-AFCA-514FD723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AB8A7-95F1-2921-CB15-6AD37FB0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CDBE2-06C2-7553-5835-90533E5D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42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2E08-5279-E2FA-6E80-69BB74A2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5922A-7545-CF41-AA10-C0208BEEE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56811-D420-D374-4691-9B33141E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097C6-2B92-D7A7-EEC4-C5B0E4F8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9BFC2-085C-6988-0255-606B4919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2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FCAF-BE17-1873-8F1D-CD17C2AA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2B8B-C6D8-6751-675B-40CF4B46C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A7B9C-0058-A5EA-66EB-B68775833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C1A53-37B9-61E4-5806-C29D93E3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A3325-CC28-193A-D3DD-4F34F747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BBAB2-54E3-BE16-5033-E5CD536E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82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6898-5427-1278-38BD-2B32CBAC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B50B6-3C51-C73B-AD94-CC5F80577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FA148-2F43-50D1-F0E8-0A6913A2B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BA0E1-7952-4D68-CDAC-424FCDF49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4138D-AB07-D927-B613-35B6B18F4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D545D-8FC7-8767-4B78-F91E429B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52DE9-CD55-71C0-DDF5-E073E4E6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30F3B-DF16-E33E-2C17-83497DF0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F967-08E3-F073-C81C-29CC9F7C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DBE8D-323E-20CB-7E10-34DB65B0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E1657-5FA5-020A-4940-DCF21B46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F240A-0130-010D-E63F-FADCD7BD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26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927AA-A90B-6E6B-7D3B-5A96B097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B1035-F348-E64A-E7B7-AD956DF8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67ED8-8D4C-DA57-73D2-8227A645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19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7C70-F844-860E-3D20-7EE61574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6A560-E2DD-FE33-4E08-E87842E47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1BB7F-8C90-809D-BF28-DFAFD664A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00BD8-646C-23FC-05F7-0B7EB606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8D809-BC48-4EC7-EE30-82E14B0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2E58A-D747-25C0-D9F0-092459FC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74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5242-6489-19E9-196B-E3271A50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F20D7-52D6-2923-47CD-7BFAB7C34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FF2BA-D3DC-D77F-0787-62D8C2976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8B14D-7ED9-7A3E-3FE4-748ED113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114BC-9071-6D0A-88E9-710ABBB7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892E7-01E4-26BD-927B-5BECD26F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80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5D5E8-C6DC-2DDF-C0E1-1CB2FD7C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51463-6C6E-5E5B-CA5C-5991D1B5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CC8E3-9B2B-4C3E-83BF-D98DC7561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6B220-6ACD-763C-574D-68DB730F5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D3EFD-07FB-668E-8DAC-A2178FB87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74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18414-62D0-DAFB-C326-A20CD65FA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Project Title: Python Based GUI Calculator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973EF-2456-D3B3-8A3D-A7E455123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Made By: GARIMA MAHAJAN</a:t>
            </a:r>
            <a:endParaRPr lang="en-US"/>
          </a:p>
          <a:p>
            <a:pPr algn="l"/>
            <a:r>
              <a:rPr lang="en-US" dirty="0"/>
              <a:t>Institute: </a:t>
            </a:r>
            <a:r>
              <a:rPr lang="en-US" dirty="0" err="1"/>
              <a:t>Digicrome</a:t>
            </a:r>
            <a:endParaRPr lang="en-IN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shot of a calculator&#10;&#10;Description automatically generated">
            <a:extLst>
              <a:ext uri="{FF2B5EF4-FFF2-40B4-BE49-F238E27FC236}">
                <a16:creationId xmlns:a16="http://schemas.microsoft.com/office/drawing/2014/main" id="{50D55043-260A-145E-1C44-017BA26B8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00" t="23333" r="14721" b="13630"/>
          <a:stretch/>
        </p:blipFill>
        <p:spPr>
          <a:xfrm>
            <a:off x="7988282" y="320040"/>
            <a:ext cx="3673891" cy="59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3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11921-51CB-BB1A-8446-192C7AA36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YOU!</a:t>
            </a:r>
            <a:endParaRPr lang="en-IN" sz="4800" dirty="0"/>
          </a:p>
        </p:txBody>
      </p:sp>
      <p:pic>
        <p:nvPicPr>
          <p:cNvPr id="17" name="Graphic 6" descr="Handshake">
            <a:extLst>
              <a:ext uri="{FF2B5EF4-FFF2-40B4-BE49-F238E27FC236}">
                <a16:creationId xmlns:a16="http://schemas.microsoft.com/office/drawing/2014/main" id="{4541E9AC-A638-004B-6C50-312DCF8AD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3255" y="2405149"/>
            <a:ext cx="3899393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6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B6F01-C1C0-94B9-CEB3-77080FDF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Project Overview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D13270C-E2EE-D8A9-9257-E57F9E7FF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calculator(GUI application) constructed using </a:t>
            </a:r>
            <a:r>
              <a:rPr lang="en-US" sz="20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library in VS Code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lickable buttons that perform core mathematical operations encompassing addition, subtraction, multiplication, and division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Allows the s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eamless execution of mathematical calculations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ielding results coupled with the ability to clear the equation display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5930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EA3AD-320B-0D67-1DC8-61BFF983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Statement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929319-CFA0-5BFF-715A-1A3CCAAE2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709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58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887C0-51BA-DFDD-0C55-F94A0EABF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Solution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7FAE68-A57A-ACF3-B7BD-DE95588C6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76964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560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ADA85-040E-C07B-2088-988B193D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Methodology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0CA332-AAFA-0571-164B-0A5662EBB4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80446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734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D41B1-2E49-5A07-FA59-632A8D44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Methodology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95F975-0391-3D4B-2EF1-9DC861060E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37421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39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C26A2-1223-1B81-E3B5-CB2020B6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Methodology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F3E2AAB3-0A25-60A4-CAAD-A5D3F7D1D1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32900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093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21884-BC38-EF3E-3F69-9C7BCEEFC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1A43B-8C6A-FA1A-16EC-A88BF8DFC539}"/>
              </a:ext>
            </a:extLst>
          </p:cNvPr>
          <p:cNvSpPr txBox="1"/>
          <p:nvPr/>
        </p:nvSpPr>
        <p:spPr>
          <a:xfrm>
            <a:off x="81280" y="4541520"/>
            <a:ext cx="3626493" cy="7871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image displays the final appearance of the GUI Calculator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0E7898-DC04-CED5-91F9-856777917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2" t="14313" r="67983" b="41787"/>
          <a:stretch/>
        </p:blipFill>
        <p:spPr>
          <a:xfrm>
            <a:off x="5340466" y="467208"/>
            <a:ext cx="5549672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0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C749-6D07-2F2C-EE65-D3115577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/>
              <a:t>Results and Achievements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21069C-21D8-2A1C-18D6-FF9CA3A84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518045"/>
              </p:ext>
            </p:extLst>
          </p:nvPr>
        </p:nvGraphicFramePr>
        <p:xfrm>
          <a:off x="838200" y="1544320"/>
          <a:ext cx="10515600" cy="4632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406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400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Title: Python Based GUI Calculator</vt:lpstr>
      <vt:lpstr>Project Overview</vt:lpstr>
      <vt:lpstr>Problem Statement</vt:lpstr>
      <vt:lpstr>Solution</vt:lpstr>
      <vt:lpstr>Methodology</vt:lpstr>
      <vt:lpstr>Methodology</vt:lpstr>
      <vt:lpstr>Methodology</vt:lpstr>
      <vt:lpstr>Key Features</vt:lpstr>
      <vt:lpstr>Results and Achievements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Python Based GUI Calculator</dc:title>
  <dc:creator>Garima Mahajan/OPS/BBL</dc:creator>
  <cp:lastModifiedBy>Garima Mahajan/OPS/BBL</cp:lastModifiedBy>
  <cp:revision>1</cp:revision>
  <dcterms:created xsi:type="dcterms:W3CDTF">2024-03-09T07:09:30Z</dcterms:created>
  <dcterms:modified xsi:type="dcterms:W3CDTF">2024-03-09T18:18:25Z</dcterms:modified>
</cp:coreProperties>
</file>