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7972-82B7-4AEB-92B6-C2AC2D8AECB8}" v="10" dt="2024-03-09T16:44:45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Mahajan/OPS/BBL" userId="b3a8aa5d-8c88-4e29-878b-39afa047cefa" providerId="ADAL" clId="{D78F7972-82B7-4AEB-92B6-C2AC2D8AECB8}"/>
    <pc:docChg chg="undo custSel addSld delSld modSld">
      <pc:chgData name="Garima Mahajan/OPS/BBL" userId="b3a8aa5d-8c88-4e29-878b-39afa047cefa" providerId="ADAL" clId="{D78F7972-82B7-4AEB-92B6-C2AC2D8AECB8}" dt="2024-03-09T16:46:15.856" v="63" actId="20577"/>
      <pc:docMkLst>
        <pc:docMk/>
      </pc:docMkLst>
      <pc:sldChg chg="addSp modSp mod setBg">
        <pc:chgData name="Garima Mahajan/OPS/BBL" userId="b3a8aa5d-8c88-4e29-878b-39afa047cefa" providerId="ADAL" clId="{D78F7972-82B7-4AEB-92B6-C2AC2D8AECB8}" dt="2024-03-09T14:42:44.935" v="54" actId="14100"/>
        <pc:sldMkLst>
          <pc:docMk/>
          <pc:sldMk cId="3211831041" sldId="256"/>
        </pc:sldMkLst>
        <pc:spChg chg="mod">
          <ac:chgData name="Garima Mahajan/OPS/BBL" userId="b3a8aa5d-8c88-4e29-878b-39afa047cefa" providerId="ADAL" clId="{D78F7972-82B7-4AEB-92B6-C2AC2D8AECB8}" dt="2024-03-09T14:42:44.935" v="54" actId="14100"/>
          <ac:spMkLst>
            <pc:docMk/>
            <pc:sldMk cId="3211831041" sldId="25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0" creationId="{8A94871E-96FC-4ADE-815B-41A636E34F1A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2" creationId="{3FCFB1DE-0B7E-48CC-BA90-B2AB0889F9D6}"/>
          </ac:spMkLst>
        </pc:spChg>
        <pc:picChg chg="add mod modCrop">
          <ac:chgData name="Garima Mahajan/OPS/BBL" userId="b3a8aa5d-8c88-4e29-878b-39afa047cefa" providerId="ADAL" clId="{D78F7972-82B7-4AEB-92B6-C2AC2D8AECB8}" dt="2024-03-09T14:42:10.344" v="46" actId="26606"/>
          <ac:picMkLst>
            <pc:docMk/>
            <pc:sldMk cId="3211831041" sldId="256"/>
            <ac:picMk id="5" creationId="{50D55043-260A-145E-1C44-017BA26B8CB2}"/>
          </ac:picMkLst>
        </pc:picChg>
      </pc:sldChg>
      <pc:sldChg chg="addSp delSp modSp mod setBg">
        <pc:chgData name="Garima Mahajan/OPS/BBL" userId="b3a8aa5d-8c88-4e29-878b-39afa047cefa" providerId="ADAL" clId="{D78F7972-82B7-4AEB-92B6-C2AC2D8AECB8}" dt="2024-03-09T16:46:15.856" v="63" actId="20577"/>
        <pc:sldMkLst>
          <pc:docMk/>
          <pc:sldMk cId="4059308290" sldId="257"/>
        </pc:sldMkLst>
        <pc:spChg chg="mo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" creationId="{501B6F01-C1C0-94B9-CEB3-77080FDF666E}"/>
          </ac:spMkLst>
        </pc:spChg>
        <pc:spChg chg="add del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3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8" creationId="{09588DA8-065E-4F6F-8EFD-43104AB2E0CF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9" creationId="{9F6F39C2-8746-4599-843B-CED156C408BF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0" creationId="{C4285719-470E-454C-AF62-8323075F1F5B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1" creationId="{A5D714AD-9E94-4752-AA45-D4B0EAAB52E2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2" creationId="{CD9FE4EF-C4D8-49A0-B2FF-81D8DB7D8A24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3" creationId="{7FF89E09-42FB-4694-96E4-95652B1D83E4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4" creationId="{4300840D-0A0B-4512-BACA-B439D5B9C57C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5" creationId="{25D3C032-881F-4579-A4BF-0FA966E9F35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6" creationId="{D2B78728-A580-49A7-84F9-6EF6F583ADE0}"/>
          </ac:spMkLst>
        </pc:spChg>
        <pc:spChg chg="add mod">
          <ac:chgData name="Garima Mahajan/OPS/BBL" userId="b3a8aa5d-8c88-4e29-878b-39afa047cefa" providerId="ADAL" clId="{D78F7972-82B7-4AEB-92B6-C2AC2D8AECB8}" dt="2024-03-09T16:46:15.856" v="63" actId="20577"/>
          <ac:spMkLst>
            <pc:docMk/>
            <pc:sldMk cId="4059308290" sldId="257"/>
            <ac:spMk id="17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8" creationId="{38FAA1A1-D861-433F-88FA-1E9D6FD31D11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0" creationId="{8D71EDA1-87BF-4D5D-AB79-F346FD19278A}"/>
          </ac:spMkLst>
        </pc:spChg>
        <pc:graphicFrameChg chg="add del">
          <ac:chgData name="Garima Mahajan/OPS/BBL" userId="b3a8aa5d-8c88-4e29-878b-39afa047cefa" providerId="ADAL" clId="{D78F7972-82B7-4AEB-92B6-C2AC2D8AECB8}" dt="2024-03-09T14:39:06.883" v="6" actId="26606"/>
          <ac:graphicFrameMkLst>
            <pc:docMk/>
            <pc:sldMk cId="4059308290" sldId="257"/>
            <ac:graphicFrameMk id="5" creationId="{F0A75023-AB0A-6036-88D0-7F5844A6F079}"/>
          </ac:graphicFrameMkLst>
        </pc:graphicFrameChg>
      </pc:sldChg>
      <pc:sldChg chg="modSp">
        <pc:chgData name="Garima Mahajan/OPS/BBL" userId="b3a8aa5d-8c88-4e29-878b-39afa047cefa" providerId="ADAL" clId="{D78F7972-82B7-4AEB-92B6-C2AC2D8AECB8}" dt="2024-03-09T16:44:45.919" v="62" actId="20577"/>
        <pc:sldMkLst>
          <pc:docMk/>
          <pc:sldMk cId="3944067794" sldId="264"/>
        </pc:sldMkLst>
        <pc:graphicFrameChg chg="mod">
          <ac:chgData name="Garima Mahajan/OPS/BBL" userId="b3a8aa5d-8c88-4e29-878b-39afa047cefa" providerId="ADAL" clId="{D78F7972-82B7-4AEB-92B6-C2AC2D8AECB8}" dt="2024-03-09T16:44:45.919" v="62" actId="20577"/>
          <ac:graphicFrameMkLst>
            <pc:docMk/>
            <pc:sldMk cId="3944067794" sldId="264"/>
            <ac:graphicFrameMk id="5" creationId="{4421069C-21D8-2A1C-18D6-FF9CA3A84DE7}"/>
          </ac:graphicFrameMkLst>
        </pc:graphicFrameChg>
      </pc:sldChg>
      <pc:sldChg chg="addSp delSp modSp add del mod setBg addAnim delDesignElem">
        <pc:chgData name="Garima Mahajan/OPS/BBL" userId="b3a8aa5d-8c88-4e29-878b-39afa047cefa" providerId="ADAL" clId="{D78F7972-82B7-4AEB-92B6-C2AC2D8AECB8}" dt="2024-03-09T14:40:00.693" v="8" actId="47"/>
        <pc:sldMkLst>
          <pc:docMk/>
          <pc:sldMk cId="4221062955" sldId="266"/>
        </pc:sldMkLst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5" creationId="{DC631C0B-6DA6-4E57-8231-CE32B3434A7E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8" creationId="{43C48B49-6135-48B6-AC0F-97E5D8D1F03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0" creationId="{9715DAF0-AE1B-46C9-8A6B-DB2AA05AB91D}"/>
          </ac:spMkLst>
        </pc:spChg>
        <pc:spChg chg="del">
          <ac:chgData name="Garima Mahajan/OPS/BBL" userId="b3a8aa5d-8c88-4e29-878b-39afa047cefa" providerId="ADAL" clId="{D78F7972-82B7-4AEB-92B6-C2AC2D8AECB8}" dt="2024-03-09T14:37:55.257" v="1"/>
          <ac:spMkLst>
            <pc:docMk/>
            <pc:sldMk cId="4221062955" sldId="266"/>
            <ac:spMk id="12" creationId="{74751229-0244-4FBB-BED1-407467F4C951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4" creationId="{F256AC18-FB41-4977-8B0C-F5082335AB7D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6" creationId="{AFF4A713-7B75-4B21-90D7-5AB19547C728}"/>
          </ac:spMkLst>
        </pc:spChg>
        <pc:picChg chg="del">
          <ac:chgData name="Garima Mahajan/OPS/BBL" userId="b3a8aa5d-8c88-4e29-878b-39afa047cefa" providerId="ADAL" clId="{D78F7972-82B7-4AEB-92B6-C2AC2D8AECB8}" dt="2024-03-09T14:37:55.257" v="1"/>
          <ac:picMkLst>
            <pc:docMk/>
            <pc:sldMk cId="4221062955" sldId="266"/>
            <ac:picMk id="9" creationId="{783122CA-ACDC-4C64-B152-997CB4E384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library was used using import </a:t>
          </a:r>
          <a:r>
            <a:rPr lang="en-US" dirty="0" err="1"/>
            <a:t>Tkinter</a:t>
          </a:r>
          <a:r>
            <a:rPr lang="en-US" dirty="0"/>
            <a:t> as tk.</a:t>
          </a:r>
        </a:p>
        <a:p>
          <a:r>
            <a:rPr lang="en-US" dirty="0"/>
            <a:t>VS Code used for the Python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def keyword was used to define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Global keyword was used in the functions to create global variable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root= </a:t>
          </a:r>
          <a:r>
            <a:rPr lang="en-US" dirty="0" err="1"/>
            <a:t>tk.Tk</a:t>
          </a:r>
          <a:r>
            <a:rPr lang="en-US" dirty="0"/>
            <a:t>() for creating a GUI window 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 err="1"/>
            <a:t>root.title</a:t>
          </a:r>
          <a:r>
            <a:rPr lang="en-US" dirty="0"/>
            <a:t> to give title to GUI application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 err="1"/>
            <a:t>root.mainloop</a:t>
          </a:r>
          <a:r>
            <a:rPr lang="en-US" dirty="0"/>
            <a:t>() is method to execute in the window</a:t>
          </a:r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LinFactNeighborX="-3698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/>
            <a:t>try and except keywords were employed inside evaluate_calculation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Individual buttons were created as </a:t>
          </a:r>
          <a:r>
            <a:rPr lang="en-US" dirty="0" err="1"/>
            <a:t>tk.Button</a:t>
          </a:r>
          <a:r>
            <a:rPr lang="en-US" dirty="0"/>
            <a:t> as part of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Grid method was used to put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/>
            <a:t>For each button, position was specified using row and column number</a:t>
          </a:r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/>
            <a:t>Paranthesis was removed in clear_field function button because the function is being passed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110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Tkinter</a:t>
          </a:r>
          <a:r>
            <a:rPr lang="en-US" dirty="0"/>
            <a:t> library use for the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Tkinter</a:t>
          </a:r>
          <a:r>
            <a:rPr lang="en-US" sz="1800" kern="1200" dirty="0"/>
            <a:t> library was used using import </a:t>
          </a:r>
          <a:r>
            <a:rPr lang="en-US" sz="1800" kern="1200" dirty="0" err="1"/>
            <a:t>Tkinter</a:t>
          </a:r>
          <a:r>
            <a:rPr lang="en-US" sz="1800" kern="1200" dirty="0"/>
            <a:t> as tk.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VS Code used for the Python code</a:t>
          </a:r>
        </a:p>
      </dsp:txBody>
      <dsp:txXfrm>
        <a:off x="930572" y="3032"/>
        <a:ext cx="2833338" cy="1700003"/>
      </dsp:txXfrm>
    </dsp:sp>
    <dsp:sp modelId="{112F2CE0-D0DC-481F-AE3D-88B2C13B706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 keyword was used to define 3 functions: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add_to_calculation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evaluate_calculation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clear_field</a:t>
          </a:r>
          <a:endParaRPr lang="en-US" sz="1800" kern="1200" dirty="0"/>
        </a:p>
      </dsp:txBody>
      <dsp:txXfrm>
        <a:off x="4047245" y="3032"/>
        <a:ext cx="2833338" cy="1700003"/>
      </dsp:txXfrm>
    </dsp:sp>
    <dsp:sp modelId="{0D7BB137-5339-47F9-86EF-DDE73F46139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keyword was used in the functions to create global variable inside the function. </a:t>
          </a:r>
        </a:p>
      </dsp:txBody>
      <dsp:txXfrm>
        <a:off x="7163917" y="3032"/>
        <a:ext cx="2833338" cy="1700003"/>
      </dsp:txXfrm>
    </dsp:sp>
    <dsp:sp modelId="{3988DCE6-4950-456E-8120-4D53DD63BE86}">
      <dsp:nvSpPr>
        <dsp:cNvPr id="0" name=""/>
        <dsp:cNvSpPr/>
      </dsp:nvSpPr>
      <dsp:spPr>
        <a:xfrm>
          <a:off x="825796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root= </a:t>
          </a:r>
          <a:r>
            <a:rPr lang="en-US" sz="1800" kern="1200" dirty="0" err="1"/>
            <a:t>tk.Tk</a:t>
          </a:r>
          <a:r>
            <a:rPr lang="en-US" sz="1800" kern="1200" dirty="0"/>
            <a:t>() for creating a GUI window </a:t>
          </a:r>
        </a:p>
      </dsp:txBody>
      <dsp:txXfrm>
        <a:off x="825796" y="1986369"/>
        <a:ext cx="2833338" cy="1700003"/>
      </dsp:txXfrm>
    </dsp:sp>
    <dsp:sp modelId="{95E04D87-C3BD-42B6-957C-6355B39DF25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root.title</a:t>
          </a:r>
          <a:r>
            <a:rPr lang="en-US" sz="1800" kern="1200" dirty="0"/>
            <a:t> to give title to GUI application</a:t>
          </a:r>
        </a:p>
      </dsp:txBody>
      <dsp:txXfrm>
        <a:off x="4047245" y="1986369"/>
        <a:ext cx="2833338" cy="1700003"/>
      </dsp:txXfrm>
    </dsp:sp>
    <dsp:sp modelId="{29D89A5C-7833-42D9-A20C-69CC636B01D6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root.mainloop</a:t>
          </a:r>
          <a:r>
            <a:rPr lang="en-US" sz="1800" kern="1200" dirty="0"/>
            <a:t>() is method to execute in the window</a:t>
          </a:r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and except keywords were employed inside evaluate_calculation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Individual buttons were created as </a:t>
          </a:r>
          <a:r>
            <a:rPr lang="en-US" sz="2400" kern="1200" dirty="0" err="1"/>
            <a:t>tk.Button</a:t>
          </a:r>
          <a:r>
            <a:rPr lang="en-US" sz="2400" kern="1200" dirty="0"/>
            <a:t> as part of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Grid method was used to put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33138"/>
          <a:ext cx="10927829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each button, position was specified using row and column number</a:t>
          </a:r>
        </a:p>
      </dsp:txBody>
      <dsp:txXfrm>
        <a:off x="56237" y="89375"/>
        <a:ext cx="10815355" cy="1039555"/>
      </dsp:txXfrm>
    </dsp:sp>
    <dsp:sp modelId="{6B275A73-E05B-4EEE-9F77-69FE08F41A7C}">
      <dsp:nvSpPr>
        <dsp:cNvPr id="0" name=""/>
        <dsp:cNvSpPr/>
      </dsp:nvSpPr>
      <dsp:spPr>
        <a:xfrm>
          <a:off x="0" y="1268687"/>
          <a:ext cx="10927829" cy="1152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Paranthesis was removed in clear_field function button because the function is being passed and not called</a:t>
          </a:r>
        </a:p>
      </dsp:txBody>
      <dsp:txXfrm>
        <a:off x="56237" y="1324924"/>
        <a:ext cx="10815355" cy="1039555"/>
      </dsp:txXfrm>
    </dsp:sp>
    <dsp:sp modelId="{FF3A3DDB-8427-493D-AC3F-759C6B5B2F1B}">
      <dsp:nvSpPr>
        <dsp:cNvPr id="0" name=""/>
        <dsp:cNvSpPr/>
      </dsp:nvSpPr>
      <dsp:spPr>
        <a:xfrm>
          <a:off x="0" y="2504237"/>
          <a:ext cx="10927829" cy="1152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Lambda is removed in clear and equals button since there is no parameter for the function in that case</a:t>
          </a:r>
        </a:p>
      </dsp:txBody>
      <dsp:txXfrm>
        <a:off x="56237" y="2560474"/>
        <a:ext cx="10815355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Tkinter</a:t>
          </a:r>
          <a:r>
            <a:rPr lang="en-US" sz="2400" kern="1200" dirty="0"/>
            <a:t> library use for the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Project Title: Python Based GUI Calculator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By: GARIMA MAHAJAN</a:t>
            </a:r>
            <a:endParaRPr lang="en-US"/>
          </a:p>
          <a:p>
            <a:pPr algn="l"/>
            <a:r>
              <a:rPr lang="en-US" dirty="0"/>
              <a:t>Institute: </a:t>
            </a:r>
            <a:r>
              <a:rPr lang="en-US" dirty="0" err="1"/>
              <a:t>Digicrome</a:t>
            </a:r>
            <a:endParaRPr lang="en-IN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50D55043-260A-145E-1C44-017BA26B8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0" t="23333" r="14721" b="13630"/>
          <a:stretch/>
        </p:blipFill>
        <p:spPr>
          <a:xfrm>
            <a:off x="7988282" y="320040"/>
            <a:ext cx="367389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in VS Code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 core mathematical operations encompassing addition, subtraction, multiplication, and division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495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907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2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81280" y="4541520"/>
            <a:ext cx="3626493" cy="787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image displays the final appearance of the GUI Calculator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3" r="67983" b="41787"/>
          <a:stretch/>
        </p:blipFill>
        <p:spPr>
          <a:xfrm>
            <a:off x="5340466" y="467208"/>
            <a:ext cx="55496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518045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2024-03-09T16:46:18Z</dcterms:modified>
</cp:coreProperties>
</file>