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8"/>
  </p:notesMasterIdLst>
  <p:sldIdLst>
    <p:sldId id="256" r:id="rId2"/>
    <p:sldId id="264" r:id="rId3"/>
    <p:sldId id="263" r:id="rId4"/>
    <p:sldId id="271" r:id="rId5"/>
    <p:sldId id="270" r:id="rId6"/>
    <p:sldId id="262" r:id="rId7"/>
    <p:sldId id="279" r:id="rId8"/>
    <p:sldId id="278" r:id="rId9"/>
    <p:sldId id="267" r:id="rId10"/>
    <p:sldId id="272" r:id="rId11"/>
    <p:sldId id="257" r:id="rId12"/>
    <p:sldId id="259" r:id="rId13"/>
    <p:sldId id="260" r:id="rId14"/>
    <p:sldId id="265" r:id="rId15"/>
    <p:sldId id="261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CA966E-1F0D-4A75-8684-017C643FC48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D24AD86-8747-44B4-B2E6-850516D6E7F6}">
      <dgm:prSet phldrT="[Text]"/>
      <dgm:spPr/>
      <dgm:t>
        <a:bodyPr/>
        <a:lstStyle/>
        <a:p>
          <a:r>
            <a:rPr lang="en-US" dirty="0" smtClean="0"/>
            <a:t>Vascular</a:t>
          </a:r>
          <a:endParaRPr lang="en-US" dirty="0"/>
        </a:p>
      </dgm:t>
    </dgm:pt>
    <dgm:pt modelId="{30879E2F-97C8-48E7-991A-42FF0B15F36F}" type="parTrans" cxnId="{A3BB3281-2D9C-46C1-BF43-08C1B50AA107}">
      <dgm:prSet/>
      <dgm:spPr/>
      <dgm:t>
        <a:bodyPr/>
        <a:lstStyle/>
        <a:p>
          <a:endParaRPr lang="en-US"/>
        </a:p>
      </dgm:t>
    </dgm:pt>
    <dgm:pt modelId="{D47F13F6-999D-423C-9624-E79549EBECC2}" type="sibTrans" cxnId="{A3BB3281-2D9C-46C1-BF43-08C1B50AA107}">
      <dgm:prSet/>
      <dgm:spPr/>
      <dgm:t>
        <a:bodyPr/>
        <a:lstStyle/>
        <a:p>
          <a:endParaRPr lang="en-US"/>
        </a:p>
      </dgm:t>
    </dgm:pt>
    <dgm:pt modelId="{E8EA9321-3BBB-4426-B4E2-FA2EFDF04731}">
      <dgm:prSet phldrT="[Text]"/>
      <dgm:spPr/>
      <dgm:t>
        <a:bodyPr/>
        <a:lstStyle/>
        <a:p>
          <a:r>
            <a:rPr lang="en-US" dirty="0" smtClean="0"/>
            <a:t>Spine</a:t>
          </a:r>
          <a:endParaRPr lang="en-US" dirty="0"/>
        </a:p>
      </dgm:t>
    </dgm:pt>
    <dgm:pt modelId="{186E1D24-394C-45E0-A1B6-6B7F23AC2924}" type="parTrans" cxnId="{2CD8B1C0-FFF2-451E-8638-EEDF3B190B6F}">
      <dgm:prSet/>
      <dgm:spPr/>
      <dgm:t>
        <a:bodyPr/>
        <a:lstStyle/>
        <a:p>
          <a:endParaRPr lang="en-US"/>
        </a:p>
      </dgm:t>
    </dgm:pt>
    <dgm:pt modelId="{71A684A6-AFD3-43B0-98C8-BC3D80BCF085}" type="sibTrans" cxnId="{2CD8B1C0-FFF2-451E-8638-EEDF3B190B6F}">
      <dgm:prSet/>
      <dgm:spPr/>
      <dgm:t>
        <a:bodyPr/>
        <a:lstStyle/>
        <a:p>
          <a:endParaRPr lang="en-US"/>
        </a:p>
      </dgm:t>
    </dgm:pt>
    <dgm:pt modelId="{75630303-A92B-48A1-B07E-BED02C606AA1}">
      <dgm:prSet phldrT="[Text]"/>
      <dgm:spPr/>
      <dgm:t>
        <a:bodyPr/>
        <a:lstStyle/>
        <a:p>
          <a:r>
            <a:rPr lang="en-US" dirty="0" smtClean="0"/>
            <a:t>Pediatrics</a:t>
          </a:r>
          <a:endParaRPr lang="en-US" dirty="0"/>
        </a:p>
      </dgm:t>
    </dgm:pt>
    <dgm:pt modelId="{E881BD64-CB80-4C4B-B58E-DCAEE1AD735F}" type="parTrans" cxnId="{FE12EEAB-E78F-483B-A00D-43EFC4743F3A}">
      <dgm:prSet/>
      <dgm:spPr/>
      <dgm:t>
        <a:bodyPr/>
        <a:lstStyle/>
        <a:p>
          <a:endParaRPr lang="en-US"/>
        </a:p>
      </dgm:t>
    </dgm:pt>
    <dgm:pt modelId="{32564211-92F0-42A8-BC49-0B29A136862B}" type="sibTrans" cxnId="{FE12EEAB-E78F-483B-A00D-43EFC4743F3A}">
      <dgm:prSet/>
      <dgm:spPr/>
      <dgm:t>
        <a:bodyPr/>
        <a:lstStyle/>
        <a:p>
          <a:endParaRPr lang="en-US"/>
        </a:p>
      </dgm:t>
    </dgm:pt>
    <dgm:pt modelId="{98125347-D071-48AC-AA8B-CFBE0DBC5151}">
      <dgm:prSet/>
      <dgm:spPr/>
      <dgm:t>
        <a:bodyPr/>
        <a:lstStyle/>
        <a:p>
          <a:r>
            <a:rPr lang="en-US" dirty="0" smtClean="0"/>
            <a:t>Brain </a:t>
          </a:r>
          <a:endParaRPr lang="en-US" dirty="0"/>
        </a:p>
      </dgm:t>
    </dgm:pt>
    <dgm:pt modelId="{926A5E8E-8BA6-48AF-90C4-BF1173E1B271}" type="parTrans" cxnId="{3026BF2C-FBA0-4ECC-9D11-1D96BAF4EEF3}">
      <dgm:prSet/>
      <dgm:spPr/>
      <dgm:t>
        <a:bodyPr/>
        <a:lstStyle/>
        <a:p>
          <a:endParaRPr lang="en-US"/>
        </a:p>
      </dgm:t>
    </dgm:pt>
    <dgm:pt modelId="{9B7EDBD7-6D05-4A1A-A99F-E17D72DD55C4}" type="sibTrans" cxnId="{3026BF2C-FBA0-4ECC-9D11-1D96BAF4EEF3}">
      <dgm:prSet/>
      <dgm:spPr/>
      <dgm:t>
        <a:bodyPr/>
        <a:lstStyle/>
        <a:p>
          <a:endParaRPr lang="en-US"/>
        </a:p>
      </dgm:t>
    </dgm:pt>
    <dgm:pt modelId="{5E8F4898-8115-40C3-B9CE-084F645BF498}">
      <dgm:prSet/>
      <dgm:spPr/>
      <dgm:t>
        <a:bodyPr/>
        <a:lstStyle/>
        <a:p>
          <a:r>
            <a:rPr lang="en-US" dirty="0" smtClean="0"/>
            <a:t>Functional</a:t>
          </a:r>
          <a:endParaRPr lang="en-US" dirty="0"/>
        </a:p>
      </dgm:t>
    </dgm:pt>
    <dgm:pt modelId="{D16197F1-5A6C-4F73-9F0E-46EFF18657EB}" type="parTrans" cxnId="{CBA36D42-6EC8-49AB-8A3E-174BDC4769AC}">
      <dgm:prSet/>
      <dgm:spPr/>
      <dgm:t>
        <a:bodyPr/>
        <a:lstStyle/>
        <a:p>
          <a:endParaRPr lang="en-US"/>
        </a:p>
      </dgm:t>
    </dgm:pt>
    <dgm:pt modelId="{27152A37-16DD-4694-AFCF-2C098A5F50AD}" type="sibTrans" cxnId="{CBA36D42-6EC8-49AB-8A3E-174BDC4769AC}">
      <dgm:prSet/>
      <dgm:spPr/>
      <dgm:t>
        <a:bodyPr/>
        <a:lstStyle/>
        <a:p>
          <a:endParaRPr lang="en-US"/>
        </a:p>
      </dgm:t>
    </dgm:pt>
    <dgm:pt modelId="{BD5712DB-6552-4C53-B561-CF1A1BFE806D}" type="pres">
      <dgm:prSet presAssocID="{05CA966E-1F0D-4A75-8684-017C643FC48D}" presName="compositeShape" presStyleCnt="0">
        <dgm:presLayoutVars>
          <dgm:chMax val="7"/>
          <dgm:dir/>
          <dgm:resizeHandles val="exact"/>
        </dgm:presLayoutVars>
      </dgm:prSet>
      <dgm:spPr/>
    </dgm:pt>
    <dgm:pt modelId="{3FE3EB8B-B0A8-4C31-A250-96F9CBA9AF3A}" type="pres">
      <dgm:prSet presAssocID="{ED24AD86-8747-44B4-B2E6-850516D6E7F6}" presName="circ1" presStyleLbl="vennNode1" presStyleIdx="0" presStyleCnt="5"/>
      <dgm:spPr/>
      <dgm:t>
        <a:bodyPr/>
        <a:lstStyle/>
        <a:p>
          <a:endParaRPr lang="en-US"/>
        </a:p>
      </dgm:t>
    </dgm:pt>
    <dgm:pt modelId="{1DFE9990-FA0F-4FB9-8F9D-FC0D19C8C6D3}" type="pres">
      <dgm:prSet presAssocID="{ED24AD86-8747-44B4-B2E6-850516D6E7F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8B1DE0-E99C-4118-A98D-251A9131657B}" type="pres">
      <dgm:prSet presAssocID="{E8EA9321-3BBB-4426-B4E2-FA2EFDF04731}" presName="circ2" presStyleLbl="vennNode1" presStyleIdx="1" presStyleCnt="5"/>
      <dgm:spPr/>
      <dgm:t>
        <a:bodyPr/>
        <a:lstStyle/>
        <a:p>
          <a:endParaRPr lang="en-US"/>
        </a:p>
      </dgm:t>
    </dgm:pt>
    <dgm:pt modelId="{219E37F3-8104-44E9-858A-D7C73B9B077B}" type="pres">
      <dgm:prSet presAssocID="{E8EA9321-3BBB-4426-B4E2-FA2EFDF0473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46945B-DDDC-460A-ABF8-3F785191BC0B}" type="pres">
      <dgm:prSet presAssocID="{75630303-A92B-48A1-B07E-BED02C606AA1}" presName="circ3" presStyleLbl="vennNode1" presStyleIdx="2" presStyleCnt="5"/>
      <dgm:spPr/>
    </dgm:pt>
    <dgm:pt modelId="{AFE89B4B-15DD-429B-8361-BC89883A10BB}" type="pres">
      <dgm:prSet presAssocID="{75630303-A92B-48A1-B07E-BED02C606AA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2F4683-08B4-4A9B-8550-5FC371E3D991}" type="pres">
      <dgm:prSet presAssocID="{98125347-D071-48AC-AA8B-CFBE0DBC5151}" presName="circ4" presStyleLbl="vennNode1" presStyleIdx="3" presStyleCnt="5"/>
      <dgm:spPr/>
    </dgm:pt>
    <dgm:pt modelId="{C3E21AFA-A2B8-470C-87FC-986D36F641A4}" type="pres">
      <dgm:prSet presAssocID="{98125347-D071-48AC-AA8B-CFBE0DBC5151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337B3-A7A7-43BA-AA70-AE7470D653E0}" type="pres">
      <dgm:prSet presAssocID="{5E8F4898-8115-40C3-B9CE-084F645BF498}" presName="circ5" presStyleLbl="vennNode1" presStyleIdx="4" presStyleCnt="5"/>
      <dgm:spPr/>
    </dgm:pt>
    <dgm:pt modelId="{36BCB85D-8458-486A-AFE4-9662294C9CDF}" type="pres">
      <dgm:prSet presAssocID="{5E8F4898-8115-40C3-B9CE-084F645BF498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26BF2C-FBA0-4ECC-9D11-1D96BAF4EEF3}" srcId="{05CA966E-1F0D-4A75-8684-017C643FC48D}" destId="{98125347-D071-48AC-AA8B-CFBE0DBC5151}" srcOrd="3" destOrd="0" parTransId="{926A5E8E-8BA6-48AF-90C4-BF1173E1B271}" sibTransId="{9B7EDBD7-6D05-4A1A-A99F-E17D72DD55C4}"/>
    <dgm:cxn modelId="{CBA36D42-6EC8-49AB-8A3E-174BDC4769AC}" srcId="{05CA966E-1F0D-4A75-8684-017C643FC48D}" destId="{5E8F4898-8115-40C3-B9CE-084F645BF498}" srcOrd="4" destOrd="0" parTransId="{D16197F1-5A6C-4F73-9F0E-46EFF18657EB}" sibTransId="{27152A37-16DD-4694-AFCF-2C098A5F50AD}"/>
    <dgm:cxn modelId="{A83A0414-E8A4-4283-AB24-B93FD484A2F9}" type="presOf" srcId="{E8EA9321-3BBB-4426-B4E2-FA2EFDF04731}" destId="{219E37F3-8104-44E9-858A-D7C73B9B077B}" srcOrd="0" destOrd="0" presId="urn:microsoft.com/office/officeart/2005/8/layout/venn1"/>
    <dgm:cxn modelId="{2CD8B1C0-FFF2-451E-8638-EEDF3B190B6F}" srcId="{05CA966E-1F0D-4A75-8684-017C643FC48D}" destId="{E8EA9321-3BBB-4426-B4E2-FA2EFDF04731}" srcOrd="1" destOrd="0" parTransId="{186E1D24-394C-45E0-A1B6-6B7F23AC2924}" sibTransId="{71A684A6-AFD3-43B0-98C8-BC3D80BCF085}"/>
    <dgm:cxn modelId="{ED06DEBB-A346-49B4-95B5-3E872B7DF0B5}" type="presOf" srcId="{5E8F4898-8115-40C3-B9CE-084F645BF498}" destId="{36BCB85D-8458-486A-AFE4-9662294C9CDF}" srcOrd="0" destOrd="0" presId="urn:microsoft.com/office/officeart/2005/8/layout/venn1"/>
    <dgm:cxn modelId="{A3BB3281-2D9C-46C1-BF43-08C1B50AA107}" srcId="{05CA966E-1F0D-4A75-8684-017C643FC48D}" destId="{ED24AD86-8747-44B4-B2E6-850516D6E7F6}" srcOrd="0" destOrd="0" parTransId="{30879E2F-97C8-48E7-991A-42FF0B15F36F}" sibTransId="{D47F13F6-999D-423C-9624-E79549EBECC2}"/>
    <dgm:cxn modelId="{A58A096F-AEF1-4777-92C7-C0314457B1AA}" type="presOf" srcId="{75630303-A92B-48A1-B07E-BED02C606AA1}" destId="{AFE89B4B-15DD-429B-8361-BC89883A10BB}" srcOrd="0" destOrd="0" presId="urn:microsoft.com/office/officeart/2005/8/layout/venn1"/>
    <dgm:cxn modelId="{662A90F7-C9FF-4747-8088-0FCE97F16BFF}" type="presOf" srcId="{05CA966E-1F0D-4A75-8684-017C643FC48D}" destId="{BD5712DB-6552-4C53-B561-CF1A1BFE806D}" srcOrd="0" destOrd="0" presId="urn:microsoft.com/office/officeart/2005/8/layout/venn1"/>
    <dgm:cxn modelId="{FE12EEAB-E78F-483B-A00D-43EFC4743F3A}" srcId="{05CA966E-1F0D-4A75-8684-017C643FC48D}" destId="{75630303-A92B-48A1-B07E-BED02C606AA1}" srcOrd="2" destOrd="0" parTransId="{E881BD64-CB80-4C4B-B58E-DCAEE1AD735F}" sibTransId="{32564211-92F0-42A8-BC49-0B29A136862B}"/>
    <dgm:cxn modelId="{A1B68182-77EE-4E60-9A52-3252A2C396D3}" type="presOf" srcId="{ED24AD86-8747-44B4-B2E6-850516D6E7F6}" destId="{1DFE9990-FA0F-4FB9-8F9D-FC0D19C8C6D3}" srcOrd="0" destOrd="0" presId="urn:microsoft.com/office/officeart/2005/8/layout/venn1"/>
    <dgm:cxn modelId="{C7B9D20C-D1C2-410E-8FC2-44984BF8E08F}" type="presOf" srcId="{98125347-D071-48AC-AA8B-CFBE0DBC5151}" destId="{C3E21AFA-A2B8-470C-87FC-986D36F641A4}" srcOrd="0" destOrd="0" presId="urn:microsoft.com/office/officeart/2005/8/layout/venn1"/>
    <dgm:cxn modelId="{12EAF300-F77B-4F82-B01D-9AD765D6C460}" type="presParOf" srcId="{BD5712DB-6552-4C53-B561-CF1A1BFE806D}" destId="{3FE3EB8B-B0A8-4C31-A250-96F9CBA9AF3A}" srcOrd="0" destOrd="0" presId="urn:microsoft.com/office/officeart/2005/8/layout/venn1"/>
    <dgm:cxn modelId="{783C81B1-3D24-4916-B6DF-E90C2D57FE9B}" type="presParOf" srcId="{BD5712DB-6552-4C53-B561-CF1A1BFE806D}" destId="{1DFE9990-FA0F-4FB9-8F9D-FC0D19C8C6D3}" srcOrd="1" destOrd="0" presId="urn:microsoft.com/office/officeart/2005/8/layout/venn1"/>
    <dgm:cxn modelId="{9CEF1881-7DE6-45DD-B054-39F8F906305C}" type="presParOf" srcId="{BD5712DB-6552-4C53-B561-CF1A1BFE806D}" destId="{968B1DE0-E99C-4118-A98D-251A9131657B}" srcOrd="2" destOrd="0" presId="urn:microsoft.com/office/officeart/2005/8/layout/venn1"/>
    <dgm:cxn modelId="{64A11525-36F0-43B6-BFF6-953E815DECF1}" type="presParOf" srcId="{BD5712DB-6552-4C53-B561-CF1A1BFE806D}" destId="{219E37F3-8104-44E9-858A-D7C73B9B077B}" srcOrd="3" destOrd="0" presId="urn:microsoft.com/office/officeart/2005/8/layout/venn1"/>
    <dgm:cxn modelId="{93878DC1-0684-44F8-BCEB-D37AEE1A1796}" type="presParOf" srcId="{BD5712DB-6552-4C53-B561-CF1A1BFE806D}" destId="{BF46945B-DDDC-460A-ABF8-3F785191BC0B}" srcOrd="4" destOrd="0" presId="urn:microsoft.com/office/officeart/2005/8/layout/venn1"/>
    <dgm:cxn modelId="{9438498B-0F3E-44C3-AB26-2B999397C105}" type="presParOf" srcId="{BD5712DB-6552-4C53-B561-CF1A1BFE806D}" destId="{AFE89B4B-15DD-429B-8361-BC89883A10BB}" srcOrd="5" destOrd="0" presId="urn:microsoft.com/office/officeart/2005/8/layout/venn1"/>
    <dgm:cxn modelId="{E3B7DF6A-A3F0-4D84-851A-ABDA32E9DED4}" type="presParOf" srcId="{BD5712DB-6552-4C53-B561-CF1A1BFE806D}" destId="{C92F4683-08B4-4A9B-8550-5FC371E3D991}" srcOrd="6" destOrd="0" presId="urn:microsoft.com/office/officeart/2005/8/layout/venn1"/>
    <dgm:cxn modelId="{51C0340A-028F-43B3-A572-5A3B69ACCD3B}" type="presParOf" srcId="{BD5712DB-6552-4C53-B561-CF1A1BFE806D}" destId="{C3E21AFA-A2B8-470C-87FC-986D36F641A4}" srcOrd="7" destOrd="0" presId="urn:microsoft.com/office/officeart/2005/8/layout/venn1"/>
    <dgm:cxn modelId="{67C5EE8A-2EC4-4472-A8D3-12C784D651B5}" type="presParOf" srcId="{BD5712DB-6552-4C53-B561-CF1A1BFE806D}" destId="{E35337B3-A7A7-43BA-AA70-AE7470D653E0}" srcOrd="8" destOrd="0" presId="urn:microsoft.com/office/officeart/2005/8/layout/venn1"/>
    <dgm:cxn modelId="{417193F2-31C0-45CF-B85E-8810F4B9FA5F}" type="presParOf" srcId="{BD5712DB-6552-4C53-B561-CF1A1BFE806D}" destId="{36BCB85D-8458-486A-AFE4-9662294C9CDF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DEA644-DDCE-43B9-A1DD-DC71C24A0A6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4EC889-1DB1-4A24-9A95-A7C4F018459A}">
      <dgm:prSet/>
      <dgm:spPr/>
      <dgm:t>
        <a:bodyPr/>
        <a:lstStyle/>
        <a:p>
          <a:r>
            <a:rPr lang="en-US" dirty="0" smtClean="0"/>
            <a:t>Chief NP</a:t>
          </a:r>
          <a:endParaRPr lang="en-US" dirty="0"/>
        </a:p>
      </dgm:t>
    </dgm:pt>
    <dgm:pt modelId="{2E93262C-22FF-4F9A-8D1C-5734AA65D7BD}" type="parTrans" cxnId="{673804EA-A10C-4BC8-A607-B4BBD5BF8E1F}">
      <dgm:prSet/>
      <dgm:spPr/>
      <dgm:t>
        <a:bodyPr/>
        <a:lstStyle/>
        <a:p>
          <a:endParaRPr lang="en-US"/>
        </a:p>
      </dgm:t>
    </dgm:pt>
    <dgm:pt modelId="{0CEC2914-C21D-482D-9806-0AADB0E49786}" type="sibTrans" cxnId="{673804EA-A10C-4BC8-A607-B4BBD5BF8E1F}">
      <dgm:prSet/>
      <dgm:spPr/>
      <dgm:t>
        <a:bodyPr/>
        <a:lstStyle/>
        <a:p>
          <a:endParaRPr lang="en-US"/>
        </a:p>
      </dgm:t>
    </dgm:pt>
    <dgm:pt modelId="{4E15D989-0A02-4494-B41F-551B33086028}">
      <dgm:prSet/>
      <dgm:spPr/>
      <dgm:t>
        <a:bodyPr/>
        <a:lstStyle/>
        <a:p>
          <a:r>
            <a:rPr lang="en-US" dirty="0" smtClean="0"/>
            <a:t>Brain NP</a:t>
          </a:r>
          <a:endParaRPr lang="en-US" dirty="0"/>
        </a:p>
      </dgm:t>
    </dgm:pt>
    <dgm:pt modelId="{A4F01C25-9BF8-4F02-8A3A-932D202221EC}" type="parTrans" cxnId="{C5996403-400D-4261-ABDB-FB92E5793AE3}">
      <dgm:prSet/>
      <dgm:spPr/>
      <dgm:t>
        <a:bodyPr/>
        <a:lstStyle/>
        <a:p>
          <a:endParaRPr lang="en-US" dirty="0"/>
        </a:p>
      </dgm:t>
    </dgm:pt>
    <dgm:pt modelId="{4839377C-B3B7-4602-A54A-4875227FF955}" type="sibTrans" cxnId="{C5996403-400D-4261-ABDB-FB92E5793AE3}">
      <dgm:prSet/>
      <dgm:spPr/>
      <dgm:t>
        <a:bodyPr/>
        <a:lstStyle/>
        <a:p>
          <a:endParaRPr lang="en-US"/>
        </a:p>
      </dgm:t>
    </dgm:pt>
    <dgm:pt modelId="{0B65253A-B341-454C-82BA-400DC17AACE5}">
      <dgm:prSet/>
      <dgm:spPr/>
      <dgm:t>
        <a:bodyPr/>
        <a:lstStyle/>
        <a:p>
          <a:r>
            <a:rPr lang="en-US" dirty="0" smtClean="0"/>
            <a:t>Brain/Vasc</a:t>
          </a:r>
        </a:p>
        <a:p>
          <a:r>
            <a:rPr lang="en-US" dirty="0" smtClean="0"/>
            <a:t>NP</a:t>
          </a:r>
          <a:endParaRPr lang="en-US" dirty="0"/>
        </a:p>
      </dgm:t>
    </dgm:pt>
    <dgm:pt modelId="{E067DAB8-9E4D-483D-BD4A-8F3CDD049B4A}" type="parTrans" cxnId="{33AC421B-5EE8-43C3-8CA5-C2A1E866C912}">
      <dgm:prSet/>
      <dgm:spPr/>
      <dgm:t>
        <a:bodyPr/>
        <a:lstStyle/>
        <a:p>
          <a:endParaRPr lang="en-US" dirty="0"/>
        </a:p>
      </dgm:t>
    </dgm:pt>
    <dgm:pt modelId="{6C988714-D521-41BE-9981-C87EA095B349}" type="sibTrans" cxnId="{33AC421B-5EE8-43C3-8CA5-C2A1E866C912}">
      <dgm:prSet/>
      <dgm:spPr/>
      <dgm:t>
        <a:bodyPr/>
        <a:lstStyle/>
        <a:p>
          <a:endParaRPr lang="en-US"/>
        </a:p>
      </dgm:t>
    </dgm:pt>
    <dgm:pt modelId="{2385754A-D318-4CF3-8FDA-9C1102F75433}">
      <dgm:prSet/>
      <dgm:spPr/>
      <dgm:t>
        <a:bodyPr/>
        <a:lstStyle/>
        <a:p>
          <a:r>
            <a:rPr lang="en-US" dirty="0" smtClean="0"/>
            <a:t>Spine RN</a:t>
          </a:r>
          <a:endParaRPr lang="en-US" dirty="0"/>
        </a:p>
      </dgm:t>
    </dgm:pt>
    <dgm:pt modelId="{553B786B-66CA-4FFD-8138-D0D70FD34E73}" type="parTrans" cxnId="{84F8470E-05E8-41B9-8F7B-E5BFE82B47BE}">
      <dgm:prSet/>
      <dgm:spPr/>
      <dgm:t>
        <a:bodyPr/>
        <a:lstStyle/>
        <a:p>
          <a:endParaRPr lang="en-US" dirty="0"/>
        </a:p>
      </dgm:t>
    </dgm:pt>
    <dgm:pt modelId="{1C7B7B8C-790D-4AA8-B9FB-2B3201D1320C}" type="sibTrans" cxnId="{84F8470E-05E8-41B9-8F7B-E5BFE82B47BE}">
      <dgm:prSet/>
      <dgm:spPr/>
      <dgm:t>
        <a:bodyPr/>
        <a:lstStyle/>
        <a:p>
          <a:endParaRPr lang="en-US"/>
        </a:p>
      </dgm:t>
    </dgm:pt>
    <dgm:pt modelId="{C0F412FC-324B-4A01-927D-B847885D01BC}">
      <dgm:prSet/>
      <dgm:spPr/>
      <dgm:t>
        <a:bodyPr/>
        <a:lstStyle/>
        <a:p>
          <a:r>
            <a:rPr lang="en-US" dirty="0" smtClean="0"/>
            <a:t>Spine NP</a:t>
          </a:r>
          <a:endParaRPr lang="en-US" dirty="0"/>
        </a:p>
      </dgm:t>
    </dgm:pt>
    <dgm:pt modelId="{B3811533-C7A0-43E1-8966-F70DFB152A60}" type="parTrans" cxnId="{C0D82F29-71E0-4766-B586-EDC8878316D6}">
      <dgm:prSet/>
      <dgm:spPr/>
      <dgm:t>
        <a:bodyPr/>
        <a:lstStyle/>
        <a:p>
          <a:endParaRPr lang="en-US" dirty="0"/>
        </a:p>
      </dgm:t>
    </dgm:pt>
    <dgm:pt modelId="{6B86C8EC-F3DE-42E9-A4EB-9B621B384012}" type="sibTrans" cxnId="{C0D82F29-71E0-4766-B586-EDC8878316D6}">
      <dgm:prSet/>
      <dgm:spPr/>
      <dgm:t>
        <a:bodyPr/>
        <a:lstStyle/>
        <a:p>
          <a:endParaRPr lang="en-US"/>
        </a:p>
      </dgm:t>
    </dgm:pt>
    <dgm:pt modelId="{DD55E862-B11F-4E24-AD8E-92E6E8809E1F}">
      <dgm:prSet/>
      <dgm:spPr/>
      <dgm:t>
        <a:bodyPr/>
        <a:lstStyle/>
        <a:p>
          <a:r>
            <a:rPr lang="en-US" dirty="0" smtClean="0"/>
            <a:t>Spine NP</a:t>
          </a:r>
          <a:endParaRPr lang="en-US" dirty="0"/>
        </a:p>
      </dgm:t>
    </dgm:pt>
    <dgm:pt modelId="{60A8D5B9-032C-4F83-8729-DDAD32B11994}" type="parTrans" cxnId="{386AC1A4-87A5-46AF-8A07-DC7D959A72AB}">
      <dgm:prSet/>
      <dgm:spPr/>
      <dgm:t>
        <a:bodyPr/>
        <a:lstStyle/>
        <a:p>
          <a:endParaRPr lang="en-US" dirty="0"/>
        </a:p>
      </dgm:t>
    </dgm:pt>
    <dgm:pt modelId="{1468C559-A404-4217-9E82-344F48C4590E}" type="sibTrans" cxnId="{386AC1A4-87A5-46AF-8A07-DC7D959A72AB}">
      <dgm:prSet/>
      <dgm:spPr/>
      <dgm:t>
        <a:bodyPr/>
        <a:lstStyle/>
        <a:p>
          <a:endParaRPr lang="en-US"/>
        </a:p>
      </dgm:t>
    </dgm:pt>
    <dgm:pt modelId="{C64B154E-DFB3-4328-8264-3CCC5F977EB6}">
      <dgm:prSet/>
      <dgm:spPr/>
      <dgm:t>
        <a:bodyPr/>
        <a:lstStyle/>
        <a:p>
          <a:r>
            <a:rPr lang="en-US" dirty="0" smtClean="0"/>
            <a:t>Vascular NP</a:t>
          </a:r>
          <a:endParaRPr lang="en-US" dirty="0"/>
        </a:p>
      </dgm:t>
    </dgm:pt>
    <dgm:pt modelId="{0D9525B5-D7D7-4776-8C2D-E5A0E8F8D33C}" type="parTrans" cxnId="{C230D417-2A14-47A0-A86B-3259EB239E60}">
      <dgm:prSet/>
      <dgm:spPr/>
      <dgm:t>
        <a:bodyPr/>
        <a:lstStyle/>
        <a:p>
          <a:endParaRPr lang="en-US" dirty="0"/>
        </a:p>
      </dgm:t>
    </dgm:pt>
    <dgm:pt modelId="{80B6FA93-9300-4761-9755-F22D9A762CAC}" type="sibTrans" cxnId="{C230D417-2A14-47A0-A86B-3259EB239E60}">
      <dgm:prSet/>
      <dgm:spPr/>
      <dgm:t>
        <a:bodyPr/>
        <a:lstStyle/>
        <a:p>
          <a:endParaRPr lang="en-US"/>
        </a:p>
      </dgm:t>
    </dgm:pt>
    <dgm:pt modelId="{B68FF790-E9F0-453C-9DAC-DA6D34E51FB3}">
      <dgm:prSet/>
      <dgm:spPr/>
      <dgm:t>
        <a:bodyPr/>
        <a:lstStyle/>
        <a:p>
          <a:r>
            <a:rPr lang="en-US" dirty="0" smtClean="0"/>
            <a:t>Vascular NP</a:t>
          </a:r>
          <a:endParaRPr lang="en-US" dirty="0"/>
        </a:p>
      </dgm:t>
    </dgm:pt>
    <dgm:pt modelId="{3B904CFA-1439-46F9-A498-43A97E1C86F3}" type="parTrans" cxnId="{1F09450C-A6C4-4737-B698-D7C1303F9B26}">
      <dgm:prSet/>
      <dgm:spPr/>
      <dgm:t>
        <a:bodyPr/>
        <a:lstStyle/>
        <a:p>
          <a:endParaRPr lang="en-US" dirty="0"/>
        </a:p>
      </dgm:t>
    </dgm:pt>
    <dgm:pt modelId="{42FCCAD7-EADB-4E1D-B26E-9CF1DC945B77}" type="sibTrans" cxnId="{1F09450C-A6C4-4737-B698-D7C1303F9B26}">
      <dgm:prSet/>
      <dgm:spPr/>
      <dgm:t>
        <a:bodyPr/>
        <a:lstStyle/>
        <a:p>
          <a:endParaRPr lang="en-US"/>
        </a:p>
      </dgm:t>
    </dgm:pt>
    <dgm:pt modelId="{582352EC-C896-4D79-80D3-F2ACE916F14B}">
      <dgm:prSet/>
      <dgm:spPr/>
      <dgm:t>
        <a:bodyPr/>
        <a:lstStyle/>
        <a:p>
          <a:r>
            <a:rPr lang="en-US" dirty="0" smtClean="0"/>
            <a:t>Brain/Vasc RN</a:t>
          </a:r>
          <a:endParaRPr lang="en-US" dirty="0"/>
        </a:p>
      </dgm:t>
    </dgm:pt>
    <dgm:pt modelId="{0453D272-3310-444E-8C36-CCB7A82B14F9}" type="parTrans" cxnId="{31D90BB3-394A-4FE2-8767-10A5A49ACC65}">
      <dgm:prSet/>
      <dgm:spPr/>
      <dgm:t>
        <a:bodyPr/>
        <a:lstStyle/>
        <a:p>
          <a:endParaRPr lang="en-US" dirty="0"/>
        </a:p>
      </dgm:t>
    </dgm:pt>
    <dgm:pt modelId="{BB73902E-8C5B-4B5C-B489-6C9C3E96C6D4}" type="sibTrans" cxnId="{31D90BB3-394A-4FE2-8767-10A5A49ACC65}">
      <dgm:prSet/>
      <dgm:spPr/>
      <dgm:t>
        <a:bodyPr/>
        <a:lstStyle/>
        <a:p>
          <a:endParaRPr lang="en-US"/>
        </a:p>
      </dgm:t>
    </dgm:pt>
    <dgm:pt modelId="{26C3FD6F-7EB0-4B37-A7F8-C2CE30C3A6C2}">
      <dgm:prSet/>
      <dgm:spPr/>
      <dgm:t>
        <a:bodyPr/>
        <a:lstStyle/>
        <a:p>
          <a:r>
            <a:rPr lang="en-US" dirty="0" smtClean="0"/>
            <a:t>Brain  PA</a:t>
          </a:r>
          <a:endParaRPr lang="en-US" dirty="0"/>
        </a:p>
      </dgm:t>
    </dgm:pt>
    <dgm:pt modelId="{4076F293-415A-4B7C-B165-D4383056DFE2}" type="parTrans" cxnId="{0EAE71B2-7AFE-448A-997C-534CF53075EB}">
      <dgm:prSet/>
      <dgm:spPr/>
      <dgm:t>
        <a:bodyPr/>
        <a:lstStyle/>
        <a:p>
          <a:endParaRPr lang="en-US" dirty="0"/>
        </a:p>
      </dgm:t>
    </dgm:pt>
    <dgm:pt modelId="{E2E49CA2-D656-4AEB-925E-E75048542925}" type="sibTrans" cxnId="{0EAE71B2-7AFE-448A-997C-534CF53075EB}">
      <dgm:prSet/>
      <dgm:spPr/>
      <dgm:t>
        <a:bodyPr/>
        <a:lstStyle/>
        <a:p>
          <a:endParaRPr lang="en-US"/>
        </a:p>
      </dgm:t>
    </dgm:pt>
    <dgm:pt modelId="{533DA2BE-9716-4127-AC4F-F5526382C7BC}">
      <dgm:prSet/>
      <dgm:spPr/>
      <dgm:t>
        <a:bodyPr/>
        <a:lstStyle/>
        <a:p>
          <a:r>
            <a:rPr lang="en-US" dirty="0" smtClean="0"/>
            <a:t>Spine RN</a:t>
          </a:r>
          <a:endParaRPr lang="en-US" dirty="0"/>
        </a:p>
      </dgm:t>
    </dgm:pt>
    <dgm:pt modelId="{14B9B6ED-8E77-4516-A40D-121400652209}" type="parTrans" cxnId="{7DCCC4E3-9E51-4106-90E7-18076A8C24BD}">
      <dgm:prSet/>
      <dgm:spPr/>
      <dgm:t>
        <a:bodyPr/>
        <a:lstStyle/>
        <a:p>
          <a:endParaRPr lang="en-US" dirty="0"/>
        </a:p>
      </dgm:t>
    </dgm:pt>
    <dgm:pt modelId="{E0FA09B8-65FC-48B2-B2EE-0B7715AD3AD1}" type="sibTrans" cxnId="{7DCCC4E3-9E51-4106-90E7-18076A8C24BD}">
      <dgm:prSet/>
      <dgm:spPr/>
      <dgm:t>
        <a:bodyPr/>
        <a:lstStyle/>
        <a:p>
          <a:endParaRPr lang="en-US"/>
        </a:p>
      </dgm:t>
    </dgm:pt>
    <dgm:pt modelId="{ADA78388-6981-4CBC-A8BF-9D77CE054B72}">
      <dgm:prSet/>
      <dgm:spPr/>
      <dgm:t>
        <a:bodyPr/>
        <a:lstStyle/>
        <a:p>
          <a:r>
            <a:rPr lang="en-US" dirty="0" smtClean="0"/>
            <a:t>Peds NP</a:t>
          </a:r>
          <a:endParaRPr lang="en-US" dirty="0"/>
        </a:p>
      </dgm:t>
    </dgm:pt>
    <dgm:pt modelId="{D415B884-A99B-4951-AD29-AAF3B975EA81}" type="parTrans" cxnId="{6D40BC0A-2E0D-4D36-8E9F-285C78699144}">
      <dgm:prSet/>
      <dgm:spPr/>
      <dgm:t>
        <a:bodyPr/>
        <a:lstStyle/>
        <a:p>
          <a:endParaRPr lang="en-US" dirty="0"/>
        </a:p>
      </dgm:t>
    </dgm:pt>
    <dgm:pt modelId="{4555CE0E-B4AB-4596-8259-37F4AA44E110}" type="sibTrans" cxnId="{6D40BC0A-2E0D-4D36-8E9F-285C78699144}">
      <dgm:prSet/>
      <dgm:spPr/>
      <dgm:t>
        <a:bodyPr/>
        <a:lstStyle/>
        <a:p>
          <a:endParaRPr lang="en-US"/>
        </a:p>
      </dgm:t>
    </dgm:pt>
    <dgm:pt modelId="{5427CDA2-D94E-4B68-BB21-891E3CBD13C5}">
      <dgm:prSet/>
      <dgm:spPr/>
      <dgm:t>
        <a:bodyPr/>
        <a:lstStyle/>
        <a:p>
          <a:r>
            <a:rPr lang="en-US" dirty="0" smtClean="0"/>
            <a:t>Peds NP</a:t>
          </a:r>
          <a:endParaRPr lang="en-US" dirty="0"/>
        </a:p>
      </dgm:t>
    </dgm:pt>
    <dgm:pt modelId="{CF94674B-FDD6-449A-8ECB-2051A67AD1F2}" type="parTrans" cxnId="{6973C1D3-70DD-4192-A17B-170BD1FA6061}">
      <dgm:prSet/>
      <dgm:spPr/>
      <dgm:t>
        <a:bodyPr/>
        <a:lstStyle/>
        <a:p>
          <a:endParaRPr lang="en-US" dirty="0"/>
        </a:p>
      </dgm:t>
    </dgm:pt>
    <dgm:pt modelId="{2975BC6F-E38C-4C56-8688-72E1773647C6}" type="sibTrans" cxnId="{6973C1D3-70DD-4192-A17B-170BD1FA6061}">
      <dgm:prSet/>
      <dgm:spPr/>
      <dgm:t>
        <a:bodyPr/>
        <a:lstStyle/>
        <a:p>
          <a:endParaRPr lang="en-US"/>
        </a:p>
      </dgm:t>
    </dgm:pt>
    <dgm:pt modelId="{2E9B3325-22C6-4569-842C-4A166B0E1F1A}">
      <dgm:prSet/>
      <dgm:spPr/>
      <dgm:t>
        <a:bodyPr/>
        <a:lstStyle/>
        <a:p>
          <a:r>
            <a:rPr lang="en-US" dirty="0" smtClean="0"/>
            <a:t>Brain NP Research</a:t>
          </a:r>
          <a:endParaRPr lang="en-US" dirty="0"/>
        </a:p>
      </dgm:t>
    </dgm:pt>
    <dgm:pt modelId="{92C63B8E-01FE-4A23-AA6D-D30B65A63393}" type="parTrans" cxnId="{319A912B-2FCC-4086-AC42-3C18F843C971}">
      <dgm:prSet/>
      <dgm:spPr/>
      <dgm:t>
        <a:bodyPr/>
        <a:lstStyle/>
        <a:p>
          <a:endParaRPr lang="en-US" dirty="0"/>
        </a:p>
      </dgm:t>
    </dgm:pt>
    <dgm:pt modelId="{95BE6A71-4D5F-4E13-9D49-1B7022B600D2}" type="sibTrans" cxnId="{319A912B-2FCC-4086-AC42-3C18F843C971}">
      <dgm:prSet/>
      <dgm:spPr/>
      <dgm:t>
        <a:bodyPr/>
        <a:lstStyle/>
        <a:p>
          <a:endParaRPr lang="en-US"/>
        </a:p>
      </dgm:t>
    </dgm:pt>
    <dgm:pt modelId="{DEF01F4F-E1FF-4E19-8788-78930EFF2537}">
      <dgm:prSet/>
      <dgm:spPr/>
      <dgm:t>
        <a:bodyPr/>
        <a:lstStyle/>
        <a:p>
          <a:r>
            <a:rPr lang="en-US" dirty="0" smtClean="0"/>
            <a:t>Craniofacial Coordinator</a:t>
          </a:r>
          <a:endParaRPr lang="en-US" dirty="0"/>
        </a:p>
      </dgm:t>
    </dgm:pt>
    <dgm:pt modelId="{9753BDD0-C0DF-4B4E-8294-3443D863C05E}" type="parTrans" cxnId="{993434A5-796A-4736-A460-F2AC348F4C26}">
      <dgm:prSet/>
      <dgm:spPr/>
      <dgm:t>
        <a:bodyPr/>
        <a:lstStyle/>
        <a:p>
          <a:endParaRPr lang="en-US" dirty="0"/>
        </a:p>
      </dgm:t>
    </dgm:pt>
    <dgm:pt modelId="{A9AF58DB-A89A-4AF2-A113-AB8F385E686E}" type="sibTrans" cxnId="{993434A5-796A-4736-A460-F2AC348F4C26}">
      <dgm:prSet/>
      <dgm:spPr/>
      <dgm:t>
        <a:bodyPr/>
        <a:lstStyle/>
        <a:p>
          <a:endParaRPr lang="en-US"/>
        </a:p>
      </dgm:t>
    </dgm:pt>
    <dgm:pt modelId="{32AA8661-EC5F-44A6-99A9-24C191090E9A}" type="pres">
      <dgm:prSet presAssocID="{16DEA644-DDCE-43B9-A1DD-DC71C24A0A6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E754AD-1E94-4099-BE15-162B2AC24065}" type="pres">
      <dgm:prSet presAssocID="{CB4EC889-1DB1-4A24-9A95-A7C4F018459A}" presName="root1" presStyleCnt="0"/>
      <dgm:spPr/>
    </dgm:pt>
    <dgm:pt modelId="{030A159D-FD77-49DA-A963-DFCD2E8551B8}" type="pres">
      <dgm:prSet presAssocID="{CB4EC889-1DB1-4A24-9A95-A7C4F018459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2EA1DD-98FD-4E2F-8D3A-584633E3586C}" type="pres">
      <dgm:prSet presAssocID="{CB4EC889-1DB1-4A24-9A95-A7C4F018459A}" presName="level2hierChild" presStyleCnt="0"/>
      <dgm:spPr/>
    </dgm:pt>
    <dgm:pt modelId="{58DA36BE-6F40-42B9-8E9C-1458C9A1162C}" type="pres">
      <dgm:prSet presAssocID="{D415B884-A99B-4951-AD29-AAF3B975EA81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FDE68C4F-01B8-4D4B-A2D2-0FADC732EF1F}" type="pres">
      <dgm:prSet presAssocID="{D415B884-A99B-4951-AD29-AAF3B975EA81}" presName="connTx" presStyleLbl="parChTrans1D2" presStyleIdx="0" presStyleCnt="4"/>
      <dgm:spPr/>
      <dgm:t>
        <a:bodyPr/>
        <a:lstStyle/>
        <a:p>
          <a:endParaRPr lang="en-US"/>
        </a:p>
      </dgm:t>
    </dgm:pt>
    <dgm:pt modelId="{B6438AA1-CF80-49BF-ABFA-E250F45C03C1}" type="pres">
      <dgm:prSet presAssocID="{ADA78388-6981-4CBC-A8BF-9D77CE054B72}" presName="root2" presStyleCnt="0"/>
      <dgm:spPr/>
    </dgm:pt>
    <dgm:pt modelId="{3C45DE49-3691-49A9-A79C-67586AD2E556}" type="pres">
      <dgm:prSet presAssocID="{ADA78388-6981-4CBC-A8BF-9D77CE054B72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584300-DB36-4B6C-AF8E-85C0D65C0512}" type="pres">
      <dgm:prSet presAssocID="{ADA78388-6981-4CBC-A8BF-9D77CE054B72}" presName="level3hierChild" presStyleCnt="0"/>
      <dgm:spPr/>
    </dgm:pt>
    <dgm:pt modelId="{EC927D3F-E6D8-4E74-92B6-4C7B07D8E40A}" type="pres">
      <dgm:prSet presAssocID="{CF94674B-FDD6-449A-8ECB-2051A67AD1F2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9E6ED00B-81F3-489C-9BD2-F08FC39ADFD3}" type="pres">
      <dgm:prSet presAssocID="{CF94674B-FDD6-449A-8ECB-2051A67AD1F2}" presName="connTx" presStyleLbl="parChTrans1D3" presStyleIdx="0" presStyleCnt="4"/>
      <dgm:spPr/>
      <dgm:t>
        <a:bodyPr/>
        <a:lstStyle/>
        <a:p>
          <a:endParaRPr lang="en-US"/>
        </a:p>
      </dgm:t>
    </dgm:pt>
    <dgm:pt modelId="{F020E5C7-28ED-4B8E-AB85-9476A1EE7EA7}" type="pres">
      <dgm:prSet presAssocID="{5427CDA2-D94E-4B68-BB21-891E3CBD13C5}" presName="root2" presStyleCnt="0"/>
      <dgm:spPr/>
    </dgm:pt>
    <dgm:pt modelId="{E553E911-0D32-4C92-B280-55FF04391437}" type="pres">
      <dgm:prSet presAssocID="{5427CDA2-D94E-4B68-BB21-891E3CBD13C5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CBED60-F410-417A-91B8-30233051BC56}" type="pres">
      <dgm:prSet presAssocID="{5427CDA2-D94E-4B68-BB21-891E3CBD13C5}" presName="level3hierChild" presStyleCnt="0"/>
      <dgm:spPr/>
    </dgm:pt>
    <dgm:pt modelId="{C4AB0C39-6D23-48A2-AF4B-A855919499E4}" type="pres">
      <dgm:prSet presAssocID="{9753BDD0-C0DF-4B4E-8294-3443D863C05E}" presName="conn2-1" presStyleLbl="parChTrans1D4" presStyleIdx="0" presStyleCnt="6"/>
      <dgm:spPr/>
      <dgm:t>
        <a:bodyPr/>
        <a:lstStyle/>
        <a:p>
          <a:endParaRPr lang="en-US"/>
        </a:p>
      </dgm:t>
    </dgm:pt>
    <dgm:pt modelId="{6F851C58-1758-4401-A664-B39A968D58B5}" type="pres">
      <dgm:prSet presAssocID="{9753BDD0-C0DF-4B4E-8294-3443D863C05E}" presName="connTx" presStyleLbl="parChTrans1D4" presStyleIdx="0" presStyleCnt="6"/>
      <dgm:spPr/>
      <dgm:t>
        <a:bodyPr/>
        <a:lstStyle/>
        <a:p>
          <a:endParaRPr lang="en-US"/>
        </a:p>
      </dgm:t>
    </dgm:pt>
    <dgm:pt modelId="{2211910F-E12F-48FD-B69E-059A806711A9}" type="pres">
      <dgm:prSet presAssocID="{DEF01F4F-E1FF-4E19-8788-78930EFF2537}" presName="root2" presStyleCnt="0"/>
      <dgm:spPr/>
    </dgm:pt>
    <dgm:pt modelId="{294CDE05-BF69-4269-8BD3-3EF96C122DBA}" type="pres">
      <dgm:prSet presAssocID="{DEF01F4F-E1FF-4E19-8788-78930EFF2537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AF7379-2367-4F04-B8A1-8D9CEEAB300D}" type="pres">
      <dgm:prSet presAssocID="{DEF01F4F-E1FF-4E19-8788-78930EFF2537}" presName="level3hierChild" presStyleCnt="0"/>
      <dgm:spPr/>
    </dgm:pt>
    <dgm:pt modelId="{EE68E029-DF04-42E3-AD84-933746B5AE97}" type="pres">
      <dgm:prSet presAssocID="{4076F293-415A-4B7C-B165-D4383056DFE2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EFB429FE-0B33-4A81-9795-A251816D55B6}" type="pres">
      <dgm:prSet presAssocID="{4076F293-415A-4B7C-B165-D4383056DFE2}" presName="connTx" presStyleLbl="parChTrans1D2" presStyleIdx="1" presStyleCnt="4"/>
      <dgm:spPr/>
      <dgm:t>
        <a:bodyPr/>
        <a:lstStyle/>
        <a:p>
          <a:endParaRPr lang="en-US"/>
        </a:p>
      </dgm:t>
    </dgm:pt>
    <dgm:pt modelId="{34A4649F-A8F4-4F36-9221-1D884159BF1A}" type="pres">
      <dgm:prSet presAssocID="{26C3FD6F-7EB0-4B37-A7F8-C2CE30C3A6C2}" presName="root2" presStyleCnt="0"/>
      <dgm:spPr/>
    </dgm:pt>
    <dgm:pt modelId="{043E5A1A-2252-4768-8121-4CD671F314F8}" type="pres">
      <dgm:prSet presAssocID="{26C3FD6F-7EB0-4B37-A7F8-C2CE30C3A6C2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D1F24D-EE27-4F93-9EDA-C8B71F918D33}" type="pres">
      <dgm:prSet presAssocID="{26C3FD6F-7EB0-4B37-A7F8-C2CE30C3A6C2}" presName="level3hierChild" presStyleCnt="0"/>
      <dgm:spPr/>
    </dgm:pt>
    <dgm:pt modelId="{1CD34311-18B6-4958-A1A9-EE7A1A438EF5}" type="pres">
      <dgm:prSet presAssocID="{A4F01C25-9BF8-4F02-8A3A-932D202221EC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A8511BE2-45D0-4FC7-B63D-1BA1E65C59D7}" type="pres">
      <dgm:prSet presAssocID="{A4F01C25-9BF8-4F02-8A3A-932D202221EC}" presName="connTx" presStyleLbl="parChTrans1D3" presStyleIdx="1" presStyleCnt="4"/>
      <dgm:spPr/>
      <dgm:t>
        <a:bodyPr/>
        <a:lstStyle/>
        <a:p>
          <a:endParaRPr lang="en-US"/>
        </a:p>
      </dgm:t>
    </dgm:pt>
    <dgm:pt modelId="{D4346062-12FA-4C34-8E28-8B75ED51288F}" type="pres">
      <dgm:prSet presAssocID="{4E15D989-0A02-4494-B41F-551B33086028}" presName="root2" presStyleCnt="0"/>
      <dgm:spPr/>
    </dgm:pt>
    <dgm:pt modelId="{B70FFDF3-A811-482F-AC1B-B2030AC412CE}" type="pres">
      <dgm:prSet presAssocID="{4E15D989-0A02-4494-B41F-551B33086028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F7D98B-2D9E-451B-8E9C-0CE4A68A332F}" type="pres">
      <dgm:prSet presAssocID="{4E15D989-0A02-4494-B41F-551B33086028}" presName="level3hierChild" presStyleCnt="0"/>
      <dgm:spPr/>
    </dgm:pt>
    <dgm:pt modelId="{3135F163-7B1C-4960-A1FC-51125AD0CF9F}" type="pres">
      <dgm:prSet presAssocID="{92C63B8E-01FE-4A23-AA6D-D30B65A63393}" presName="conn2-1" presStyleLbl="parChTrans1D4" presStyleIdx="1" presStyleCnt="6"/>
      <dgm:spPr/>
      <dgm:t>
        <a:bodyPr/>
        <a:lstStyle/>
        <a:p>
          <a:endParaRPr lang="en-US"/>
        </a:p>
      </dgm:t>
    </dgm:pt>
    <dgm:pt modelId="{8F2EBF79-E02D-45AC-9FB5-ABE7B47D5C31}" type="pres">
      <dgm:prSet presAssocID="{92C63B8E-01FE-4A23-AA6D-D30B65A63393}" presName="connTx" presStyleLbl="parChTrans1D4" presStyleIdx="1" presStyleCnt="6"/>
      <dgm:spPr/>
      <dgm:t>
        <a:bodyPr/>
        <a:lstStyle/>
        <a:p>
          <a:endParaRPr lang="en-US"/>
        </a:p>
      </dgm:t>
    </dgm:pt>
    <dgm:pt modelId="{3A607D1B-7CB9-4574-8AF5-C15A67915ABC}" type="pres">
      <dgm:prSet presAssocID="{2E9B3325-22C6-4569-842C-4A166B0E1F1A}" presName="root2" presStyleCnt="0"/>
      <dgm:spPr/>
    </dgm:pt>
    <dgm:pt modelId="{E387E23A-1DBF-4F27-93DE-DB62AE79AB9C}" type="pres">
      <dgm:prSet presAssocID="{2E9B3325-22C6-4569-842C-4A166B0E1F1A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08269A-D8A9-49D4-AEF9-BE708F3F933D}" type="pres">
      <dgm:prSet presAssocID="{2E9B3325-22C6-4569-842C-4A166B0E1F1A}" presName="level3hierChild" presStyleCnt="0"/>
      <dgm:spPr/>
    </dgm:pt>
    <dgm:pt modelId="{CDAE9712-A848-4AA8-B34D-506321343010}" type="pres">
      <dgm:prSet presAssocID="{3B904CFA-1439-46F9-A498-43A97E1C86F3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47960530-1B8D-4B06-A0B4-9DC45480810D}" type="pres">
      <dgm:prSet presAssocID="{3B904CFA-1439-46F9-A498-43A97E1C86F3}" presName="connTx" presStyleLbl="parChTrans1D2" presStyleIdx="2" presStyleCnt="4"/>
      <dgm:spPr/>
      <dgm:t>
        <a:bodyPr/>
        <a:lstStyle/>
        <a:p>
          <a:endParaRPr lang="en-US"/>
        </a:p>
      </dgm:t>
    </dgm:pt>
    <dgm:pt modelId="{83A43AD9-4AE3-4741-A7A2-A72708AD735A}" type="pres">
      <dgm:prSet presAssocID="{B68FF790-E9F0-453C-9DAC-DA6D34E51FB3}" presName="root2" presStyleCnt="0"/>
      <dgm:spPr/>
    </dgm:pt>
    <dgm:pt modelId="{E3A09C95-4CD0-4455-9874-EFA80795789C}" type="pres">
      <dgm:prSet presAssocID="{B68FF790-E9F0-453C-9DAC-DA6D34E51FB3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C5C53C-880A-4A9A-8C4E-8DF4041F126F}" type="pres">
      <dgm:prSet presAssocID="{B68FF790-E9F0-453C-9DAC-DA6D34E51FB3}" presName="level3hierChild" presStyleCnt="0"/>
      <dgm:spPr/>
    </dgm:pt>
    <dgm:pt modelId="{AA31E34D-CB04-4E9D-84BF-CA912447FB95}" type="pres">
      <dgm:prSet presAssocID="{0D9525B5-D7D7-4776-8C2D-E5A0E8F8D33C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F802E554-4AC3-4DCD-81CA-CA38FC6AB751}" type="pres">
      <dgm:prSet presAssocID="{0D9525B5-D7D7-4776-8C2D-E5A0E8F8D33C}" presName="connTx" presStyleLbl="parChTrans1D3" presStyleIdx="2" presStyleCnt="4"/>
      <dgm:spPr/>
      <dgm:t>
        <a:bodyPr/>
        <a:lstStyle/>
        <a:p>
          <a:endParaRPr lang="en-US"/>
        </a:p>
      </dgm:t>
    </dgm:pt>
    <dgm:pt modelId="{5BA25207-A5A2-41E8-AD51-E4C7272999AD}" type="pres">
      <dgm:prSet presAssocID="{C64B154E-DFB3-4328-8264-3CCC5F977EB6}" presName="root2" presStyleCnt="0"/>
      <dgm:spPr/>
    </dgm:pt>
    <dgm:pt modelId="{CD5DBB5D-5F89-4726-BF8C-5819CD8BEEC3}" type="pres">
      <dgm:prSet presAssocID="{C64B154E-DFB3-4328-8264-3CCC5F977EB6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6B05-2A0C-4AD0-AE7B-646EE9E97AAE}" type="pres">
      <dgm:prSet presAssocID="{C64B154E-DFB3-4328-8264-3CCC5F977EB6}" presName="level3hierChild" presStyleCnt="0"/>
      <dgm:spPr/>
    </dgm:pt>
    <dgm:pt modelId="{67B48007-FEBC-4626-BE50-89F303F4B6F7}" type="pres">
      <dgm:prSet presAssocID="{E067DAB8-9E4D-483D-BD4A-8F3CDD049B4A}" presName="conn2-1" presStyleLbl="parChTrans1D4" presStyleIdx="2" presStyleCnt="6"/>
      <dgm:spPr/>
      <dgm:t>
        <a:bodyPr/>
        <a:lstStyle/>
        <a:p>
          <a:endParaRPr lang="en-US"/>
        </a:p>
      </dgm:t>
    </dgm:pt>
    <dgm:pt modelId="{59F3A59D-65E5-4654-A68C-6B9E053C31CF}" type="pres">
      <dgm:prSet presAssocID="{E067DAB8-9E4D-483D-BD4A-8F3CDD049B4A}" presName="connTx" presStyleLbl="parChTrans1D4" presStyleIdx="2" presStyleCnt="6"/>
      <dgm:spPr/>
      <dgm:t>
        <a:bodyPr/>
        <a:lstStyle/>
        <a:p>
          <a:endParaRPr lang="en-US"/>
        </a:p>
      </dgm:t>
    </dgm:pt>
    <dgm:pt modelId="{3D2A19BE-13E5-4246-AFDD-9734A016C612}" type="pres">
      <dgm:prSet presAssocID="{0B65253A-B341-454C-82BA-400DC17AACE5}" presName="root2" presStyleCnt="0"/>
      <dgm:spPr/>
    </dgm:pt>
    <dgm:pt modelId="{817E17F7-E8D9-4A5D-AFB6-7D51F154D7BF}" type="pres">
      <dgm:prSet presAssocID="{0B65253A-B341-454C-82BA-400DC17AACE5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2408B0-2E57-4CD5-B3B0-4A492C5291F5}" type="pres">
      <dgm:prSet presAssocID="{0B65253A-B341-454C-82BA-400DC17AACE5}" presName="level3hierChild" presStyleCnt="0"/>
      <dgm:spPr/>
    </dgm:pt>
    <dgm:pt modelId="{55A186F4-38CE-4432-A158-340875DC5B5D}" type="pres">
      <dgm:prSet presAssocID="{0453D272-3310-444E-8C36-CCB7A82B14F9}" presName="conn2-1" presStyleLbl="parChTrans1D4" presStyleIdx="3" presStyleCnt="6"/>
      <dgm:spPr/>
      <dgm:t>
        <a:bodyPr/>
        <a:lstStyle/>
        <a:p>
          <a:endParaRPr lang="en-US"/>
        </a:p>
      </dgm:t>
    </dgm:pt>
    <dgm:pt modelId="{E5EEC666-88A0-451C-B82C-9046E02EBE0B}" type="pres">
      <dgm:prSet presAssocID="{0453D272-3310-444E-8C36-CCB7A82B14F9}" presName="connTx" presStyleLbl="parChTrans1D4" presStyleIdx="3" presStyleCnt="6"/>
      <dgm:spPr/>
      <dgm:t>
        <a:bodyPr/>
        <a:lstStyle/>
        <a:p>
          <a:endParaRPr lang="en-US"/>
        </a:p>
      </dgm:t>
    </dgm:pt>
    <dgm:pt modelId="{CBE5A5E0-3041-4427-8680-414669A498A4}" type="pres">
      <dgm:prSet presAssocID="{582352EC-C896-4D79-80D3-F2ACE916F14B}" presName="root2" presStyleCnt="0"/>
      <dgm:spPr/>
    </dgm:pt>
    <dgm:pt modelId="{1380E4B6-A455-42D7-94AB-F88D76CEC71C}" type="pres">
      <dgm:prSet presAssocID="{582352EC-C896-4D79-80D3-F2ACE916F14B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9EA10F-36AB-46E8-A068-CB1A1195EA0B}" type="pres">
      <dgm:prSet presAssocID="{582352EC-C896-4D79-80D3-F2ACE916F14B}" presName="level3hierChild" presStyleCnt="0"/>
      <dgm:spPr/>
    </dgm:pt>
    <dgm:pt modelId="{2BC88C17-8CAD-4AAF-8EF3-B8F4366F2E8D}" type="pres">
      <dgm:prSet presAssocID="{B3811533-C7A0-43E1-8966-F70DFB152A60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2BDA0A75-F015-4234-B0EA-5DE9DA4BEEFB}" type="pres">
      <dgm:prSet presAssocID="{B3811533-C7A0-43E1-8966-F70DFB152A60}" presName="connTx" presStyleLbl="parChTrans1D2" presStyleIdx="3" presStyleCnt="4"/>
      <dgm:spPr/>
      <dgm:t>
        <a:bodyPr/>
        <a:lstStyle/>
        <a:p>
          <a:endParaRPr lang="en-US"/>
        </a:p>
      </dgm:t>
    </dgm:pt>
    <dgm:pt modelId="{97717312-5AA0-43FC-A42A-EA08E829FB3E}" type="pres">
      <dgm:prSet presAssocID="{C0F412FC-324B-4A01-927D-B847885D01BC}" presName="root2" presStyleCnt="0"/>
      <dgm:spPr/>
    </dgm:pt>
    <dgm:pt modelId="{8016F8C9-AEAB-49E9-864A-DF9130E5B5F9}" type="pres">
      <dgm:prSet presAssocID="{C0F412FC-324B-4A01-927D-B847885D01BC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1EEF6E-BF51-4426-A5E3-244A836F123B}" type="pres">
      <dgm:prSet presAssocID="{C0F412FC-324B-4A01-927D-B847885D01BC}" presName="level3hierChild" presStyleCnt="0"/>
      <dgm:spPr/>
    </dgm:pt>
    <dgm:pt modelId="{C409C292-AAEE-49B6-9900-27E3FDC07CAE}" type="pres">
      <dgm:prSet presAssocID="{60A8D5B9-032C-4F83-8729-DDAD32B11994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42630C2A-A310-44C9-B6CF-9F79AA3EDEB2}" type="pres">
      <dgm:prSet presAssocID="{60A8D5B9-032C-4F83-8729-DDAD32B11994}" presName="connTx" presStyleLbl="parChTrans1D3" presStyleIdx="3" presStyleCnt="4"/>
      <dgm:spPr/>
      <dgm:t>
        <a:bodyPr/>
        <a:lstStyle/>
        <a:p>
          <a:endParaRPr lang="en-US"/>
        </a:p>
      </dgm:t>
    </dgm:pt>
    <dgm:pt modelId="{38802D04-1939-4549-BD3B-E4D4D0A918E1}" type="pres">
      <dgm:prSet presAssocID="{DD55E862-B11F-4E24-AD8E-92E6E8809E1F}" presName="root2" presStyleCnt="0"/>
      <dgm:spPr/>
    </dgm:pt>
    <dgm:pt modelId="{6D5A1489-0E6E-4BF3-A391-CCFDD2B159F6}" type="pres">
      <dgm:prSet presAssocID="{DD55E862-B11F-4E24-AD8E-92E6E8809E1F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FA4303-9C71-4670-B4C6-A0880B72E4D9}" type="pres">
      <dgm:prSet presAssocID="{DD55E862-B11F-4E24-AD8E-92E6E8809E1F}" presName="level3hierChild" presStyleCnt="0"/>
      <dgm:spPr/>
    </dgm:pt>
    <dgm:pt modelId="{3C182066-9D02-4CC9-B162-500D82E43ECE}" type="pres">
      <dgm:prSet presAssocID="{14B9B6ED-8E77-4516-A40D-121400652209}" presName="conn2-1" presStyleLbl="parChTrans1D4" presStyleIdx="4" presStyleCnt="6"/>
      <dgm:spPr/>
      <dgm:t>
        <a:bodyPr/>
        <a:lstStyle/>
        <a:p>
          <a:endParaRPr lang="en-US"/>
        </a:p>
      </dgm:t>
    </dgm:pt>
    <dgm:pt modelId="{0CF58CF8-851C-4BDD-B0BC-6C5E12767894}" type="pres">
      <dgm:prSet presAssocID="{14B9B6ED-8E77-4516-A40D-121400652209}" presName="connTx" presStyleLbl="parChTrans1D4" presStyleIdx="4" presStyleCnt="6"/>
      <dgm:spPr/>
      <dgm:t>
        <a:bodyPr/>
        <a:lstStyle/>
        <a:p>
          <a:endParaRPr lang="en-US"/>
        </a:p>
      </dgm:t>
    </dgm:pt>
    <dgm:pt modelId="{6B229FA8-44AE-411A-B7F6-3B70505DECD9}" type="pres">
      <dgm:prSet presAssocID="{533DA2BE-9716-4127-AC4F-F5526382C7BC}" presName="root2" presStyleCnt="0"/>
      <dgm:spPr/>
    </dgm:pt>
    <dgm:pt modelId="{E82C5720-3DB2-42F3-945B-1F0F0655B6A3}" type="pres">
      <dgm:prSet presAssocID="{533DA2BE-9716-4127-AC4F-F5526382C7BC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8B239D-5474-4A37-9165-DDB1E5AFADE2}" type="pres">
      <dgm:prSet presAssocID="{533DA2BE-9716-4127-AC4F-F5526382C7BC}" presName="level3hierChild" presStyleCnt="0"/>
      <dgm:spPr/>
    </dgm:pt>
    <dgm:pt modelId="{4B4CF71F-60F6-4FF5-9D4C-CA6DBA971A1A}" type="pres">
      <dgm:prSet presAssocID="{553B786B-66CA-4FFD-8138-D0D70FD34E73}" presName="conn2-1" presStyleLbl="parChTrans1D4" presStyleIdx="5" presStyleCnt="6"/>
      <dgm:spPr/>
      <dgm:t>
        <a:bodyPr/>
        <a:lstStyle/>
        <a:p>
          <a:endParaRPr lang="en-US"/>
        </a:p>
      </dgm:t>
    </dgm:pt>
    <dgm:pt modelId="{62E97A95-DF2D-40A4-AA14-2C70D4CE7EEE}" type="pres">
      <dgm:prSet presAssocID="{553B786B-66CA-4FFD-8138-D0D70FD34E73}" presName="connTx" presStyleLbl="parChTrans1D4" presStyleIdx="5" presStyleCnt="6"/>
      <dgm:spPr/>
      <dgm:t>
        <a:bodyPr/>
        <a:lstStyle/>
        <a:p>
          <a:endParaRPr lang="en-US"/>
        </a:p>
      </dgm:t>
    </dgm:pt>
    <dgm:pt modelId="{8DC4BCA0-130B-4012-8C5A-DC59D0957A9E}" type="pres">
      <dgm:prSet presAssocID="{2385754A-D318-4CF3-8FDA-9C1102F75433}" presName="root2" presStyleCnt="0"/>
      <dgm:spPr/>
    </dgm:pt>
    <dgm:pt modelId="{D6F3D254-F8BB-4C36-88D1-9B8E99978231}" type="pres">
      <dgm:prSet presAssocID="{2385754A-D318-4CF3-8FDA-9C1102F75433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24F89F-8E9C-4FB0-8B81-752BD61BA7F5}" type="pres">
      <dgm:prSet presAssocID="{2385754A-D318-4CF3-8FDA-9C1102F75433}" presName="level3hierChild" presStyleCnt="0"/>
      <dgm:spPr/>
    </dgm:pt>
  </dgm:ptLst>
  <dgm:cxnLst>
    <dgm:cxn modelId="{C230D417-2A14-47A0-A86B-3259EB239E60}" srcId="{B68FF790-E9F0-453C-9DAC-DA6D34E51FB3}" destId="{C64B154E-DFB3-4328-8264-3CCC5F977EB6}" srcOrd="0" destOrd="0" parTransId="{0D9525B5-D7D7-4776-8C2D-E5A0E8F8D33C}" sibTransId="{80B6FA93-9300-4761-9755-F22D9A762CAC}"/>
    <dgm:cxn modelId="{996A22B3-F286-496E-97C7-A07FCC9CBE94}" type="presOf" srcId="{4E15D989-0A02-4494-B41F-551B33086028}" destId="{B70FFDF3-A811-482F-AC1B-B2030AC412CE}" srcOrd="0" destOrd="0" presId="urn:microsoft.com/office/officeart/2008/layout/HorizontalMultiLevelHierarchy"/>
    <dgm:cxn modelId="{5DD95864-367B-42FD-A1ED-D28F675F5841}" type="presOf" srcId="{14B9B6ED-8E77-4516-A40D-121400652209}" destId="{0CF58CF8-851C-4BDD-B0BC-6C5E12767894}" srcOrd="1" destOrd="0" presId="urn:microsoft.com/office/officeart/2008/layout/HorizontalMultiLevelHierarchy"/>
    <dgm:cxn modelId="{3B8065AD-B840-4D40-9341-C4E8FC8081E1}" type="presOf" srcId="{26C3FD6F-7EB0-4B37-A7F8-C2CE30C3A6C2}" destId="{043E5A1A-2252-4768-8121-4CD671F314F8}" srcOrd="0" destOrd="0" presId="urn:microsoft.com/office/officeart/2008/layout/HorizontalMultiLevelHierarchy"/>
    <dgm:cxn modelId="{CE6774F4-12D0-4EC4-B8CF-DDA1209F22F9}" type="presOf" srcId="{16DEA644-DDCE-43B9-A1DD-DC71C24A0A64}" destId="{32AA8661-EC5F-44A6-99A9-24C191090E9A}" srcOrd="0" destOrd="0" presId="urn:microsoft.com/office/officeart/2008/layout/HorizontalMultiLevelHierarchy"/>
    <dgm:cxn modelId="{36FCAAE1-A1C1-4993-8B49-3FEDF2798E10}" type="presOf" srcId="{E067DAB8-9E4D-483D-BD4A-8F3CDD049B4A}" destId="{67B48007-FEBC-4626-BE50-89F303F4B6F7}" srcOrd="0" destOrd="0" presId="urn:microsoft.com/office/officeart/2008/layout/HorizontalMultiLevelHierarchy"/>
    <dgm:cxn modelId="{BF6717AF-FF0D-4F23-942E-7A25C2FF52DB}" type="presOf" srcId="{5427CDA2-D94E-4B68-BB21-891E3CBD13C5}" destId="{E553E911-0D32-4C92-B280-55FF04391437}" srcOrd="0" destOrd="0" presId="urn:microsoft.com/office/officeart/2008/layout/HorizontalMultiLevelHierarchy"/>
    <dgm:cxn modelId="{6973C1D3-70DD-4192-A17B-170BD1FA6061}" srcId="{ADA78388-6981-4CBC-A8BF-9D77CE054B72}" destId="{5427CDA2-D94E-4B68-BB21-891E3CBD13C5}" srcOrd="0" destOrd="0" parTransId="{CF94674B-FDD6-449A-8ECB-2051A67AD1F2}" sibTransId="{2975BC6F-E38C-4C56-8688-72E1773647C6}"/>
    <dgm:cxn modelId="{E13DB429-4E3D-4622-A00E-3EA44DCE0E77}" type="presOf" srcId="{0453D272-3310-444E-8C36-CCB7A82B14F9}" destId="{E5EEC666-88A0-451C-B82C-9046E02EBE0B}" srcOrd="1" destOrd="0" presId="urn:microsoft.com/office/officeart/2008/layout/HorizontalMultiLevelHierarchy"/>
    <dgm:cxn modelId="{625E4AB0-A766-4D0C-8A31-A6A084A76810}" type="presOf" srcId="{0D9525B5-D7D7-4776-8C2D-E5A0E8F8D33C}" destId="{F802E554-4AC3-4DCD-81CA-CA38FC6AB751}" srcOrd="1" destOrd="0" presId="urn:microsoft.com/office/officeart/2008/layout/HorizontalMultiLevelHierarchy"/>
    <dgm:cxn modelId="{7D437346-0BA7-4E51-AABD-D7DE77260160}" type="presOf" srcId="{60A8D5B9-032C-4F83-8729-DDAD32B11994}" destId="{42630C2A-A310-44C9-B6CF-9F79AA3EDEB2}" srcOrd="1" destOrd="0" presId="urn:microsoft.com/office/officeart/2008/layout/HorizontalMultiLevelHierarchy"/>
    <dgm:cxn modelId="{37F53F68-3F6D-440D-BB8E-5E79341B4619}" type="presOf" srcId="{E067DAB8-9E4D-483D-BD4A-8F3CDD049B4A}" destId="{59F3A59D-65E5-4654-A68C-6B9E053C31CF}" srcOrd="1" destOrd="0" presId="urn:microsoft.com/office/officeart/2008/layout/HorizontalMultiLevelHierarchy"/>
    <dgm:cxn modelId="{6D40BC0A-2E0D-4D36-8E9F-285C78699144}" srcId="{CB4EC889-1DB1-4A24-9A95-A7C4F018459A}" destId="{ADA78388-6981-4CBC-A8BF-9D77CE054B72}" srcOrd="0" destOrd="0" parTransId="{D415B884-A99B-4951-AD29-AAF3B975EA81}" sibTransId="{4555CE0E-B4AB-4596-8259-37F4AA44E110}"/>
    <dgm:cxn modelId="{C1D1DCA2-901B-4CC3-AA38-1ACC4CF7715D}" type="presOf" srcId="{9753BDD0-C0DF-4B4E-8294-3443D863C05E}" destId="{C4AB0C39-6D23-48A2-AF4B-A855919499E4}" srcOrd="0" destOrd="0" presId="urn:microsoft.com/office/officeart/2008/layout/HorizontalMultiLevelHierarchy"/>
    <dgm:cxn modelId="{D00033E4-FBB2-4B9F-9DF5-25564A6F58FE}" type="presOf" srcId="{3B904CFA-1439-46F9-A498-43A97E1C86F3}" destId="{47960530-1B8D-4B06-A0B4-9DC45480810D}" srcOrd="1" destOrd="0" presId="urn:microsoft.com/office/officeart/2008/layout/HorizontalMultiLevelHierarchy"/>
    <dgm:cxn modelId="{EEC99B7C-0E64-46F3-9C55-BBAF577908B8}" type="presOf" srcId="{0453D272-3310-444E-8C36-CCB7A82B14F9}" destId="{55A186F4-38CE-4432-A158-340875DC5B5D}" srcOrd="0" destOrd="0" presId="urn:microsoft.com/office/officeart/2008/layout/HorizontalMultiLevelHierarchy"/>
    <dgm:cxn modelId="{C121E3EE-E57E-448E-ACC8-2D52AD02CD04}" type="presOf" srcId="{DD55E862-B11F-4E24-AD8E-92E6E8809E1F}" destId="{6D5A1489-0E6E-4BF3-A391-CCFDD2B159F6}" srcOrd="0" destOrd="0" presId="urn:microsoft.com/office/officeart/2008/layout/HorizontalMultiLevelHierarchy"/>
    <dgm:cxn modelId="{33AC421B-5EE8-43C3-8CA5-C2A1E866C912}" srcId="{C64B154E-DFB3-4328-8264-3CCC5F977EB6}" destId="{0B65253A-B341-454C-82BA-400DC17AACE5}" srcOrd="0" destOrd="0" parTransId="{E067DAB8-9E4D-483D-BD4A-8F3CDD049B4A}" sibTransId="{6C988714-D521-41BE-9981-C87EA095B349}"/>
    <dgm:cxn modelId="{1F09450C-A6C4-4737-B698-D7C1303F9B26}" srcId="{CB4EC889-1DB1-4A24-9A95-A7C4F018459A}" destId="{B68FF790-E9F0-453C-9DAC-DA6D34E51FB3}" srcOrd="2" destOrd="0" parTransId="{3B904CFA-1439-46F9-A498-43A97E1C86F3}" sibTransId="{42FCCAD7-EADB-4E1D-B26E-9CF1DC945B77}"/>
    <dgm:cxn modelId="{ADF3E3F7-F8BA-4965-83BB-FD65A959CA26}" type="presOf" srcId="{553B786B-66CA-4FFD-8138-D0D70FD34E73}" destId="{4B4CF71F-60F6-4FF5-9D4C-CA6DBA971A1A}" srcOrd="0" destOrd="0" presId="urn:microsoft.com/office/officeart/2008/layout/HorizontalMultiLevelHierarchy"/>
    <dgm:cxn modelId="{319A912B-2FCC-4086-AC42-3C18F843C971}" srcId="{4E15D989-0A02-4494-B41F-551B33086028}" destId="{2E9B3325-22C6-4569-842C-4A166B0E1F1A}" srcOrd="0" destOrd="0" parTransId="{92C63B8E-01FE-4A23-AA6D-D30B65A63393}" sibTransId="{95BE6A71-4D5F-4E13-9D49-1B7022B600D2}"/>
    <dgm:cxn modelId="{AE9935D8-2FC5-4EFF-8DEF-615FFE211ED9}" type="presOf" srcId="{553B786B-66CA-4FFD-8138-D0D70FD34E73}" destId="{62E97A95-DF2D-40A4-AA14-2C70D4CE7EEE}" srcOrd="1" destOrd="0" presId="urn:microsoft.com/office/officeart/2008/layout/HorizontalMultiLevelHierarchy"/>
    <dgm:cxn modelId="{673804EA-A10C-4BC8-A607-B4BBD5BF8E1F}" srcId="{16DEA644-DDCE-43B9-A1DD-DC71C24A0A64}" destId="{CB4EC889-1DB1-4A24-9A95-A7C4F018459A}" srcOrd="0" destOrd="0" parTransId="{2E93262C-22FF-4F9A-8D1C-5734AA65D7BD}" sibTransId="{0CEC2914-C21D-482D-9806-0AADB0E49786}"/>
    <dgm:cxn modelId="{84F8470E-05E8-41B9-8F7B-E5BFE82B47BE}" srcId="{533DA2BE-9716-4127-AC4F-F5526382C7BC}" destId="{2385754A-D318-4CF3-8FDA-9C1102F75433}" srcOrd="0" destOrd="0" parTransId="{553B786B-66CA-4FFD-8138-D0D70FD34E73}" sibTransId="{1C7B7B8C-790D-4AA8-B9FB-2B3201D1320C}"/>
    <dgm:cxn modelId="{CC6AF453-9E14-45AF-8D1B-57EE4330F885}" type="presOf" srcId="{92C63B8E-01FE-4A23-AA6D-D30B65A63393}" destId="{8F2EBF79-E02D-45AC-9FB5-ABE7B47D5C31}" srcOrd="1" destOrd="0" presId="urn:microsoft.com/office/officeart/2008/layout/HorizontalMultiLevelHierarchy"/>
    <dgm:cxn modelId="{7DCCC4E3-9E51-4106-90E7-18076A8C24BD}" srcId="{DD55E862-B11F-4E24-AD8E-92E6E8809E1F}" destId="{533DA2BE-9716-4127-AC4F-F5526382C7BC}" srcOrd="0" destOrd="0" parTransId="{14B9B6ED-8E77-4516-A40D-121400652209}" sibTransId="{E0FA09B8-65FC-48B2-B2EE-0B7715AD3AD1}"/>
    <dgm:cxn modelId="{5B0DA460-2F63-4375-9799-1E76E4BAFFEA}" type="presOf" srcId="{ADA78388-6981-4CBC-A8BF-9D77CE054B72}" destId="{3C45DE49-3691-49A9-A79C-67586AD2E556}" srcOrd="0" destOrd="0" presId="urn:microsoft.com/office/officeart/2008/layout/HorizontalMultiLevelHierarchy"/>
    <dgm:cxn modelId="{17C0FBCB-D628-4F2C-BDCD-FE087A550C81}" type="presOf" srcId="{B3811533-C7A0-43E1-8966-F70DFB152A60}" destId="{2BC88C17-8CAD-4AAF-8EF3-B8F4366F2E8D}" srcOrd="0" destOrd="0" presId="urn:microsoft.com/office/officeart/2008/layout/HorizontalMultiLevelHierarchy"/>
    <dgm:cxn modelId="{440D608B-9728-4BEF-B0AB-BAF1E1125622}" type="presOf" srcId="{A4F01C25-9BF8-4F02-8A3A-932D202221EC}" destId="{1CD34311-18B6-4958-A1A9-EE7A1A438EF5}" srcOrd="0" destOrd="0" presId="urn:microsoft.com/office/officeart/2008/layout/HorizontalMultiLevelHierarchy"/>
    <dgm:cxn modelId="{45EB2A19-562D-4EE3-BF14-35134B283323}" type="presOf" srcId="{14B9B6ED-8E77-4516-A40D-121400652209}" destId="{3C182066-9D02-4CC9-B162-500D82E43ECE}" srcOrd="0" destOrd="0" presId="urn:microsoft.com/office/officeart/2008/layout/HorizontalMultiLevelHierarchy"/>
    <dgm:cxn modelId="{0EAE71B2-7AFE-448A-997C-534CF53075EB}" srcId="{CB4EC889-1DB1-4A24-9A95-A7C4F018459A}" destId="{26C3FD6F-7EB0-4B37-A7F8-C2CE30C3A6C2}" srcOrd="1" destOrd="0" parTransId="{4076F293-415A-4B7C-B165-D4383056DFE2}" sibTransId="{E2E49CA2-D656-4AEB-925E-E75048542925}"/>
    <dgm:cxn modelId="{BCB972CD-5A03-4804-B8F1-031B1A95ABF2}" type="presOf" srcId="{A4F01C25-9BF8-4F02-8A3A-932D202221EC}" destId="{A8511BE2-45D0-4FC7-B63D-1BA1E65C59D7}" srcOrd="1" destOrd="0" presId="urn:microsoft.com/office/officeart/2008/layout/HorizontalMultiLevelHierarchy"/>
    <dgm:cxn modelId="{918F33E6-E0CA-4B7E-97EC-D4951CEBE036}" type="presOf" srcId="{2385754A-D318-4CF3-8FDA-9C1102F75433}" destId="{D6F3D254-F8BB-4C36-88D1-9B8E99978231}" srcOrd="0" destOrd="0" presId="urn:microsoft.com/office/officeart/2008/layout/HorizontalMultiLevelHierarchy"/>
    <dgm:cxn modelId="{408F4142-7D1B-4789-95B4-DCB5BFA3E35F}" type="presOf" srcId="{CF94674B-FDD6-449A-8ECB-2051A67AD1F2}" destId="{EC927D3F-E6D8-4E74-92B6-4C7B07D8E40A}" srcOrd="0" destOrd="0" presId="urn:microsoft.com/office/officeart/2008/layout/HorizontalMultiLevelHierarchy"/>
    <dgm:cxn modelId="{C5996403-400D-4261-ABDB-FB92E5793AE3}" srcId="{26C3FD6F-7EB0-4B37-A7F8-C2CE30C3A6C2}" destId="{4E15D989-0A02-4494-B41F-551B33086028}" srcOrd="0" destOrd="0" parTransId="{A4F01C25-9BF8-4F02-8A3A-932D202221EC}" sibTransId="{4839377C-B3B7-4602-A54A-4875227FF955}"/>
    <dgm:cxn modelId="{EC7E8065-8000-439E-90B0-5F3519BE71F5}" type="presOf" srcId="{582352EC-C896-4D79-80D3-F2ACE916F14B}" destId="{1380E4B6-A455-42D7-94AB-F88D76CEC71C}" srcOrd="0" destOrd="0" presId="urn:microsoft.com/office/officeart/2008/layout/HorizontalMultiLevelHierarchy"/>
    <dgm:cxn modelId="{477DA24D-A218-4CF4-AC48-E5A1D993C107}" type="presOf" srcId="{0B65253A-B341-454C-82BA-400DC17AACE5}" destId="{817E17F7-E8D9-4A5D-AFB6-7D51F154D7BF}" srcOrd="0" destOrd="0" presId="urn:microsoft.com/office/officeart/2008/layout/HorizontalMultiLevelHierarchy"/>
    <dgm:cxn modelId="{DA34E4AD-D39E-4667-8BD2-6CF9EE8815D0}" type="presOf" srcId="{60A8D5B9-032C-4F83-8729-DDAD32B11994}" destId="{C409C292-AAEE-49B6-9900-27E3FDC07CAE}" srcOrd="0" destOrd="0" presId="urn:microsoft.com/office/officeart/2008/layout/HorizontalMultiLevelHierarchy"/>
    <dgm:cxn modelId="{CDB487B8-ACD6-47EF-82F9-EA34761DDB88}" type="presOf" srcId="{533DA2BE-9716-4127-AC4F-F5526382C7BC}" destId="{E82C5720-3DB2-42F3-945B-1F0F0655B6A3}" srcOrd="0" destOrd="0" presId="urn:microsoft.com/office/officeart/2008/layout/HorizontalMultiLevelHierarchy"/>
    <dgm:cxn modelId="{386AC1A4-87A5-46AF-8A07-DC7D959A72AB}" srcId="{C0F412FC-324B-4A01-927D-B847885D01BC}" destId="{DD55E862-B11F-4E24-AD8E-92E6E8809E1F}" srcOrd="0" destOrd="0" parTransId="{60A8D5B9-032C-4F83-8729-DDAD32B11994}" sibTransId="{1468C559-A404-4217-9E82-344F48C4590E}"/>
    <dgm:cxn modelId="{C0C94204-7752-4E1A-88CC-973FC4465137}" type="presOf" srcId="{92C63B8E-01FE-4A23-AA6D-D30B65A63393}" destId="{3135F163-7B1C-4960-A1FC-51125AD0CF9F}" srcOrd="0" destOrd="0" presId="urn:microsoft.com/office/officeart/2008/layout/HorizontalMultiLevelHierarchy"/>
    <dgm:cxn modelId="{178C779F-1838-4DFE-A8CD-18505AE3B44E}" type="presOf" srcId="{CB4EC889-1DB1-4A24-9A95-A7C4F018459A}" destId="{030A159D-FD77-49DA-A963-DFCD2E8551B8}" srcOrd="0" destOrd="0" presId="urn:microsoft.com/office/officeart/2008/layout/HorizontalMultiLevelHierarchy"/>
    <dgm:cxn modelId="{FE7BA216-F1A1-4D0C-9702-73EEA4561871}" type="presOf" srcId="{D415B884-A99B-4951-AD29-AAF3B975EA81}" destId="{FDE68C4F-01B8-4D4B-A2D2-0FADC732EF1F}" srcOrd="1" destOrd="0" presId="urn:microsoft.com/office/officeart/2008/layout/HorizontalMultiLevelHierarchy"/>
    <dgm:cxn modelId="{BBA05086-8780-4B56-9237-386CACB29B47}" type="presOf" srcId="{2E9B3325-22C6-4569-842C-4A166B0E1F1A}" destId="{E387E23A-1DBF-4F27-93DE-DB62AE79AB9C}" srcOrd="0" destOrd="0" presId="urn:microsoft.com/office/officeart/2008/layout/HorizontalMultiLevelHierarchy"/>
    <dgm:cxn modelId="{C86CA669-2BB3-4A38-BB4B-EAFDF2F8E62B}" type="presOf" srcId="{0D9525B5-D7D7-4776-8C2D-E5A0E8F8D33C}" destId="{AA31E34D-CB04-4E9D-84BF-CA912447FB95}" srcOrd="0" destOrd="0" presId="urn:microsoft.com/office/officeart/2008/layout/HorizontalMultiLevelHierarchy"/>
    <dgm:cxn modelId="{993434A5-796A-4736-A460-F2AC348F4C26}" srcId="{5427CDA2-D94E-4B68-BB21-891E3CBD13C5}" destId="{DEF01F4F-E1FF-4E19-8788-78930EFF2537}" srcOrd="0" destOrd="0" parTransId="{9753BDD0-C0DF-4B4E-8294-3443D863C05E}" sibTransId="{A9AF58DB-A89A-4AF2-A113-AB8F385E686E}"/>
    <dgm:cxn modelId="{88A31B66-F8D9-4FFD-98E0-F0E66A3A8D06}" type="presOf" srcId="{DEF01F4F-E1FF-4E19-8788-78930EFF2537}" destId="{294CDE05-BF69-4269-8BD3-3EF96C122DBA}" srcOrd="0" destOrd="0" presId="urn:microsoft.com/office/officeart/2008/layout/HorizontalMultiLevelHierarchy"/>
    <dgm:cxn modelId="{3B35D914-CE94-4071-8787-8CDD15C61548}" type="presOf" srcId="{4076F293-415A-4B7C-B165-D4383056DFE2}" destId="{EFB429FE-0B33-4A81-9795-A251816D55B6}" srcOrd="1" destOrd="0" presId="urn:microsoft.com/office/officeart/2008/layout/HorizontalMultiLevelHierarchy"/>
    <dgm:cxn modelId="{695344CF-62F4-4D10-A2A7-11CACDCB551E}" type="presOf" srcId="{4076F293-415A-4B7C-B165-D4383056DFE2}" destId="{EE68E029-DF04-42E3-AD84-933746B5AE97}" srcOrd="0" destOrd="0" presId="urn:microsoft.com/office/officeart/2008/layout/HorizontalMultiLevelHierarchy"/>
    <dgm:cxn modelId="{001768B3-9D96-47CF-819D-5BE9616BD0B7}" type="presOf" srcId="{B3811533-C7A0-43E1-8966-F70DFB152A60}" destId="{2BDA0A75-F015-4234-B0EA-5DE9DA4BEEFB}" srcOrd="1" destOrd="0" presId="urn:microsoft.com/office/officeart/2008/layout/HorizontalMultiLevelHierarchy"/>
    <dgm:cxn modelId="{66A3F7A0-B969-40D1-8AD7-32501143D51A}" type="presOf" srcId="{D415B884-A99B-4951-AD29-AAF3B975EA81}" destId="{58DA36BE-6F40-42B9-8E9C-1458C9A1162C}" srcOrd="0" destOrd="0" presId="urn:microsoft.com/office/officeart/2008/layout/HorizontalMultiLevelHierarchy"/>
    <dgm:cxn modelId="{C0D82F29-71E0-4766-B586-EDC8878316D6}" srcId="{CB4EC889-1DB1-4A24-9A95-A7C4F018459A}" destId="{C0F412FC-324B-4A01-927D-B847885D01BC}" srcOrd="3" destOrd="0" parTransId="{B3811533-C7A0-43E1-8966-F70DFB152A60}" sibTransId="{6B86C8EC-F3DE-42E9-A4EB-9B621B384012}"/>
    <dgm:cxn modelId="{31D90BB3-394A-4FE2-8767-10A5A49ACC65}" srcId="{0B65253A-B341-454C-82BA-400DC17AACE5}" destId="{582352EC-C896-4D79-80D3-F2ACE916F14B}" srcOrd="0" destOrd="0" parTransId="{0453D272-3310-444E-8C36-CCB7A82B14F9}" sibTransId="{BB73902E-8C5B-4B5C-B489-6C9C3E96C6D4}"/>
    <dgm:cxn modelId="{10DF7FDA-8D90-4B38-AA8F-191F199CA5F2}" type="presOf" srcId="{9753BDD0-C0DF-4B4E-8294-3443D863C05E}" destId="{6F851C58-1758-4401-A664-B39A968D58B5}" srcOrd="1" destOrd="0" presId="urn:microsoft.com/office/officeart/2008/layout/HorizontalMultiLevelHierarchy"/>
    <dgm:cxn modelId="{98BC1C5C-525E-4417-9F41-B76710D5C8D1}" type="presOf" srcId="{3B904CFA-1439-46F9-A498-43A97E1C86F3}" destId="{CDAE9712-A848-4AA8-B34D-506321343010}" srcOrd="0" destOrd="0" presId="urn:microsoft.com/office/officeart/2008/layout/HorizontalMultiLevelHierarchy"/>
    <dgm:cxn modelId="{BEA079DD-0CE6-4A55-BA99-4108AE1CA815}" type="presOf" srcId="{C0F412FC-324B-4A01-927D-B847885D01BC}" destId="{8016F8C9-AEAB-49E9-864A-DF9130E5B5F9}" srcOrd="0" destOrd="0" presId="urn:microsoft.com/office/officeart/2008/layout/HorizontalMultiLevelHierarchy"/>
    <dgm:cxn modelId="{9C7323AE-1A29-4D39-ABFF-03D7C5B49A65}" type="presOf" srcId="{B68FF790-E9F0-453C-9DAC-DA6D34E51FB3}" destId="{E3A09C95-4CD0-4455-9874-EFA80795789C}" srcOrd="0" destOrd="0" presId="urn:microsoft.com/office/officeart/2008/layout/HorizontalMultiLevelHierarchy"/>
    <dgm:cxn modelId="{298288FB-9281-48A9-83BC-A2B28A9950B0}" type="presOf" srcId="{CF94674B-FDD6-449A-8ECB-2051A67AD1F2}" destId="{9E6ED00B-81F3-489C-9BD2-F08FC39ADFD3}" srcOrd="1" destOrd="0" presId="urn:microsoft.com/office/officeart/2008/layout/HorizontalMultiLevelHierarchy"/>
    <dgm:cxn modelId="{7F57336F-7DC7-40A0-93DD-2BCCD69720DF}" type="presOf" srcId="{C64B154E-DFB3-4328-8264-3CCC5F977EB6}" destId="{CD5DBB5D-5F89-4726-BF8C-5819CD8BEEC3}" srcOrd="0" destOrd="0" presId="urn:microsoft.com/office/officeart/2008/layout/HorizontalMultiLevelHierarchy"/>
    <dgm:cxn modelId="{81F65989-4048-4D10-9F2E-AECF576358AB}" type="presParOf" srcId="{32AA8661-EC5F-44A6-99A9-24C191090E9A}" destId="{85E754AD-1E94-4099-BE15-162B2AC24065}" srcOrd="0" destOrd="0" presId="urn:microsoft.com/office/officeart/2008/layout/HorizontalMultiLevelHierarchy"/>
    <dgm:cxn modelId="{39778020-FACB-4D44-AC71-85183872005E}" type="presParOf" srcId="{85E754AD-1E94-4099-BE15-162B2AC24065}" destId="{030A159D-FD77-49DA-A963-DFCD2E8551B8}" srcOrd="0" destOrd="0" presId="urn:microsoft.com/office/officeart/2008/layout/HorizontalMultiLevelHierarchy"/>
    <dgm:cxn modelId="{329533E4-3826-4917-859E-7457BFAE8B86}" type="presParOf" srcId="{85E754AD-1E94-4099-BE15-162B2AC24065}" destId="{112EA1DD-98FD-4E2F-8D3A-584633E3586C}" srcOrd="1" destOrd="0" presId="urn:microsoft.com/office/officeart/2008/layout/HorizontalMultiLevelHierarchy"/>
    <dgm:cxn modelId="{917ACC4B-58C6-453D-A9F3-1F46C9A85827}" type="presParOf" srcId="{112EA1DD-98FD-4E2F-8D3A-584633E3586C}" destId="{58DA36BE-6F40-42B9-8E9C-1458C9A1162C}" srcOrd="0" destOrd="0" presId="urn:microsoft.com/office/officeart/2008/layout/HorizontalMultiLevelHierarchy"/>
    <dgm:cxn modelId="{35F892DF-F275-4B9F-8475-AD3987E9EFFB}" type="presParOf" srcId="{58DA36BE-6F40-42B9-8E9C-1458C9A1162C}" destId="{FDE68C4F-01B8-4D4B-A2D2-0FADC732EF1F}" srcOrd="0" destOrd="0" presId="urn:microsoft.com/office/officeart/2008/layout/HorizontalMultiLevelHierarchy"/>
    <dgm:cxn modelId="{6197F24F-88CA-4E9C-A616-9552BD50423C}" type="presParOf" srcId="{112EA1DD-98FD-4E2F-8D3A-584633E3586C}" destId="{B6438AA1-CF80-49BF-ABFA-E250F45C03C1}" srcOrd="1" destOrd="0" presId="urn:microsoft.com/office/officeart/2008/layout/HorizontalMultiLevelHierarchy"/>
    <dgm:cxn modelId="{047B78B2-24C8-4530-ABEA-9A6D15F949F6}" type="presParOf" srcId="{B6438AA1-CF80-49BF-ABFA-E250F45C03C1}" destId="{3C45DE49-3691-49A9-A79C-67586AD2E556}" srcOrd="0" destOrd="0" presId="urn:microsoft.com/office/officeart/2008/layout/HorizontalMultiLevelHierarchy"/>
    <dgm:cxn modelId="{8FD15825-64C8-4D97-870F-23D83F7DEC75}" type="presParOf" srcId="{B6438AA1-CF80-49BF-ABFA-E250F45C03C1}" destId="{6B584300-DB36-4B6C-AF8E-85C0D65C0512}" srcOrd="1" destOrd="0" presId="urn:microsoft.com/office/officeart/2008/layout/HorizontalMultiLevelHierarchy"/>
    <dgm:cxn modelId="{24819D22-8C78-4EB7-8FA8-63FDAF4EBC27}" type="presParOf" srcId="{6B584300-DB36-4B6C-AF8E-85C0D65C0512}" destId="{EC927D3F-E6D8-4E74-92B6-4C7B07D8E40A}" srcOrd="0" destOrd="0" presId="urn:microsoft.com/office/officeart/2008/layout/HorizontalMultiLevelHierarchy"/>
    <dgm:cxn modelId="{219614BB-DD15-415E-A45F-1380A284F21A}" type="presParOf" srcId="{EC927D3F-E6D8-4E74-92B6-4C7B07D8E40A}" destId="{9E6ED00B-81F3-489C-9BD2-F08FC39ADFD3}" srcOrd="0" destOrd="0" presId="urn:microsoft.com/office/officeart/2008/layout/HorizontalMultiLevelHierarchy"/>
    <dgm:cxn modelId="{EC0985C7-A2F0-48A0-8D88-A0A157021B51}" type="presParOf" srcId="{6B584300-DB36-4B6C-AF8E-85C0D65C0512}" destId="{F020E5C7-28ED-4B8E-AB85-9476A1EE7EA7}" srcOrd="1" destOrd="0" presId="urn:microsoft.com/office/officeart/2008/layout/HorizontalMultiLevelHierarchy"/>
    <dgm:cxn modelId="{54FCBD40-C0D3-404C-A337-F7428DE88B8A}" type="presParOf" srcId="{F020E5C7-28ED-4B8E-AB85-9476A1EE7EA7}" destId="{E553E911-0D32-4C92-B280-55FF04391437}" srcOrd="0" destOrd="0" presId="urn:microsoft.com/office/officeart/2008/layout/HorizontalMultiLevelHierarchy"/>
    <dgm:cxn modelId="{1CB13CB9-0032-4528-8E86-DC78929ECBA2}" type="presParOf" srcId="{F020E5C7-28ED-4B8E-AB85-9476A1EE7EA7}" destId="{26CBED60-F410-417A-91B8-30233051BC56}" srcOrd="1" destOrd="0" presId="urn:microsoft.com/office/officeart/2008/layout/HorizontalMultiLevelHierarchy"/>
    <dgm:cxn modelId="{4A435499-FE13-4338-8897-2246E8DB91F5}" type="presParOf" srcId="{26CBED60-F410-417A-91B8-30233051BC56}" destId="{C4AB0C39-6D23-48A2-AF4B-A855919499E4}" srcOrd="0" destOrd="0" presId="urn:microsoft.com/office/officeart/2008/layout/HorizontalMultiLevelHierarchy"/>
    <dgm:cxn modelId="{9EC77C1C-7872-48D9-9498-6924014A869C}" type="presParOf" srcId="{C4AB0C39-6D23-48A2-AF4B-A855919499E4}" destId="{6F851C58-1758-4401-A664-B39A968D58B5}" srcOrd="0" destOrd="0" presId="urn:microsoft.com/office/officeart/2008/layout/HorizontalMultiLevelHierarchy"/>
    <dgm:cxn modelId="{5B9517FB-0845-4C2F-821A-50652C45E00E}" type="presParOf" srcId="{26CBED60-F410-417A-91B8-30233051BC56}" destId="{2211910F-E12F-48FD-B69E-059A806711A9}" srcOrd="1" destOrd="0" presId="urn:microsoft.com/office/officeart/2008/layout/HorizontalMultiLevelHierarchy"/>
    <dgm:cxn modelId="{89CDB326-D7BE-4CB6-BB86-A692F465830B}" type="presParOf" srcId="{2211910F-E12F-48FD-B69E-059A806711A9}" destId="{294CDE05-BF69-4269-8BD3-3EF96C122DBA}" srcOrd="0" destOrd="0" presId="urn:microsoft.com/office/officeart/2008/layout/HorizontalMultiLevelHierarchy"/>
    <dgm:cxn modelId="{E0EB5980-1725-4EF7-A13C-CD8D37C9866D}" type="presParOf" srcId="{2211910F-E12F-48FD-B69E-059A806711A9}" destId="{DFAF7379-2367-4F04-B8A1-8D9CEEAB300D}" srcOrd="1" destOrd="0" presId="urn:microsoft.com/office/officeart/2008/layout/HorizontalMultiLevelHierarchy"/>
    <dgm:cxn modelId="{31E45039-661D-4241-885D-0248E07F6A87}" type="presParOf" srcId="{112EA1DD-98FD-4E2F-8D3A-584633E3586C}" destId="{EE68E029-DF04-42E3-AD84-933746B5AE97}" srcOrd="2" destOrd="0" presId="urn:microsoft.com/office/officeart/2008/layout/HorizontalMultiLevelHierarchy"/>
    <dgm:cxn modelId="{E67135F5-AF1D-4A90-B9C0-67A9DDD6A258}" type="presParOf" srcId="{EE68E029-DF04-42E3-AD84-933746B5AE97}" destId="{EFB429FE-0B33-4A81-9795-A251816D55B6}" srcOrd="0" destOrd="0" presId="urn:microsoft.com/office/officeart/2008/layout/HorizontalMultiLevelHierarchy"/>
    <dgm:cxn modelId="{646A1E49-26CC-4B59-809A-263EB7EF5502}" type="presParOf" srcId="{112EA1DD-98FD-4E2F-8D3A-584633E3586C}" destId="{34A4649F-A8F4-4F36-9221-1D884159BF1A}" srcOrd="3" destOrd="0" presId="urn:microsoft.com/office/officeart/2008/layout/HorizontalMultiLevelHierarchy"/>
    <dgm:cxn modelId="{9B9F7567-B813-4007-81E2-12262108203E}" type="presParOf" srcId="{34A4649F-A8F4-4F36-9221-1D884159BF1A}" destId="{043E5A1A-2252-4768-8121-4CD671F314F8}" srcOrd="0" destOrd="0" presId="urn:microsoft.com/office/officeart/2008/layout/HorizontalMultiLevelHierarchy"/>
    <dgm:cxn modelId="{39520AB2-C72D-4AFE-A204-360CFD1248D5}" type="presParOf" srcId="{34A4649F-A8F4-4F36-9221-1D884159BF1A}" destId="{11D1F24D-EE27-4F93-9EDA-C8B71F918D33}" srcOrd="1" destOrd="0" presId="urn:microsoft.com/office/officeart/2008/layout/HorizontalMultiLevelHierarchy"/>
    <dgm:cxn modelId="{C800C27A-B5DC-4ACF-9E5B-E28A0DA600E7}" type="presParOf" srcId="{11D1F24D-EE27-4F93-9EDA-C8B71F918D33}" destId="{1CD34311-18B6-4958-A1A9-EE7A1A438EF5}" srcOrd="0" destOrd="0" presId="urn:microsoft.com/office/officeart/2008/layout/HorizontalMultiLevelHierarchy"/>
    <dgm:cxn modelId="{57E3EE43-645F-4E51-BF0E-4862FE2B28BA}" type="presParOf" srcId="{1CD34311-18B6-4958-A1A9-EE7A1A438EF5}" destId="{A8511BE2-45D0-4FC7-B63D-1BA1E65C59D7}" srcOrd="0" destOrd="0" presId="urn:microsoft.com/office/officeart/2008/layout/HorizontalMultiLevelHierarchy"/>
    <dgm:cxn modelId="{DDD1CEED-2786-4246-8E24-5186DE899B9F}" type="presParOf" srcId="{11D1F24D-EE27-4F93-9EDA-C8B71F918D33}" destId="{D4346062-12FA-4C34-8E28-8B75ED51288F}" srcOrd="1" destOrd="0" presId="urn:microsoft.com/office/officeart/2008/layout/HorizontalMultiLevelHierarchy"/>
    <dgm:cxn modelId="{70510BDF-EA0E-4E51-94AA-A29121D5D71C}" type="presParOf" srcId="{D4346062-12FA-4C34-8E28-8B75ED51288F}" destId="{B70FFDF3-A811-482F-AC1B-B2030AC412CE}" srcOrd="0" destOrd="0" presId="urn:microsoft.com/office/officeart/2008/layout/HorizontalMultiLevelHierarchy"/>
    <dgm:cxn modelId="{ECAA359F-8003-40F8-A185-9CF03C2A9BBB}" type="presParOf" srcId="{D4346062-12FA-4C34-8E28-8B75ED51288F}" destId="{8EF7D98B-2D9E-451B-8E9C-0CE4A68A332F}" srcOrd="1" destOrd="0" presId="urn:microsoft.com/office/officeart/2008/layout/HorizontalMultiLevelHierarchy"/>
    <dgm:cxn modelId="{AAB4AA4B-A164-40C2-90E8-3AFF1455E4EB}" type="presParOf" srcId="{8EF7D98B-2D9E-451B-8E9C-0CE4A68A332F}" destId="{3135F163-7B1C-4960-A1FC-51125AD0CF9F}" srcOrd="0" destOrd="0" presId="urn:microsoft.com/office/officeart/2008/layout/HorizontalMultiLevelHierarchy"/>
    <dgm:cxn modelId="{E487D005-7822-4F20-9B6C-7F7E5B456255}" type="presParOf" srcId="{3135F163-7B1C-4960-A1FC-51125AD0CF9F}" destId="{8F2EBF79-E02D-45AC-9FB5-ABE7B47D5C31}" srcOrd="0" destOrd="0" presId="urn:microsoft.com/office/officeart/2008/layout/HorizontalMultiLevelHierarchy"/>
    <dgm:cxn modelId="{07F91D47-8B8B-404A-BB2D-7B65EDD03918}" type="presParOf" srcId="{8EF7D98B-2D9E-451B-8E9C-0CE4A68A332F}" destId="{3A607D1B-7CB9-4574-8AF5-C15A67915ABC}" srcOrd="1" destOrd="0" presId="urn:microsoft.com/office/officeart/2008/layout/HorizontalMultiLevelHierarchy"/>
    <dgm:cxn modelId="{B1363786-8A5B-47C6-8160-3ADFBCDA5281}" type="presParOf" srcId="{3A607D1B-7CB9-4574-8AF5-C15A67915ABC}" destId="{E387E23A-1DBF-4F27-93DE-DB62AE79AB9C}" srcOrd="0" destOrd="0" presId="urn:microsoft.com/office/officeart/2008/layout/HorizontalMultiLevelHierarchy"/>
    <dgm:cxn modelId="{38C86CB0-8905-497A-8484-2B7AF8C3A992}" type="presParOf" srcId="{3A607D1B-7CB9-4574-8AF5-C15A67915ABC}" destId="{F808269A-D8A9-49D4-AEF9-BE708F3F933D}" srcOrd="1" destOrd="0" presId="urn:microsoft.com/office/officeart/2008/layout/HorizontalMultiLevelHierarchy"/>
    <dgm:cxn modelId="{DF9216F6-FE03-435C-8BE6-87B1DC682B47}" type="presParOf" srcId="{112EA1DD-98FD-4E2F-8D3A-584633E3586C}" destId="{CDAE9712-A848-4AA8-B34D-506321343010}" srcOrd="4" destOrd="0" presId="urn:microsoft.com/office/officeart/2008/layout/HorizontalMultiLevelHierarchy"/>
    <dgm:cxn modelId="{A847E759-F80B-4C73-A8C2-54F1F8558778}" type="presParOf" srcId="{CDAE9712-A848-4AA8-B34D-506321343010}" destId="{47960530-1B8D-4B06-A0B4-9DC45480810D}" srcOrd="0" destOrd="0" presId="urn:microsoft.com/office/officeart/2008/layout/HorizontalMultiLevelHierarchy"/>
    <dgm:cxn modelId="{396C9FB2-3D3D-4A47-8791-8A406590BDDD}" type="presParOf" srcId="{112EA1DD-98FD-4E2F-8D3A-584633E3586C}" destId="{83A43AD9-4AE3-4741-A7A2-A72708AD735A}" srcOrd="5" destOrd="0" presId="urn:microsoft.com/office/officeart/2008/layout/HorizontalMultiLevelHierarchy"/>
    <dgm:cxn modelId="{E3D02687-337C-4A43-9065-CB5E3746B50F}" type="presParOf" srcId="{83A43AD9-4AE3-4741-A7A2-A72708AD735A}" destId="{E3A09C95-4CD0-4455-9874-EFA80795789C}" srcOrd="0" destOrd="0" presId="urn:microsoft.com/office/officeart/2008/layout/HorizontalMultiLevelHierarchy"/>
    <dgm:cxn modelId="{D5F191F3-EC5F-4416-8814-B7CBB85A2AF3}" type="presParOf" srcId="{83A43AD9-4AE3-4741-A7A2-A72708AD735A}" destId="{C6C5C53C-880A-4A9A-8C4E-8DF4041F126F}" srcOrd="1" destOrd="0" presId="urn:microsoft.com/office/officeart/2008/layout/HorizontalMultiLevelHierarchy"/>
    <dgm:cxn modelId="{19EE9858-C0D2-43CE-88CB-06E4D9B6A238}" type="presParOf" srcId="{C6C5C53C-880A-4A9A-8C4E-8DF4041F126F}" destId="{AA31E34D-CB04-4E9D-84BF-CA912447FB95}" srcOrd="0" destOrd="0" presId="urn:microsoft.com/office/officeart/2008/layout/HorizontalMultiLevelHierarchy"/>
    <dgm:cxn modelId="{F9227932-1199-4D25-BC8C-30F22A79E817}" type="presParOf" srcId="{AA31E34D-CB04-4E9D-84BF-CA912447FB95}" destId="{F802E554-4AC3-4DCD-81CA-CA38FC6AB751}" srcOrd="0" destOrd="0" presId="urn:microsoft.com/office/officeart/2008/layout/HorizontalMultiLevelHierarchy"/>
    <dgm:cxn modelId="{81C83DA1-5071-4636-80AA-1B49C2B7EA86}" type="presParOf" srcId="{C6C5C53C-880A-4A9A-8C4E-8DF4041F126F}" destId="{5BA25207-A5A2-41E8-AD51-E4C7272999AD}" srcOrd="1" destOrd="0" presId="urn:microsoft.com/office/officeart/2008/layout/HorizontalMultiLevelHierarchy"/>
    <dgm:cxn modelId="{90DFE702-BFD7-4856-900E-6BA617D78ABF}" type="presParOf" srcId="{5BA25207-A5A2-41E8-AD51-E4C7272999AD}" destId="{CD5DBB5D-5F89-4726-BF8C-5819CD8BEEC3}" srcOrd="0" destOrd="0" presId="urn:microsoft.com/office/officeart/2008/layout/HorizontalMultiLevelHierarchy"/>
    <dgm:cxn modelId="{96CA77F8-9485-452E-9D6D-5C87B976FFAB}" type="presParOf" srcId="{5BA25207-A5A2-41E8-AD51-E4C7272999AD}" destId="{2FA36B05-2A0C-4AD0-AE7B-646EE9E97AAE}" srcOrd="1" destOrd="0" presId="urn:microsoft.com/office/officeart/2008/layout/HorizontalMultiLevelHierarchy"/>
    <dgm:cxn modelId="{55CE87AF-7127-42C0-A74E-E7925D4F5C67}" type="presParOf" srcId="{2FA36B05-2A0C-4AD0-AE7B-646EE9E97AAE}" destId="{67B48007-FEBC-4626-BE50-89F303F4B6F7}" srcOrd="0" destOrd="0" presId="urn:microsoft.com/office/officeart/2008/layout/HorizontalMultiLevelHierarchy"/>
    <dgm:cxn modelId="{8367A550-47F6-4812-B3EF-2ED0CB5950EC}" type="presParOf" srcId="{67B48007-FEBC-4626-BE50-89F303F4B6F7}" destId="{59F3A59D-65E5-4654-A68C-6B9E053C31CF}" srcOrd="0" destOrd="0" presId="urn:microsoft.com/office/officeart/2008/layout/HorizontalMultiLevelHierarchy"/>
    <dgm:cxn modelId="{A9321FA2-0495-489B-A56D-1D4AA7ABD908}" type="presParOf" srcId="{2FA36B05-2A0C-4AD0-AE7B-646EE9E97AAE}" destId="{3D2A19BE-13E5-4246-AFDD-9734A016C612}" srcOrd="1" destOrd="0" presId="urn:microsoft.com/office/officeart/2008/layout/HorizontalMultiLevelHierarchy"/>
    <dgm:cxn modelId="{FA4A9AEE-1969-4BBA-A887-F29166D9E753}" type="presParOf" srcId="{3D2A19BE-13E5-4246-AFDD-9734A016C612}" destId="{817E17F7-E8D9-4A5D-AFB6-7D51F154D7BF}" srcOrd="0" destOrd="0" presId="urn:microsoft.com/office/officeart/2008/layout/HorizontalMultiLevelHierarchy"/>
    <dgm:cxn modelId="{F402CBFA-D2D1-49A1-B5F0-77E6FBF73089}" type="presParOf" srcId="{3D2A19BE-13E5-4246-AFDD-9734A016C612}" destId="{AA2408B0-2E57-4CD5-B3B0-4A492C5291F5}" srcOrd="1" destOrd="0" presId="urn:microsoft.com/office/officeart/2008/layout/HorizontalMultiLevelHierarchy"/>
    <dgm:cxn modelId="{EB7F7EE3-E830-4FB9-A165-2ED0556ECE16}" type="presParOf" srcId="{AA2408B0-2E57-4CD5-B3B0-4A492C5291F5}" destId="{55A186F4-38CE-4432-A158-340875DC5B5D}" srcOrd="0" destOrd="0" presId="urn:microsoft.com/office/officeart/2008/layout/HorizontalMultiLevelHierarchy"/>
    <dgm:cxn modelId="{05293511-1283-43AA-BC47-513969726568}" type="presParOf" srcId="{55A186F4-38CE-4432-A158-340875DC5B5D}" destId="{E5EEC666-88A0-451C-B82C-9046E02EBE0B}" srcOrd="0" destOrd="0" presId="urn:microsoft.com/office/officeart/2008/layout/HorizontalMultiLevelHierarchy"/>
    <dgm:cxn modelId="{FFDD39FE-DBDB-41DA-89B6-ECA4FF76E397}" type="presParOf" srcId="{AA2408B0-2E57-4CD5-B3B0-4A492C5291F5}" destId="{CBE5A5E0-3041-4427-8680-414669A498A4}" srcOrd="1" destOrd="0" presId="urn:microsoft.com/office/officeart/2008/layout/HorizontalMultiLevelHierarchy"/>
    <dgm:cxn modelId="{1CBE3276-7166-4D3F-AC72-7E24D23D5E2A}" type="presParOf" srcId="{CBE5A5E0-3041-4427-8680-414669A498A4}" destId="{1380E4B6-A455-42D7-94AB-F88D76CEC71C}" srcOrd="0" destOrd="0" presId="urn:microsoft.com/office/officeart/2008/layout/HorizontalMultiLevelHierarchy"/>
    <dgm:cxn modelId="{F4BCE48F-DFCA-4135-9912-7C4DA38F6BDC}" type="presParOf" srcId="{CBE5A5E0-3041-4427-8680-414669A498A4}" destId="{FC9EA10F-36AB-46E8-A068-CB1A1195EA0B}" srcOrd="1" destOrd="0" presId="urn:microsoft.com/office/officeart/2008/layout/HorizontalMultiLevelHierarchy"/>
    <dgm:cxn modelId="{8B186B96-4EE7-4101-838A-6C9386212C9E}" type="presParOf" srcId="{112EA1DD-98FD-4E2F-8D3A-584633E3586C}" destId="{2BC88C17-8CAD-4AAF-8EF3-B8F4366F2E8D}" srcOrd="6" destOrd="0" presId="urn:microsoft.com/office/officeart/2008/layout/HorizontalMultiLevelHierarchy"/>
    <dgm:cxn modelId="{9528C386-F578-4B93-83D5-E91ECEB4B5C2}" type="presParOf" srcId="{2BC88C17-8CAD-4AAF-8EF3-B8F4366F2E8D}" destId="{2BDA0A75-F015-4234-B0EA-5DE9DA4BEEFB}" srcOrd="0" destOrd="0" presId="urn:microsoft.com/office/officeart/2008/layout/HorizontalMultiLevelHierarchy"/>
    <dgm:cxn modelId="{EC6547F6-B8D5-4470-82E5-6CB887FD5BB8}" type="presParOf" srcId="{112EA1DD-98FD-4E2F-8D3A-584633E3586C}" destId="{97717312-5AA0-43FC-A42A-EA08E829FB3E}" srcOrd="7" destOrd="0" presId="urn:microsoft.com/office/officeart/2008/layout/HorizontalMultiLevelHierarchy"/>
    <dgm:cxn modelId="{63AD3B41-09BB-4F4C-A34F-77B740FE2733}" type="presParOf" srcId="{97717312-5AA0-43FC-A42A-EA08E829FB3E}" destId="{8016F8C9-AEAB-49E9-864A-DF9130E5B5F9}" srcOrd="0" destOrd="0" presId="urn:microsoft.com/office/officeart/2008/layout/HorizontalMultiLevelHierarchy"/>
    <dgm:cxn modelId="{6DF86D1F-0B7C-47DB-9241-43930EE347F1}" type="presParOf" srcId="{97717312-5AA0-43FC-A42A-EA08E829FB3E}" destId="{191EEF6E-BF51-4426-A5E3-244A836F123B}" srcOrd="1" destOrd="0" presId="urn:microsoft.com/office/officeart/2008/layout/HorizontalMultiLevelHierarchy"/>
    <dgm:cxn modelId="{3FCD416A-6DE9-4134-849A-947E7B667AD4}" type="presParOf" srcId="{191EEF6E-BF51-4426-A5E3-244A836F123B}" destId="{C409C292-AAEE-49B6-9900-27E3FDC07CAE}" srcOrd="0" destOrd="0" presId="urn:microsoft.com/office/officeart/2008/layout/HorizontalMultiLevelHierarchy"/>
    <dgm:cxn modelId="{5ECED377-AF72-486F-B106-F1C00D9EF4FF}" type="presParOf" srcId="{C409C292-AAEE-49B6-9900-27E3FDC07CAE}" destId="{42630C2A-A310-44C9-B6CF-9F79AA3EDEB2}" srcOrd="0" destOrd="0" presId="urn:microsoft.com/office/officeart/2008/layout/HorizontalMultiLevelHierarchy"/>
    <dgm:cxn modelId="{9D96EFA5-FB8F-4E6D-9836-95BFBC373EF6}" type="presParOf" srcId="{191EEF6E-BF51-4426-A5E3-244A836F123B}" destId="{38802D04-1939-4549-BD3B-E4D4D0A918E1}" srcOrd="1" destOrd="0" presId="urn:microsoft.com/office/officeart/2008/layout/HorizontalMultiLevelHierarchy"/>
    <dgm:cxn modelId="{10F92FD6-7B7B-4B84-8771-78BFCAA1E3EF}" type="presParOf" srcId="{38802D04-1939-4549-BD3B-E4D4D0A918E1}" destId="{6D5A1489-0E6E-4BF3-A391-CCFDD2B159F6}" srcOrd="0" destOrd="0" presId="urn:microsoft.com/office/officeart/2008/layout/HorizontalMultiLevelHierarchy"/>
    <dgm:cxn modelId="{C1FF07B3-595F-4FB7-9107-BA2FC8DB4D55}" type="presParOf" srcId="{38802D04-1939-4549-BD3B-E4D4D0A918E1}" destId="{D9FA4303-9C71-4670-B4C6-A0880B72E4D9}" srcOrd="1" destOrd="0" presId="urn:microsoft.com/office/officeart/2008/layout/HorizontalMultiLevelHierarchy"/>
    <dgm:cxn modelId="{53A728B6-1109-4854-A9AF-DACAF44518B9}" type="presParOf" srcId="{D9FA4303-9C71-4670-B4C6-A0880B72E4D9}" destId="{3C182066-9D02-4CC9-B162-500D82E43ECE}" srcOrd="0" destOrd="0" presId="urn:microsoft.com/office/officeart/2008/layout/HorizontalMultiLevelHierarchy"/>
    <dgm:cxn modelId="{6F4D0BD9-5FE1-4ED7-B586-7D48C2151434}" type="presParOf" srcId="{3C182066-9D02-4CC9-B162-500D82E43ECE}" destId="{0CF58CF8-851C-4BDD-B0BC-6C5E12767894}" srcOrd="0" destOrd="0" presId="urn:microsoft.com/office/officeart/2008/layout/HorizontalMultiLevelHierarchy"/>
    <dgm:cxn modelId="{BD8C0C4D-A758-4044-877A-67A923A5CBBB}" type="presParOf" srcId="{D9FA4303-9C71-4670-B4C6-A0880B72E4D9}" destId="{6B229FA8-44AE-411A-B7F6-3B70505DECD9}" srcOrd="1" destOrd="0" presId="urn:microsoft.com/office/officeart/2008/layout/HorizontalMultiLevelHierarchy"/>
    <dgm:cxn modelId="{4C973F3A-0879-4C53-A03D-938E3168CBBC}" type="presParOf" srcId="{6B229FA8-44AE-411A-B7F6-3B70505DECD9}" destId="{E82C5720-3DB2-42F3-945B-1F0F0655B6A3}" srcOrd="0" destOrd="0" presId="urn:microsoft.com/office/officeart/2008/layout/HorizontalMultiLevelHierarchy"/>
    <dgm:cxn modelId="{8B2FF5AB-4E6E-4423-8D6E-7A99B2D5D8FB}" type="presParOf" srcId="{6B229FA8-44AE-411A-B7F6-3B70505DECD9}" destId="{898B239D-5474-4A37-9165-DDB1E5AFADE2}" srcOrd="1" destOrd="0" presId="urn:microsoft.com/office/officeart/2008/layout/HorizontalMultiLevelHierarchy"/>
    <dgm:cxn modelId="{1E8BFAF8-F343-4A3E-AA8A-F2FF4878A062}" type="presParOf" srcId="{898B239D-5474-4A37-9165-DDB1E5AFADE2}" destId="{4B4CF71F-60F6-4FF5-9D4C-CA6DBA971A1A}" srcOrd="0" destOrd="0" presId="urn:microsoft.com/office/officeart/2008/layout/HorizontalMultiLevelHierarchy"/>
    <dgm:cxn modelId="{E0E98F3F-98FE-4796-B3EC-0A5842163944}" type="presParOf" srcId="{4B4CF71F-60F6-4FF5-9D4C-CA6DBA971A1A}" destId="{62E97A95-DF2D-40A4-AA14-2C70D4CE7EEE}" srcOrd="0" destOrd="0" presId="urn:microsoft.com/office/officeart/2008/layout/HorizontalMultiLevelHierarchy"/>
    <dgm:cxn modelId="{4679E8DE-5152-45DA-8CEB-8ED59EC9D723}" type="presParOf" srcId="{898B239D-5474-4A37-9165-DDB1E5AFADE2}" destId="{8DC4BCA0-130B-4012-8C5A-DC59D0957A9E}" srcOrd="1" destOrd="0" presId="urn:microsoft.com/office/officeart/2008/layout/HorizontalMultiLevelHierarchy"/>
    <dgm:cxn modelId="{29E7F077-805D-4224-AAB2-009698897AB2}" type="presParOf" srcId="{8DC4BCA0-130B-4012-8C5A-DC59D0957A9E}" destId="{D6F3D254-F8BB-4C36-88D1-9B8E99978231}" srcOrd="0" destOrd="0" presId="urn:microsoft.com/office/officeart/2008/layout/HorizontalMultiLevelHierarchy"/>
    <dgm:cxn modelId="{0E037BD6-47BC-43F4-9417-3F78DB124724}" type="presParOf" srcId="{8DC4BCA0-130B-4012-8C5A-DC59D0957A9E}" destId="{5024F89F-8E9C-4FB0-8B81-752BD61BA7F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C1D66E-7AFD-4511-9786-9CA49A99A030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CAE77-1FD9-4E86-AE86-B21DF4746EA7}">
      <dgm:prSet phldrT="[Text]" custT="1"/>
      <dgm:spPr/>
      <dgm:t>
        <a:bodyPr/>
        <a:lstStyle/>
        <a:p>
          <a:r>
            <a:rPr lang="en-US" sz="2000" dirty="0" smtClean="0"/>
            <a:t>PE</a:t>
          </a:r>
          <a:endParaRPr lang="en-US" sz="2000" dirty="0"/>
        </a:p>
      </dgm:t>
    </dgm:pt>
    <dgm:pt modelId="{2EFE8BA1-9FA0-4729-811C-7286998699F5}" type="parTrans" cxnId="{44F446CD-F274-495E-BF48-A1EB2884A788}">
      <dgm:prSet/>
      <dgm:spPr/>
      <dgm:t>
        <a:bodyPr/>
        <a:lstStyle/>
        <a:p>
          <a:endParaRPr lang="en-US"/>
        </a:p>
      </dgm:t>
    </dgm:pt>
    <dgm:pt modelId="{7692C85B-AE06-42CF-A733-11D77B7B7C9B}" type="sibTrans" cxnId="{44F446CD-F274-495E-BF48-A1EB2884A788}">
      <dgm:prSet/>
      <dgm:spPr/>
      <dgm:t>
        <a:bodyPr/>
        <a:lstStyle/>
        <a:p>
          <a:endParaRPr lang="en-US"/>
        </a:p>
      </dgm:t>
    </dgm:pt>
    <dgm:pt modelId="{67828FB0-0184-44C1-B984-EF16C928E754}">
      <dgm:prSet phldrT="[Text]" custT="1"/>
      <dgm:spPr/>
      <dgm:t>
        <a:bodyPr/>
        <a:lstStyle/>
        <a:p>
          <a:r>
            <a:rPr lang="en-US" sz="1400" dirty="0" smtClean="0"/>
            <a:t>MD</a:t>
          </a:r>
          <a:endParaRPr lang="en-US" sz="1400" dirty="0"/>
        </a:p>
      </dgm:t>
    </dgm:pt>
    <dgm:pt modelId="{08565DCE-5C38-4160-A15C-6BCE92F5263D}" type="parTrans" cxnId="{54ADF0A1-A79C-46BC-9E2E-D2DB4D5E6605}">
      <dgm:prSet/>
      <dgm:spPr/>
      <dgm:t>
        <a:bodyPr/>
        <a:lstStyle/>
        <a:p>
          <a:endParaRPr lang="en-US"/>
        </a:p>
      </dgm:t>
    </dgm:pt>
    <dgm:pt modelId="{348CD241-7C21-4212-AC29-20FD7E217822}" type="sibTrans" cxnId="{54ADF0A1-A79C-46BC-9E2E-D2DB4D5E6605}">
      <dgm:prSet/>
      <dgm:spPr/>
      <dgm:t>
        <a:bodyPr/>
        <a:lstStyle/>
        <a:p>
          <a:endParaRPr lang="en-US"/>
        </a:p>
      </dgm:t>
    </dgm:pt>
    <dgm:pt modelId="{D1C90491-FB54-43A1-856E-DC110CAC9D81}">
      <dgm:prSet phldrT="[Text]"/>
      <dgm:spPr/>
      <dgm:t>
        <a:bodyPr/>
        <a:lstStyle/>
        <a:p>
          <a:r>
            <a:rPr lang="en-US" dirty="0" smtClean="0"/>
            <a:t>Admin Coordinator</a:t>
          </a:r>
          <a:endParaRPr lang="en-US" dirty="0"/>
        </a:p>
      </dgm:t>
    </dgm:pt>
    <dgm:pt modelId="{A4A9B1BB-8A96-43E1-811A-F8B168FD58E6}" type="parTrans" cxnId="{5A3C743F-BD4D-47D3-8901-60204AE4D4B8}">
      <dgm:prSet/>
      <dgm:spPr/>
      <dgm:t>
        <a:bodyPr/>
        <a:lstStyle/>
        <a:p>
          <a:endParaRPr lang="en-US"/>
        </a:p>
      </dgm:t>
    </dgm:pt>
    <dgm:pt modelId="{CFB4DD9C-C82C-477B-B466-6EE0E867FA9B}" type="sibTrans" cxnId="{5A3C743F-BD4D-47D3-8901-60204AE4D4B8}">
      <dgm:prSet/>
      <dgm:spPr/>
      <dgm:t>
        <a:bodyPr/>
        <a:lstStyle/>
        <a:p>
          <a:endParaRPr lang="en-US"/>
        </a:p>
      </dgm:t>
    </dgm:pt>
    <dgm:pt modelId="{DC1CE834-043A-40FC-B650-B0FD930D6BFB}">
      <dgm:prSet phldrT="[Text]"/>
      <dgm:spPr/>
      <dgm:t>
        <a:bodyPr/>
        <a:lstStyle/>
        <a:p>
          <a:r>
            <a:rPr lang="en-US" dirty="0" smtClean="0"/>
            <a:t>Patient Coordinator</a:t>
          </a:r>
          <a:endParaRPr lang="en-US" dirty="0"/>
        </a:p>
      </dgm:t>
    </dgm:pt>
    <dgm:pt modelId="{7B879F65-5BEE-4A7A-BF1B-6CF113D7AE57}" type="parTrans" cxnId="{A0BF4F9D-78D4-41D2-9F5E-B9810E6234BF}">
      <dgm:prSet/>
      <dgm:spPr/>
      <dgm:t>
        <a:bodyPr/>
        <a:lstStyle/>
        <a:p>
          <a:endParaRPr lang="en-US"/>
        </a:p>
      </dgm:t>
    </dgm:pt>
    <dgm:pt modelId="{33FD8897-69B2-497B-8B18-B0B42558D352}" type="sibTrans" cxnId="{A0BF4F9D-78D4-41D2-9F5E-B9810E6234BF}">
      <dgm:prSet/>
      <dgm:spPr/>
      <dgm:t>
        <a:bodyPr/>
        <a:lstStyle/>
        <a:p>
          <a:endParaRPr lang="en-US"/>
        </a:p>
      </dgm:t>
    </dgm:pt>
    <dgm:pt modelId="{6EB0B76E-1B2A-47F7-AD80-BFB58BD4E5D6}">
      <dgm:prSet phldrT="[Text]"/>
      <dgm:spPr/>
      <dgm:t>
        <a:bodyPr/>
        <a:lstStyle/>
        <a:p>
          <a:r>
            <a:rPr lang="en-US" dirty="0" smtClean="0"/>
            <a:t>Surgery Coordinator</a:t>
          </a:r>
          <a:endParaRPr lang="en-US" dirty="0"/>
        </a:p>
      </dgm:t>
    </dgm:pt>
    <dgm:pt modelId="{71881DB3-92EA-4FA5-BEE3-8CDC0F3E1313}" type="parTrans" cxnId="{BB0968C8-6AC9-4421-9427-86E151870EED}">
      <dgm:prSet/>
      <dgm:spPr/>
      <dgm:t>
        <a:bodyPr/>
        <a:lstStyle/>
        <a:p>
          <a:endParaRPr lang="en-US"/>
        </a:p>
      </dgm:t>
    </dgm:pt>
    <dgm:pt modelId="{41727F88-64B6-4FA3-B882-6B9E4C612573}" type="sibTrans" cxnId="{BB0968C8-6AC9-4421-9427-86E151870EED}">
      <dgm:prSet/>
      <dgm:spPr/>
      <dgm:t>
        <a:bodyPr/>
        <a:lstStyle/>
        <a:p>
          <a:endParaRPr lang="en-US"/>
        </a:p>
      </dgm:t>
    </dgm:pt>
    <dgm:pt modelId="{9996DCDF-9639-4EE8-B43A-4D71D5F100A7}" type="pres">
      <dgm:prSet presAssocID="{97C1D66E-7AFD-4511-9786-9CA49A99A03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B08D66-EF31-432B-91FA-DEAF3BD4146C}" type="pres">
      <dgm:prSet presAssocID="{AB1CAE77-1FD9-4E86-AE86-B21DF4746EA7}" presName="centerShape" presStyleLbl="node0" presStyleIdx="0" presStyleCnt="1"/>
      <dgm:spPr/>
      <dgm:t>
        <a:bodyPr/>
        <a:lstStyle/>
        <a:p>
          <a:endParaRPr lang="en-US"/>
        </a:p>
      </dgm:t>
    </dgm:pt>
    <dgm:pt modelId="{B360699B-C073-47B2-A240-71F3E40D0E3E}" type="pres">
      <dgm:prSet presAssocID="{67828FB0-0184-44C1-B984-EF16C928E754}" presName="node" presStyleLbl="node1" presStyleIdx="0" presStyleCnt="4" custScaleY="1651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B2E34C-8CB5-4419-A460-556BFBA0FD4A}" type="pres">
      <dgm:prSet presAssocID="{67828FB0-0184-44C1-B984-EF16C928E754}" presName="dummy" presStyleCnt="0"/>
      <dgm:spPr/>
    </dgm:pt>
    <dgm:pt modelId="{B1A8FC5D-78B1-4F06-9A15-C4310DD29631}" type="pres">
      <dgm:prSet presAssocID="{348CD241-7C21-4212-AC29-20FD7E217822}" presName="sibTrans" presStyleLbl="sibTrans2D1" presStyleIdx="0" presStyleCnt="4"/>
      <dgm:spPr/>
      <dgm:t>
        <a:bodyPr/>
        <a:lstStyle/>
        <a:p>
          <a:endParaRPr lang="en-US"/>
        </a:p>
      </dgm:t>
    </dgm:pt>
    <dgm:pt modelId="{08508C59-1AEF-4685-9C32-E788B12A6CA5}" type="pres">
      <dgm:prSet presAssocID="{D1C90491-FB54-43A1-856E-DC110CAC9D81}" presName="node" presStyleLbl="node1" presStyleIdx="1" presStyleCnt="4" custScaleX="176938" custRadScaleRad="101820" custRadScaleInc="32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542345-EBD4-4903-9888-E4EB8BEE629E}" type="pres">
      <dgm:prSet presAssocID="{D1C90491-FB54-43A1-856E-DC110CAC9D81}" presName="dummy" presStyleCnt="0"/>
      <dgm:spPr/>
    </dgm:pt>
    <dgm:pt modelId="{B802A42D-CA8A-47CD-9D05-1103DE262207}" type="pres">
      <dgm:prSet presAssocID="{CFB4DD9C-C82C-477B-B466-6EE0E867FA9B}" presName="sibTrans" presStyleLbl="sibTrans2D1" presStyleIdx="1" presStyleCnt="4"/>
      <dgm:spPr/>
      <dgm:t>
        <a:bodyPr/>
        <a:lstStyle/>
        <a:p>
          <a:endParaRPr lang="en-US"/>
        </a:p>
      </dgm:t>
    </dgm:pt>
    <dgm:pt modelId="{9A1F7BB8-00CF-43E6-98C0-B0B40470D522}" type="pres">
      <dgm:prSet presAssocID="{DC1CE834-043A-40FC-B650-B0FD930D6BFB}" presName="node" presStyleLbl="node1" presStyleIdx="2" presStyleCnt="4" custScaleY="165999" custRadScaleRad="101446" custRadScaleInc="-46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844875-0402-4803-8722-820EBBA1086C}" type="pres">
      <dgm:prSet presAssocID="{DC1CE834-043A-40FC-B650-B0FD930D6BFB}" presName="dummy" presStyleCnt="0"/>
      <dgm:spPr/>
    </dgm:pt>
    <dgm:pt modelId="{C1E94190-D508-4EA4-9C8C-FCE25503300D}" type="pres">
      <dgm:prSet presAssocID="{33FD8897-69B2-497B-8B18-B0B42558D352}" presName="sibTrans" presStyleLbl="sibTrans2D1" presStyleIdx="2" presStyleCnt="4"/>
      <dgm:spPr/>
      <dgm:t>
        <a:bodyPr/>
        <a:lstStyle/>
        <a:p>
          <a:endParaRPr lang="en-US"/>
        </a:p>
      </dgm:t>
    </dgm:pt>
    <dgm:pt modelId="{82623364-0253-423E-AD13-F653B6226AAA}" type="pres">
      <dgm:prSet presAssocID="{6EB0B76E-1B2A-47F7-AD80-BFB58BD4E5D6}" presName="node" presStyleLbl="node1" presStyleIdx="3" presStyleCnt="4" custScaleX="165999" custRadScaleRad="97555" custRadScaleInc="4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A30842-7AFB-48B4-8FC5-9694CAD6237E}" type="pres">
      <dgm:prSet presAssocID="{6EB0B76E-1B2A-47F7-AD80-BFB58BD4E5D6}" presName="dummy" presStyleCnt="0"/>
      <dgm:spPr/>
    </dgm:pt>
    <dgm:pt modelId="{F0F2FE42-D545-47DA-8A60-E920D04B1E54}" type="pres">
      <dgm:prSet presAssocID="{41727F88-64B6-4FA3-B882-6B9E4C612573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4EE6C382-1C16-4955-AB12-74F8A6C86F63}" type="presOf" srcId="{AB1CAE77-1FD9-4E86-AE86-B21DF4746EA7}" destId="{02B08D66-EF31-432B-91FA-DEAF3BD4146C}" srcOrd="0" destOrd="0" presId="urn:microsoft.com/office/officeart/2005/8/layout/radial6"/>
    <dgm:cxn modelId="{BB0968C8-6AC9-4421-9427-86E151870EED}" srcId="{AB1CAE77-1FD9-4E86-AE86-B21DF4746EA7}" destId="{6EB0B76E-1B2A-47F7-AD80-BFB58BD4E5D6}" srcOrd="3" destOrd="0" parTransId="{71881DB3-92EA-4FA5-BEE3-8CDC0F3E1313}" sibTransId="{41727F88-64B6-4FA3-B882-6B9E4C612573}"/>
    <dgm:cxn modelId="{54ADF0A1-A79C-46BC-9E2E-D2DB4D5E6605}" srcId="{AB1CAE77-1FD9-4E86-AE86-B21DF4746EA7}" destId="{67828FB0-0184-44C1-B984-EF16C928E754}" srcOrd="0" destOrd="0" parTransId="{08565DCE-5C38-4160-A15C-6BCE92F5263D}" sibTransId="{348CD241-7C21-4212-AC29-20FD7E217822}"/>
    <dgm:cxn modelId="{5A3C743F-BD4D-47D3-8901-60204AE4D4B8}" srcId="{AB1CAE77-1FD9-4E86-AE86-B21DF4746EA7}" destId="{D1C90491-FB54-43A1-856E-DC110CAC9D81}" srcOrd="1" destOrd="0" parTransId="{A4A9B1BB-8A96-43E1-811A-F8B168FD58E6}" sibTransId="{CFB4DD9C-C82C-477B-B466-6EE0E867FA9B}"/>
    <dgm:cxn modelId="{A0BF4F9D-78D4-41D2-9F5E-B9810E6234BF}" srcId="{AB1CAE77-1FD9-4E86-AE86-B21DF4746EA7}" destId="{DC1CE834-043A-40FC-B650-B0FD930D6BFB}" srcOrd="2" destOrd="0" parTransId="{7B879F65-5BEE-4A7A-BF1B-6CF113D7AE57}" sibTransId="{33FD8897-69B2-497B-8B18-B0B42558D352}"/>
    <dgm:cxn modelId="{4AB6EB16-CFB3-46E2-A9F1-F091EC3F9705}" type="presOf" srcId="{41727F88-64B6-4FA3-B882-6B9E4C612573}" destId="{F0F2FE42-D545-47DA-8A60-E920D04B1E54}" srcOrd="0" destOrd="0" presId="urn:microsoft.com/office/officeart/2005/8/layout/radial6"/>
    <dgm:cxn modelId="{ED360014-90F6-4F81-BDB6-AA510A1C7495}" type="presOf" srcId="{6EB0B76E-1B2A-47F7-AD80-BFB58BD4E5D6}" destId="{82623364-0253-423E-AD13-F653B6226AAA}" srcOrd="0" destOrd="0" presId="urn:microsoft.com/office/officeart/2005/8/layout/radial6"/>
    <dgm:cxn modelId="{CF0D7077-7E58-47F2-8EB3-FEA1F93E63C8}" type="presOf" srcId="{33FD8897-69B2-497B-8B18-B0B42558D352}" destId="{C1E94190-D508-4EA4-9C8C-FCE25503300D}" srcOrd="0" destOrd="0" presId="urn:microsoft.com/office/officeart/2005/8/layout/radial6"/>
    <dgm:cxn modelId="{44F446CD-F274-495E-BF48-A1EB2884A788}" srcId="{97C1D66E-7AFD-4511-9786-9CA49A99A030}" destId="{AB1CAE77-1FD9-4E86-AE86-B21DF4746EA7}" srcOrd="0" destOrd="0" parTransId="{2EFE8BA1-9FA0-4729-811C-7286998699F5}" sibTransId="{7692C85B-AE06-42CF-A733-11D77B7B7C9B}"/>
    <dgm:cxn modelId="{B8E57BDE-D765-4B31-836A-80F3DE1E066E}" type="presOf" srcId="{67828FB0-0184-44C1-B984-EF16C928E754}" destId="{B360699B-C073-47B2-A240-71F3E40D0E3E}" srcOrd="0" destOrd="0" presId="urn:microsoft.com/office/officeart/2005/8/layout/radial6"/>
    <dgm:cxn modelId="{9DABABC1-3FE4-455D-BBBB-8174F37C4191}" type="presOf" srcId="{97C1D66E-7AFD-4511-9786-9CA49A99A030}" destId="{9996DCDF-9639-4EE8-B43A-4D71D5F100A7}" srcOrd="0" destOrd="0" presId="urn:microsoft.com/office/officeart/2005/8/layout/radial6"/>
    <dgm:cxn modelId="{BBC78CDB-8B14-48BB-B3E8-E0485C741BF2}" type="presOf" srcId="{348CD241-7C21-4212-AC29-20FD7E217822}" destId="{B1A8FC5D-78B1-4F06-9A15-C4310DD29631}" srcOrd="0" destOrd="0" presId="urn:microsoft.com/office/officeart/2005/8/layout/radial6"/>
    <dgm:cxn modelId="{2AC36F9A-4557-4C3F-96FE-714A4B3510A1}" type="presOf" srcId="{DC1CE834-043A-40FC-B650-B0FD930D6BFB}" destId="{9A1F7BB8-00CF-43E6-98C0-B0B40470D522}" srcOrd="0" destOrd="0" presId="urn:microsoft.com/office/officeart/2005/8/layout/radial6"/>
    <dgm:cxn modelId="{7BF4CF60-F2B4-4062-9912-A690D582000D}" type="presOf" srcId="{CFB4DD9C-C82C-477B-B466-6EE0E867FA9B}" destId="{B802A42D-CA8A-47CD-9D05-1103DE262207}" srcOrd="0" destOrd="0" presId="urn:microsoft.com/office/officeart/2005/8/layout/radial6"/>
    <dgm:cxn modelId="{7CF61EAE-0097-4668-ACAA-938FCC434907}" type="presOf" srcId="{D1C90491-FB54-43A1-856E-DC110CAC9D81}" destId="{08508C59-1AEF-4685-9C32-E788B12A6CA5}" srcOrd="0" destOrd="0" presId="urn:microsoft.com/office/officeart/2005/8/layout/radial6"/>
    <dgm:cxn modelId="{F54435B4-74D9-488F-853A-5351D8CD0C8B}" type="presParOf" srcId="{9996DCDF-9639-4EE8-B43A-4D71D5F100A7}" destId="{02B08D66-EF31-432B-91FA-DEAF3BD4146C}" srcOrd="0" destOrd="0" presId="urn:microsoft.com/office/officeart/2005/8/layout/radial6"/>
    <dgm:cxn modelId="{CB6CE485-7CA7-4456-AF24-9398F7DF31B8}" type="presParOf" srcId="{9996DCDF-9639-4EE8-B43A-4D71D5F100A7}" destId="{B360699B-C073-47B2-A240-71F3E40D0E3E}" srcOrd="1" destOrd="0" presId="urn:microsoft.com/office/officeart/2005/8/layout/radial6"/>
    <dgm:cxn modelId="{49F2DE3F-C04E-4899-B932-02D2254CDC41}" type="presParOf" srcId="{9996DCDF-9639-4EE8-B43A-4D71D5F100A7}" destId="{FFB2E34C-8CB5-4419-A460-556BFBA0FD4A}" srcOrd="2" destOrd="0" presId="urn:microsoft.com/office/officeart/2005/8/layout/radial6"/>
    <dgm:cxn modelId="{D90445D6-2B3C-4BEE-83EA-7B82058A7499}" type="presParOf" srcId="{9996DCDF-9639-4EE8-B43A-4D71D5F100A7}" destId="{B1A8FC5D-78B1-4F06-9A15-C4310DD29631}" srcOrd="3" destOrd="0" presId="urn:microsoft.com/office/officeart/2005/8/layout/radial6"/>
    <dgm:cxn modelId="{4708EB55-1AC0-4BCF-A5BD-6B8732B95C24}" type="presParOf" srcId="{9996DCDF-9639-4EE8-B43A-4D71D5F100A7}" destId="{08508C59-1AEF-4685-9C32-E788B12A6CA5}" srcOrd="4" destOrd="0" presId="urn:microsoft.com/office/officeart/2005/8/layout/radial6"/>
    <dgm:cxn modelId="{D3D4F5A6-767F-4404-A54E-7BCB74695B68}" type="presParOf" srcId="{9996DCDF-9639-4EE8-B43A-4D71D5F100A7}" destId="{01542345-EBD4-4903-9888-E4EB8BEE629E}" srcOrd="5" destOrd="0" presId="urn:microsoft.com/office/officeart/2005/8/layout/radial6"/>
    <dgm:cxn modelId="{7C3AB4D1-679D-4143-8049-271930844314}" type="presParOf" srcId="{9996DCDF-9639-4EE8-B43A-4D71D5F100A7}" destId="{B802A42D-CA8A-47CD-9D05-1103DE262207}" srcOrd="6" destOrd="0" presId="urn:microsoft.com/office/officeart/2005/8/layout/radial6"/>
    <dgm:cxn modelId="{19F94A82-DDA0-47AA-9492-22CA10A9B3AE}" type="presParOf" srcId="{9996DCDF-9639-4EE8-B43A-4D71D5F100A7}" destId="{9A1F7BB8-00CF-43E6-98C0-B0B40470D522}" srcOrd="7" destOrd="0" presId="urn:microsoft.com/office/officeart/2005/8/layout/radial6"/>
    <dgm:cxn modelId="{706B151C-D105-4317-835B-BE8857423B2C}" type="presParOf" srcId="{9996DCDF-9639-4EE8-B43A-4D71D5F100A7}" destId="{37844875-0402-4803-8722-820EBBA1086C}" srcOrd="8" destOrd="0" presId="urn:microsoft.com/office/officeart/2005/8/layout/radial6"/>
    <dgm:cxn modelId="{43665D0C-2A80-4293-BEE4-0CCCB87D37B6}" type="presParOf" srcId="{9996DCDF-9639-4EE8-B43A-4D71D5F100A7}" destId="{C1E94190-D508-4EA4-9C8C-FCE25503300D}" srcOrd="9" destOrd="0" presId="urn:microsoft.com/office/officeart/2005/8/layout/radial6"/>
    <dgm:cxn modelId="{06FAB277-C0F0-4A04-9B81-7BB349394C65}" type="presParOf" srcId="{9996DCDF-9639-4EE8-B43A-4D71D5F100A7}" destId="{82623364-0253-423E-AD13-F653B6226AAA}" srcOrd="10" destOrd="0" presId="urn:microsoft.com/office/officeart/2005/8/layout/radial6"/>
    <dgm:cxn modelId="{3AFF6842-A633-484C-865E-E90D746AA8D2}" type="presParOf" srcId="{9996DCDF-9639-4EE8-B43A-4D71D5F100A7}" destId="{8BA30842-7AFB-48B4-8FC5-9694CAD6237E}" srcOrd="11" destOrd="0" presId="urn:microsoft.com/office/officeart/2005/8/layout/radial6"/>
    <dgm:cxn modelId="{454C2580-A382-4C40-A1AE-236ADB0D7B36}" type="presParOf" srcId="{9996DCDF-9639-4EE8-B43A-4D71D5F100A7}" destId="{F0F2FE42-D545-47DA-8A60-E920D04B1E54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3EB8B-B0A8-4C31-A250-96F9CBA9AF3A}">
      <dsp:nvSpPr>
        <dsp:cNvPr id="0" name=""/>
        <dsp:cNvSpPr/>
      </dsp:nvSpPr>
      <dsp:spPr>
        <a:xfrm>
          <a:off x="2336799" y="1158239"/>
          <a:ext cx="1422399" cy="14224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DFE9990-FA0F-4FB9-8F9D-FC0D19C8C6D3}">
      <dsp:nvSpPr>
        <dsp:cNvPr id="0" name=""/>
        <dsp:cNvSpPr/>
      </dsp:nvSpPr>
      <dsp:spPr>
        <a:xfrm>
          <a:off x="2223008" y="0"/>
          <a:ext cx="1649984" cy="9550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Vascular</a:t>
          </a:r>
          <a:endParaRPr lang="en-US" sz="2500" kern="1200" dirty="0"/>
        </a:p>
      </dsp:txBody>
      <dsp:txXfrm>
        <a:off x="2223008" y="0"/>
        <a:ext cx="1649984" cy="955040"/>
      </dsp:txXfrm>
    </dsp:sp>
    <dsp:sp modelId="{968B1DE0-E99C-4118-A98D-251A9131657B}">
      <dsp:nvSpPr>
        <dsp:cNvPr id="0" name=""/>
        <dsp:cNvSpPr/>
      </dsp:nvSpPr>
      <dsp:spPr>
        <a:xfrm>
          <a:off x="2877880" y="1551228"/>
          <a:ext cx="1422399" cy="14224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19E37F3-8104-44E9-858A-D7C73B9B077B}">
      <dsp:nvSpPr>
        <dsp:cNvPr id="0" name=""/>
        <dsp:cNvSpPr/>
      </dsp:nvSpPr>
      <dsp:spPr>
        <a:xfrm>
          <a:off x="4413504" y="1259840"/>
          <a:ext cx="1479295" cy="103632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Spine</a:t>
          </a:r>
          <a:endParaRPr lang="en-US" sz="2500" kern="1200" dirty="0"/>
        </a:p>
      </dsp:txBody>
      <dsp:txXfrm>
        <a:off x="4413504" y="1259840"/>
        <a:ext cx="1479295" cy="1036320"/>
      </dsp:txXfrm>
    </dsp:sp>
    <dsp:sp modelId="{BF46945B-DDDC-460A-ABF8-3F785191BC0B}">
      <dsp:nvSpPr>
        <dsp:cNvPr id="0" name=""/>
        <dsp:cNvSpPr/>
      </dsp:nvSpPr>
      <dsp:spPr>
        <a:xfrm>
          <a:off x="2671348" y="2187651"/>
          <a:ext cx="1422399" cy="14224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FE89B4B-15DD-429B-8361-BC89883A10BB}">
      <dsp:nvSpPr>
        <dsp:cNvPr id="0" name=""/>
        <dsp:cNvSpPr/>
      </dsp:nvSpPr>
      <dsp:spPr>
        <a:xfrm>
          <a:off x="4185920" y="3027680"/>
          <a:ext cx="1479295" cy="103632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Pediatrics</a:t>
          </a:r>
          <a:endParaRPr lang="en-US" sz="2500" kern="1200" dirty="0"/>
        </a:p>
      </dsp:txBody>
      <dsp:txXfrm>
        <a:off x="4185920" y="3027680"/>
        <a:ext cx="1479295" cy="1036320"/>
      </dsp:txXfrm>
    </dsp:sp>
    <dsp:sp modelId="{C92F4683-08B4-4A9B-8550-5FC371E3D991}">
      <dsp:nvSpPr>
        <dsp:cNvPr id="0" name=""/>
        <dsp:cNvSpPr/>
      </dsp:nvSpPr>
      <dsp:spPr>
        <a:xfrm>
          <a:off x="2002251" y="2187651"/>
          <a:ext cx="1422399" cy="14224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E21AFA-A2B8-470C-87FC-986D36F641A4}">
      <dsp:nvSpPr>
        <dsp:cNvPr id="0" name=""/>
        <dsp:cNvSpPr/>
      </dsp:nvSpPr>
      <dsp:spPr>
        <a:xfrm>
          <a:off x="430784" y="3027680"/>
          <a:ext cx="1479295" cy="103632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Brain </a:t>
          </a:r>
          <a:endParaRPr lang="en-US" sz="2500" kern="1200" dirty="0"/>
        </a:p>
      </dsp:txBody>
      <dsp:txXfrm>
        <a:off x="430784" y="3027680"/>
        <a:ext cx="1479295" cy="1036320"/>
      </dsp:txXfrm>
    </dsp:sp>
    <dsp:sp modelId="{E35337B3-A7A7-43BA-AA70-AE7470D653E0}">
      <dsp:nvSpPr>
        <dsp:cNvPr id="0" name=""/>
        <dsp:cNvSpPr/>
      </dsp:nvSpPr>
      <dsp:spPr>
        <a:xfrm>
          <a:off x="1795719" y="1551228"/>
          <a:ext cx="1422399" cy="14224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6BCB85D-8458-486A-AFE4-9662294C9CDF}">
      <dsp:nvSpPr>
        <dsp:cNvPr id="0" name=""/>
        <dsp:cNvSpPr/>
      </dsp:nvSpPr>
      <dsp:spPr>
        <a:xfrm>
          <a:off x="203200" y="1259840"/>
          <a:ext cx="1479295" cy="103632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Functional</a:t>
          </a:r>
          <a:endParaRPr lang="en-US" sz="2500" kern="1200" dirty="0"/>
        </a:p>
      </dsp:txBody>
      <dsp:txXfrm>
        <a:off x="203200" y="1259840"/>
        <a:ext cx="1479295" cy="1036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CF71F-60F6-4FF5-9D4C-CA6DBA971A1A}">
      <dsp:nvSpPr>
        <dsp:cNvPr id="0" name=""/>
        <dsp:cNvSpPr/>
      </dsp:nvSpPr>
      <dsp:spPr>
        <a:xfrm>
          <a:off x="5476145" y="2926847"/>
          <a:ext cx="2801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196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609238" y="2965562"/>
        <a:ext cx="14009" cy="14009"/>
      </dsp:txXfrm>
    </dsp:sp>
    <dsp:sp modelId="{3C182066-9D02-4CC9-B162-500D82E43ECE}">
      <dsp:nvSpPr>
        <dsp:cNvPr id="0" name=""/>
        <dsp:cNvSpPr/>
      </dsp:nvSpPr>
      <dsp:spPr>
        <a:xfrm>
          <a:off x="3794964" y="2926847"/>
          <a:ext cx="2801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196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928058" y="2965562"/>
        <a:ext cx="14009" cy="14009"/>
      </dsp:txXfrm>
    </dsp:sp>
    <dsp:sp modelId="{C409C292-AAEE-49B6-9900-27E3FDC07CAE}">
      <dsp:nvSpPr>
        <dsp:cNvPr id="0" name=""/>
        <dsp:cNvSpPr/>
      </dsp:nvSpPr>
      <dsp:spPr>
        <a:xfrm>
          <a:off x="2113783" y="2926847"/>
          <a:ext cx="2801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196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246877" y="2965562"/>
        <a:ext cx="14009" cy="14009"/>
      </dsp:txXfrm>
    </dsp:sp>
    <dsp:sp modelId="{2BC88C17-8CAD-4AAF-8EF3-B8F4366F2E8D}">
      <dsp:nvSpPr>
        <dsp:cNvPr id="0" name=""/>
        <dsp:cNvSpPr/>
      </dsp:nvSpPr>
      <dsp:spPr>
        <a:xfrm>
          <a:off x="432602" y="2171700"/>
          <a:ext cx="280196" cy="800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0098" y="0"/>
              </a:lnTo>
              <a:lnTo>
                <a:pt x="140098" y="800867"/>
              </a:lnTo>
              <a:lnTo>
                <a:pt x="280196" y="8008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51489" y="2550921"/>
        <a:ext cx="42423" cy="42423"/>
      </dsp:txXfrm>
    </dsp:sp>
    <dsp:sp modelId="{55A186F4-38CE-4432-A158-340875DC5B5D}">
      <dsp:nvSpPr>
        <dsp:cNvPr id="0" name=""/>
        <dsp:cNvSpPr/>
      </dsp:nvSpPr>
      <dsp:spPr>
        <a:xfrm>
          <a:off x="5476145" y="2392935"/>
          <a:ext cx="2801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196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609238" y="2431650"/>
        <a:ext cx="14009" cy="14009"/>
      </dsp:txXfrm>
    </dsp:sp>
    <dsp:sp modelId="{67B48007-FEBC-4626-BE50-89F303F4B6F7}">
      <dsp:nvSpPr>
        <dsp:cNvPr id="0" name=""/>
        <dsp:cNvSpPr/>
      </dsp:nvSpPr>
      <dsp:spPr>
        <a:xfrm>
          <a:off x="3794964" y="2392935"/>
          <a:ext cx="2801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196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928058" y="2431650"/>
        <a:ext cx="14009" cy="14009"/>
      </dsp:txXfrm>
    </dsp:sp>
    <dsp:sp modelId="{AA31E34D-CB04-4E9D-84BF-CA912447FB95}">
      <dsp:nvSpPr>
        <dsp:cNvPr id="0" name=""/>
        <dsp:cNvSpPr/>
      </dsp:nvSpPr>
      <dsp:spPr>
        <a:xfrm>
          <a:off x="2113783" y="2392935"/>
          <a:ext cx="2801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196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246877" y="2431650"/>
        <a:ext cx="14009" cy="14009"/>
      </dsp:txXfrm>
    </dsp:sp>
    <dsp:sp modelId="{CDAE9712-A848-4AA8-B34D-506321343010}">
      <dsp:nvSpPr>
        <dsp:cNvPr id="0" name=""/>
        <dsp:cNvSpPr/>
      </dsp:nvSpPr>
      <dsp:spPr>
        <a:xfrm>
          <a:off x="432602" y="2171700"/>
          <a:ext cx="280196" cy="266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0098" y="0"/>
              </a:lnTo>
              <a:lnTo>
                <a:pt x="140098" y="266955"/>
              </a:lnTo>
              <a:lnTo>
                <a:pt x="280196" y="2669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63026" y="2295502"/>
        <a:ext cx="19350" cy="19350"/>
      </dsp:txXfrm>
    </dsp:sp>
    <dsp:sp modelId="{3135F163-7B1C-4960-A1FC-51125AD0CF9F}">
      <dsp:nvSpPr>
        <dsp:cNvPr id="0" name=""/>
        <dsp:cNvSpPr/>
      </dsp:nvSpPr>
      <dsp:spPr>
        <a:xfrm>
          <a:off x="3794964" y="1859024"/>
          <a:ext cx="2801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196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928058" y="1897739"/>
        <a:ext cx="14009" cy="14009"/>
      </dsp:txXfrm>
    </dsp:sp>
    <dsp:sp modelId="{1CD34311-18B6-4958-A1A9-EE7A1A438EF5}">
      <dsp:nvSpPr>
        <dsp:cNvPr id="0" name=""/>
        <dsp:cNvSpPr/>
      </dsp:nvSpPr>
      <dsp:spPr>
        <a:xfrm>
          <a:off x="2113783" y="1859024"/>
          <a:ext cx="2801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196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246877" y="1897739"/>
        <a:ext cx="14009" cy="14009"/>
      </dsp:txXfrm>
    </dsp:sp>
    <dsp:sp modelId="{EE68E029-DF04-42E3-AD84-933746B5AE97}">
      <dsp:nvSpPr>
        <dsp:cNvPr id="0" name=""/>
        <dsp:cNvSpPr/>
      </dsp:nvSpPr>
      <dsp:spPr>
        <a:xfrm>
          <a:off x="432602" y="1904744"/>
          <a:ext cx="280196" cy="266955"/>
        </a:xfrm>
        <a:custGeom>
          <a:avLst/>
          <a:gdLst/>
          <a:ahLst/>
          <a:cxnLst/>
          <a:rect l="0" t="0" r="0" b="0"/>
          <a:pathLst>
            <a:path>
              <a:moveTo>
                <a:pt x="0" y="266955"/>
              </a:moveTo>
              <a:lnTo>
                <a:pt x="140098" y="266955"/>
              </a:lnTo>
              <a:lnTo>
                <a:pt x="140098" y="0"/>
              </a:lnTo>
              <a:lnTo>
                <a:pt x="28019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63026" y="2028546"/>
        <a:ext cx="19350" cy="19350"/>
      </dsp:txXfrm>
    </dsp:sp>
    <dsp:sp modelId="{C4AB0C39-6D23-48A2-AF4B-A855919499E4}">
      <dsp:nvSpPr>
        <dsp:cNvPr id="0" name=""/>
        <dsp:cNvSpPr/>
      </dsp:nvSpPr>
      <dsp:spPr>
        <a:xfrm>
          <a:off x="3794964" y="1325112"/>
          <a:ext cx="2801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196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928058" y="1363827"/>
        <a:ext cx="14009" cy="14009"/>
      </dsp:txXfrm>
    </dsp:sp>
    <dsp:sp modelId="{EC927D3F-E6D8-4E74-92B6-4C7B07D8E40A}">
      <dsp:nvSpPr>
        <dsp:cNvPr id="0" name=""/>
        <dsp:cNvSpPr/>
      </dsp:nvSpPr>
      <dsp:spPr>
        <a:xfrm>
          <a:off x="2113783" y="1325112"/>
          <a:ext cx="2801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196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246877" y="1363827"/>
        <a:ext cx="14009" cy="14009"/>
      </dsp:txXfrm>
    </dsp:sp>
    <dsp:sp modelId="{58DA36BE-6F40-42B9-8E9C-1458C9A1162C}">
      <dsp:nvSpPr>
        <dsp:cNvPr id="0" name=""/>
        <dsp:cNvSpPr/>
      </dsp:nvSpPr>
      <dsp:spPr>
        <a:xfrm>
          <a:off x="432602" y="1370832"/>
          <a:ext cx="280196" cy="800867"/>
        </a:xfrm>
        <a:custGeom>
          <a:avLst/>
          <a:gdLst/>
          <a:ahLst/>
          <a:cxnLst/>
          <a:rect l="0" t="0" r="0" b="0"/>
          <a:pathLst>
            <a:path>
              <a:moveTo>
                <a:pt x="0" y="800867"/>
              </a:moveTo>
              <a:lnTo>
                <a:pt x="140098" y="800867"/>
              </a:lnTo>
              <a:lnTo>
                <a:pt x="140098" y="0"/>
              </a:lnTo>
              <a:lnTo>
                <a:pt x="28019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51489" y="1750054"/>
        <a:ext cx="42423" cy="42423"/>
      </dsp:txXfrm>
    </dsp:sp>
    <dsp:sp modelId="{030A159D-FD77-49DA-A963-DFCD2E8551B8}">
      <dsp:nvSpPr>
        <dsp:cNvPr id="0" name=""/>
        <dsp:cNvSpPr/>
      </dsp:nvSpPr>
      <dsp:spPr>
        <a:xfrm rot="16200000">
          <a:off x="-904986" y="1958135"/>
          <a:ext cx="2248048" cy="4271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Chief NP</a:t>
          </a:r>
          <a:endParaRPr lang="en-US" sz="2800" kern="1200" dirty="0"/>
        </a:p>
      </dsp:txBody>
      <dsp:txXfrm>
        <a:off x="-904986" y="1958135"/>
        <a:ext cx="2248048" cy="427129"/>
      </dsp:txXfrm>
    </dsp:sp>
    <dsp:sp modelId="{3C45DE49-3691-49A9-A79C-67586AD2E556}">
      <dsp:nvSpPr>
        <dsp:cNvPr id="0" name=""/>
        <dsp:cNvSpPr/>
      </dsp:nvSpPr>
      <dsp:spPr>
        <a:xfrm>
          <a:off x="712799" y="1157267"/>
          <a:ext cx="1400984" cy="4271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Peds NP</a:t>
          </a:r>
          <a:endParaRPr lang="en-US" sz="1200" kern="1200" dirty="0"/>
        </a:p>
      </dsp:txBody>
      <dsp:txXfrm>
        <a:off x="712799" y="1157267"/>
        <a:ext cx="1400984" cy="427129"/>
      </dsp:txXfrm>
    </dsp:sp>
    <dsp:sp modelId="{E553E911-0D32-4C92-B280-55FF04391437}">
      <dsp:nvSpPr>
        <dsp:cNvPr id="0" name=""/>
        <dsp:cNvSpPr/>
      </dsp:nvSpPr>
      <dsp:spPr>
        <a:xfrm>
          <a:off x="2393980" y="1157267"/>
          <a:ext cx="1400984" cy="4271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Peds NP</a:t>
          </a:r>
          <a:endParaRPr lang="en-US" sz="1200" kern="1200" dirty="0"/>
        </a:p>
      </dsp:txBody>
      <dsp:txXfrm>
        <a:off x="2393980" y="1157267"/>
        <a:ext cx="1400984" cy="427129"/>
      </dsp:txXfrm>
    </dsp:sp>
    <dsp:sp modelId="{294CDE05-BF69-4269-8BD3-3EF96C122DBA}">
      <dsp:nvSpPr>
        <dsp:cNvPr id="0" name=""/>
        <dsp:cNvSpPr/>
      </dsp:nvSpPr>
      <dsp:spPr>
        <a:xfrm>
          <a:off x="4075161" y="1157267"/>
          <a:ext cx="1400984" cy="4271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Craniofacial Coordinator</a:t>
          </a:r>
          <a:endParaRPr lang="en-US" sz="1200" kern="1200" dirty="0"/>
        </a:p>
      </dsp:txBody>
      <dsp:txXfrm>
        <a:off x="4075161" y="1157267"/>
        <a:ext cx="1400984" cy="427129"/>
      </dsp:txXfrm>
    </dsp:sp>
    <dsp:sp modelId="{043E5A1A-2252-4768-8121-4CD671F314F8}">
      <dsp:nvSpPr>
        <dsp:cNvPr id="0" name=""/>
        <dsp:cNvSpPr/>
      </dsp:nvSpPr>
      <dsp:spPr>
        <a:xfrm>
          <a:off x="712799" y="1691179"/>
          <a:ext cx="1400984" cy="4271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Brain  PA</a:t>
          </a:r>
          <a:endParaRPr lang="en-US" sz="1200" kern="1200" dirty="0"/>
        </a:p>
      </dsp:txBody>
      <dsp:txXfrm>
        <a:off x="712799" y="1691179"/>
        <a:ext cx="1400984" cy="427129"/>
      </dsp:txXfrm>
    </dsp:sp>
    <dsp:sp modelId="{B70FFDF3-A811-482F-AC1B-B2030AC412CE}">
      <dsp:nvSpPr>
        <dsp:cNvPr id="0" name=""/>
        <dsp:cNvSpPr/>
      </dsp:nvSpPr>
      <dsp:spPr>
        <a:xfrm>
          <a:off x="2393980" y="1691179"/>
          <a:ext cx="1400984" cy="4271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Brain NP</a:t>
          </a:r>
          <a:endParaRPr lang="en-US" sz="1200" kern="1200" dirty="0"/>
        </a:p>
      </dsp:txBody>
      <dsp:txXfrm>
        <a:off x="2393980" y="1691179"/>
        <a:ext cx="1400984" cy="427129"/>
      </dsp:txXfrm>
    </dsp:sp>
    <dsp:sp modelId="{E387E23A-1DBF-4F27-93DE-DB62AE79AB9C}">
      <dsp:nvSpPr>
        <dsp:cNvPr id="0" name=""/>
        <dsp:cNvSpPr/>
      </dsp:nvSpPr>
      <dsp:spPr>
        <a:xfrm>
          <a:off x="4075161" y="1691179"/>
          <a:ext cx="1400984" cy="4271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Brain NP Research</a:t>
          </a:r>
          <a:endParaRPr lang="en-US" sz="1200" kern="1200" dirty="0"/>
        </a:p>
      </dsp:txBody>
      <dsp:txXfrm>
        <a:off x="4075161" y="1691179"/>
        <a:ext cx="1400984" cy="427129"/>
      </dsp:txXfrm>
    </dsp:sp>
    <dsp:sp modelId="{E3A09C95-4CD0-4455-9874-EFA80795789C}">
      <dsp:nvSpPr>
        <dsp:cNvPr id="0" name=""/>
        <dsp:cNvSpPr/>
      </dsp:nvSpPr>
      <dsp:spPr>
        <a:xfrm>
          <a:off x="712799" y="2225091"/>
          <a:ext cx="1400984" cy="4271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Vascular NP</a:t>
          </a:r>
          <a:endParaRPr lang="en-US" sz="1200" kern="1200" dirty="0"/>
        </a:p>
      </dsp:txBody>
      <dsp:txXfrm>
        <a:off x="712799" y="2225091"/>
        <a:ext cx="1400984" cy="427129"/>
      </dsp:txXfrm>
    </dsp:sp>
    <dsp:sp modelId="{CD5DBB5D-5F89-4726-BF8C-5819CD8BEEC3}">
      <dsp:nvSpPr>
        <dsp:cNvPr id="0" name=""/>
        <dsp:cNvSpPr/>
      </dsp:nvSpPr>
      <dsp:spPr>
        <a:xfrm>
          <a:off x="2393980" y="2225091"/>
          <a:ext cx="1400984" cy="4271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Vascular NP</a:t>
          </a:r>
          <a:endParaRPr lang="en-US" sz="1200" kern="1200" dirty="0"/>
        </a:p>
      </dsp:txBody>
      <dsp:txXfrm>
        <a:off x="2393980" y="2225091"/>
        <a:ext cx="1400984" cy="427129"/>
      </dsp:txXfrm>
    </dsp:sp>
    <dsp:sp modelId="{817E17F7-E8D9-4A5D-AFB6-7D51F154D7BF}">
      <dsp:nvSpPr>
        <dsp:cNvPr id="0" name=""/>
        <dsp:cNvSpPr/>
      </dsp:nvSpPr>
      <dsp:spPr>
        <a:xfrm>
          <a:off x="4075161" y="2225091"/>
          <a:ext cx="1400984" cy="4271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Brain/Vasc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NP</a:t>
          </a:r>
          <a:endParaRPr lang="en-US" sz="1200" kern="1200" dirty="0"/>
        </a:p>
      </dsp:txBody>
      <dsp:txXfrm>
        <a:off x="4075161" y="2225091"/>
        <a:ext cx="1400984" cy="427129"/>
      </dsp:txXfrm>
    </dsp:sp>
    <dsp:sp modelId="{1380E4B6-A455-42D7-94AB-F88D76CEC71C}">
      <dsp:nvSpPr>
        <dsp:cNvPr id="0" name=""/>
        <dsp:cNvSpPr/>
      </dsp:nvSpPr>
      <dsp:spPr>
        <a:xfrm>
          <a:off x="5756342" y="2225091"/>
          <a:ext cx="1400984" cy="4271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Brain/Vasc RN</a:t>
          </a:r>
          <a:endParaRPr lang="en-US" sz="1200" kern="1200" dirty="0"/>
        </a:p>
      </dsp:txBody>
      <dsp:txXfrm>
        <a:off x="5756342" y="2225091"/>
        <a:ext cx="1400984" cy="427129"/>
      </dsp:txXfrm>
    </dsp:sp>
    <dsp:sp modelId="{8016F8C9-AEAB-49E9-864A-DF9130E5B5F9}">
      <dsp:nvSpPr>
        <dsp:cNvPr id="0" name=""/>
        <dsp:cNvSpPr/>
      </dsp:nvSpPr>
      <dsp:spPr>
        <a:xfrm>
          <a:off x="712799" y="2759002"/>
          <a:ext cx="1400984" cy="4271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Spine NP</a:t>
          </a:r>
          <a:endParaRPr lang="en-US" sz="1200" kern="1200" dirty="0"/>
        </a:p>
      </dsp:txBody>
      <dsp:txXfrm>
        <a:off x="712799" y="2759002"/>
        <a:ext cx="1400984" cy="427129"/>
      </dsp:txXfrm>
    </dsp:sp>
    <dsp:sp modelId="{6D5A1489-0E6E-4BF3-A391-CCFDD2B159F6}">
      <dsp:nvSpPr>
        <dsp:cNvPr id="0" name=""/>
        <dsp:cNvSpPr/>
      </dsp:nvSpPr>
      <dsp:spPr>
        <a:xfrm>
          <a:off x="2393980" y="2759002"/>
          <a:ext cx="1400984" cy="4271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Spine NP</a:t>
          </a:r>
          <a:endParaRPr lang="en-US" sz="1200" kern="1200" dirty="0"/>
        </a:p>
      </dsp:txBody>
      <dsp:txXfrm>
        <a:off x="2393980" y="2759002"/>
        <a:ext cx="1400984" cy="427129"/>
      </dsp:txXfrm>
    </dsp:sp>
    <dsp:sp modelId="{E82C5720-3DB2-42F3-945B-1F0F0655B6A3}">
      <dsp:nvSpPr>
        <dsp:cNvPr id="0" name=""/>
        <dsp:cNvSpPr/>
      </dsp:nvSpPr>
      <dsp:spPr>
        <a:xfrm>
          <a:off x="4075161" y="2759002"/>
          <a:ext cx="1400984" cy="4271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Spine RN</a:t>
          </a:r>
          <a:endParaRPr lang="en-US" sz="1200" kern="1200" dirty="0"/>
        </a:p>
      </dsp:txBody>
      <dsp:txXfrm>
        <a:off x="4075161" y="2759002"/>
        <a:ext cx="1400984" cy="427129"/>
      </dsp:txXfrm>
    </dsp:sp>
    <dsp:sp modelId="{D6F3D254-F8BB-4C36-88D1-9B8E99978231}">
      <dsp:nvSpPr>
        <dsp:cNvPr id="0" name=""/>
        <dsp:cNvSpPr/>
      </dsp:nvSpPr>
      <dsp:spPr>
        <a:xfrm>
          <a:off x="5756342" y="2759002"/>
          <a:ext cx="1400984" cy="4271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Spine RN</a:t>
          </a:r>
          <a:endParaRPr lang="en-US" sz="1200" kern="1200" dirty="0"/>
        </a:p>
      </dsp:txBody>
      <dsp:txXfrm>
        <a:off x="5756342" y="2759002"/>
        <a:ext cx="1400984" cy="4271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2FE42-D545-47DA-8A60-E920D04B1E54}">
      <dsp:nvSpPr>
        <dsp:cNvPr id="0" name=""/>
        <dsp:cNvSpPr/>
      </dsp:nvSpPr>
      <dsp:spPr>
        <a:xfrm>
          <a:off x="2437307" y="503923"/>
          <a:ext cx="3376076" cy="3376076"/>
        </a:xfrm>
        <a:prstGeom prst="blockArc">
          <a:avLst>
            <a:gd name="adj1" fmla="val 10807717"/>
            <a:gd name="adj2" fmla="val 16115936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94190-D508-4EA4-9C8C-FCE25503300D}">
      <dsp:nvSpPr>
        <dsp:cNvPr id="0" name=""/>
        <dsp:cNvSpPr/>
      </dsp:nvSpPr>
      <dsp:spPr>
        <a:xfrm>
          <a:off x="2437306" y="504416"/>
          <a:ext cx="3376076" cy="3376076"/>
        </a:xfrm>
        <a:prstGeom prst="blockArc">
          <a:avLst>
            <a:gd name="adj1" fmla="val 5399279"/>
            <a:gd name="adj2" fmla="val 10808745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2A42D-CA8A-47CD-9D05-1103DE262207}">
      <dsp:nvSpPr>
        <dsp:cNvPr id="0" name=""/>
        <dsp:cNvSpPr/>
      </dsp:nvSpPr>
      <dsp:spPr>
        <a:xfrm>
          <a:off x="2427004" y="504450"/>
          <a:ext cx="3376076" cy="3376076"/>
        </a:xfrm>
        <a:prstGeom prst="blockArc">
          <a:avLst>
            <a:gd name="adj1" fmla="val 58797"/>
            <a:gd name="adj2" fmla="val 53778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8FC5D-78B1-4F06-9A15-C4310DD29631}">
      <dsp:nvSpPr>
        <dsp:cNvPr id="0" name=""/>
        <dsp:cNvSpPr/>
      </dsp:nvSpPr>
      <dsp:spPr>
        <a:xfrm>
          <a:off x="2427010" y="504142"/>
          <a:ext cx="3376076" cy="3376076"/>
        </a:xfrm>
        <a:prstGeom prst="blockArc">
          <a:avLst>
            <a:gd name="adj1" fmla="val 16137411"/>
            <a:gd name="adj2" fmla="val 59438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08D66-EF31-432B-91FA-DEAF3BD4146C}">
      <dsp:nvSpPr>
        <dsp:cNvPr id="0" name=""/>
        <dsp:cNvSpPr/>
      </dsp:nvSpPr>
      <dsp:spPr>
        <a:xfrm>
          <a:off x="3307477" y="1414901"/>
          <a:ext cx="1555105" cy="15551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PE</a:t>
          </a:r>
          <a:endParaRPr lang="en-US" sz="2000" kern="1200" dirty="0"/>
        </a:p>
      </dsp:txBody>
      <dsp:txXfrm>
        <a:off x="3535217" y="1642641"/>
        <a:ext cx="1099625" cy="1099625"/>
      </dsp:txXfrm>
    </dsp:sp>
    <dsp:sp modelId="{B360699B-C073-47B2-A240-71F3E40D0E3E}">
      <dsp:nvSpPr>
        <dsp:cNvPr id="0" name=""/>
        <dsp:cNvSpPr/>
      </dsp:nvSpPr>
      <dsp:spPr>
        <a:xfrm>
          <a:off x="3540743" y="-355377"/>
          <a:ext cx="1088573" cy="17979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MD</a:t>
          </a:r>
          <a:endParaRPr lang="en-US" sz="1400" kern="1200" dirty="0"/>
        </a:p>
      </dsp:txBody>
      <dsp:txXfrm>
        <a:off x="3700161" y="-92071"/>
        <a:ext cx="769737" cy="1271352"/>
      </dsp:txXfrm>
    </dsp:sp>
    <dsp:sp modelId="{08508C59-1AEF-4685-9C32-E788B12A6CA5}">
      <dsp:nvSpPr>
        <dsp:cNvPr id="0" name=""/>
        <dsp:cNvSpPr/>
      </dsp:nvSpPr>
      <dsp:spPr>
        <a:xfrm>
          <a:off x="4800601" y="1676401"/>
          <a:ext cx="1926100" cy="10885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Admin Coordinator</a:t>
          </a:r>
          <a:endParaRPr lang="en-US" sz="1100" kern="1200" dirty="0"/>
        </a:p>
      </dsp:txBody>
      <dsp:txXfrm>
        <a:off x="5082672" y="1835819"/>
        <a:ext cx="1361958" cy="769737"/>
      </dsp:txXfrm>
    </dsp:sp>
    <dsp:sp modelId="{9A1F7BB8-00CF-43E6-98C0-B0B40470D522}">
      <dsp:nvSpPr>
        <dsp:cNvPr id="0" name=""/>
        <dsp:cNvSpPr/>
      </dsp:nvSpPr>
      <dsp:spPr>
        <a:xfrm>
          <a:off x="3581403" y="2937793"/>
          <a:ext cx="1088573" cy="18070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Patient Coordinator</a:t>
          </a:r>
          <a:endParaRPr lang="en-US" sz="1100" kern="1200" dirty="0"/>
        </a:p>
      </dsp:txBody>
      <dsp:txXfrm>
        <a:off x="3740821" y="3202425"/>
        <a:ext cx="769737" cy="1277757"/>
      </dsp:txXfrm>
    </dsp:sp>
    <dsp:sp modelId="{82623364-0253-423E-AD13-F653B6226AAA}">
      <dsp:nvSpPr>
        <dsp:cNvPr id="0" name=""/>
        <dsp:cNvSpPr/>
      </dsp:nvSpPr>
      <dsp:spPr>
        <a:xfrm>
          <a:off x="1572990" y="1643973"/>
          <a:ext cx="1807021" cy="10885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Surgery Coordinator</a:t>
          </a:r>
          <a:endParaRPr lang="en-US" sz="1100" kern="1200" dirty="0"/>
        </a:p>
      </dsp:txBody>
      <dsp:txXfrm>
        <a:off x="1837622" y="1803391"/>
        <a:ext cx="1277757" cy="769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88DA2-C264-481B-86FA-267CBB29EBFD}" type="datetimeFigureOut">
              <a:rPr lang="en-US" smtClean="0"/>
              <a:pPr/>
              <a:t>9/17/2012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E1679-C60C-4AAA-8A2A-FDFC34B0E4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2227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pubmed?term=Herrmann%20LL%5bAuthor%5d&amp;cauthor=true&amp;cauthor_uid=15924563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ncbi.nlm.nih.gov/pubmed?term=Zabramski%20JM%5bAuthor%5d&amp;cauthor=true&amp;cauthor_uid=15924563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Wikipedia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E1679-C60C-4AAA-8A2A-FDFC34B0E47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5429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Tandem practice model: a model for physician-nurse practitioner collaboration in a specialty practice, neurosurgery.</a:t>
            </a:r>
          </a:p>
          <a:p>
            <a:r>
              <a:rPr lang="en-US" dirty="0" smtClean="0">
                <a:hlinkClick r:id="rId3" action="ppaction://hlinkfile"/>
              </a:rPr>
              <a:t>Herrmann LL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file"/>
              </a:rPr>
              <a:t>Zabramski JM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Source</a:t>
            </a:r>
          </a:p>
          <a:p>
            <a:r>
              <a:rPr lang="en-US" dirty="0" smtClean="0"/>
              <a:t>Neurosurgical Associates, Ltd., Barrow Neurological Institute, Phoenix, AZ 85013, USA. linda.herrmann@bnaneuro.net</a:t>
            </a:r>
          </a:p>
          <a:p>
            <a:r>
              <a:rPr lang="en-US" dirty="0" smtClean="0">
                <a:hlinkClick r:id="" action="ppaction://hlinkfile" tooltip="Journal of the American Academy of Nurse Practitioners."/>
              </a:rPr>
              <a:t>J Am Acad Nurse Pract.</a:t>
            </a:r>
            <a:r>
              <a:rPr lang="en-US" dirty="0" smtClean="0"/>
              <a:t> 2005 Jun;17(6):213-8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E1679-C60C-4AAA-8A2A-FDFC34B0E47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376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98EE-797E-4A43-94BE-4D84FC053F36}" type="datetimeFigureOut">
              <a:rPr lang="en-US" smtClean="0"/>
              <a:pPr/>
              <a:t>9/17/2012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452A-FBA7-4187-AB41-D89F990E99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98EE-797E-4A43-94BE-4D84FC053F36}" type="datetimeFigureOut">
              <a:rPr lang="en-US" smtClean="0"/>
              <a:pPr/>
              <a:t>9/17/2012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452A-FBA7-4187-AB41-D89F990E99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98EE-797E-4A43-94BE-4D84FC053F36}" type="datetimeFigureOut">
              <a:rPr lang="en-US" smtClean="0"/>
              <a:pPr/>
              <a:t>9/17/2012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452A-FBA7-4187-AB41-D89F990E99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98EE-797E-4A43-94BE-4D84FC053F36}" type="datetimeFigureOut">
              <a:rPr lang="en-US" smtClean="0"/>
              <a:pPr/>
              <a:t>9/17/2012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452A-FBA7-4187-AB41-D89F990E99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98EE-797E-4A43-94BE-4D84FC053F36}" type="datetimeFigureOut">
              <a:rPr lang="en-US" smtClean="0"/>
              <a:pPr/>
              <a:t>9/17/2012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452A-FBA7-4187-AB41-D89F990E99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98EE-797E-4A43-94BE-4D84FC053F36}" type="datetimeFigureOut">
              <a:rPr lang="en-US" smtClean="0"/>
              <a:pPr/>
              <a:t>9/17/2012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452A-FBA7-4187-AB41-D89F990E99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98EE-797E-4A43-94BE-4D84FC053F36}" type="datetimeFigureOut">
              <a:rPr lang="en-US" smtClean="0"/>
              <a:pPr/>
              <a:t>9/17/2012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452A-FBA7-4187-AB41-D89F990E99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98EE-797E-4A43-94BE-4D84FC053F36}" type="datetimeFigureOut">
              <a:rPr lang="en-US" smtClean="0"/>
              <a:pPr/>
              <a:t>9/17/2012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452A-FBA7-4187-AB41-D89F990E99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98EE-797E-4A43-94BE-4D84FC053F36}" type="datetimeFigureOut">
              <a:rPr lang="en-US" smtClean="0"/>
              <a:pPr/>
              <a:t>9/17/2012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452A-FBA7-4187-AB41-D89F990E99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98EE-797E-4A43-94BE-4D84FC053F36}" type="datetimeFigureOut">
              <a:rPr lang="en-US" smtClean="0"/>
              <a:pPr/>
              <a:t>9/17/2012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452A-FBA7-4187-AB41-D89F990E99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98EE-797E-4A43-94BE-4D84FC053F36}" type="datetimeFigureOut">
              <a:rPr lang="en-US" smtClean="0"/>
              <a:pPr/>
              <a:t>9/17/2012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B1C452A-FBA7-4187-AB41-D89F990E99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60A98EE-797E-4A43-94BE-4D84FC053F36}" type="datetimeFigureOut">
              <a:rPr lang="en-US" smtClean="0"/>
              <a:pPr/>
              <a:t>9/17/2012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B1C452A-FBA7-4187-AB41-D89F990E997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nited_Stat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ontrolled_substances" TargetMode="External"/><Relationship Id="rId5" Type="http://schemas.openxmlformats.org/officeDocument/2006/relationships/hyperlink" Target="http://en.wikipedia.org/wiki/Drug_diversion" TargetMode="External"/><Relationship Id="rId4" Type="http://schemas.openxmlformats.org/officeDocument/2006/relationships/hyperlink" Target="http://en.wikipedia.org/wiki/Drug_Enforcement_Administr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Innovations in NP/PA Practice</a:t>
            </a:r>
            <a:br>
              <a:rPr lang="en-US" dirty="0" smtClean="0"/>
            </a:br>
            <a:r>
              <a:rPr lang="en-US" dirty="0" smtClean="0"/>
              <a:t>Neurological Surgery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Kristin Strybing, MS, FNP-BC</a:t>
            </a:r>
          </a:p>
          <a:p>
            <a:r>
              <a:rPr lang="en-US" dirty="0" smtClean="0"/>
              <a:t>Chief Nurse Practitioner</a:t>
            </a:r>
          </a:p>
          <a:p>
            <a:r>
              <a:rPr lang="en-US" dirty="0" smtClean="0"/>
              <a:t>Weill Cornell Brain and Spine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900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Patient Advocacy </a:t>
            </a:r>
            <a:br>
              <a:rPr lang="en-US" dirty="0" smtClean="0"/>
            </a:br>
            <a:r>
              <a:rPr lang="en-US" dirty="0" smtClean="0"/>
              <a:t>Care Coordination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 primary communication with patient on clinical matters</a:t>
            </a:r>
          </a:p>
          <a:p>
            <a:r>
              <a:rPr lang="en-US" dirty="0" smtClean="0"/>
              <a:t>Coordinate OR time</a:t>
            </a:r>
          </a:p>
          <a:p>
            <a:r>
              <a:rPr lang="en-US" dirty="0" smtClean="0"/>
              <a:t>Review of test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598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Optimizing OR time for surgeons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Follow-ups seen by NP/PA/RN</a:t>
            </a:r>
          </a:p>
          <a:p>
            <a:r>
              <a:rPr lang="en-US" dirty="0" smtClean="0"/>
              <a:t>Programming of implanted devices</a:t>
            </a:r>
          </a:p>
          <a:p>
            <a:pPr lvl="1"/>
            <a:r>
              <a:rPr lang="en-US" dirty="0" smtClean="0"/>
              <a:t>Ventriculoperitoneal shunts</a:t>
            </a:r>
          </a:p>
          <a:p>
            <a:pPr lvl="1"/>
            <a:r>
              <a:rPr lang="en-US" dirty="0" smtClean="0"/>
              <a:t>Intrathecal pumps for pain and spasticity</a:t>
            </a:r>
          </a:p>
          <a:p>
            <a:pPr lvl="1"/>
            <a:r>
              <a:rPr lang="en-US" dirty="0" smtClean="0"/>
              <a:t>Deep Brain Stimulators</a:t>
            </a:r>
          </a:p>
          <a:p>
            <a:pPr lvl="1"/>
            <a:r>
              <a:rPr lang="en-US" dirty="0" smtClean="0"/>
              <a:t>Spinal Cord Stimulators </a:t>
            </a:r>
          </a:p>
          <a:p>
            <a:r>
              <a:rPr lang="en-US" dirty="0" smtClean="0"/>
              <a:t>Post operative wound care</a:t>
            </a:r>
          </a:p>
          <a:p>
            <a:r>
              <a:rPr lang="en-US" dirty="0" smtClean="0"/>
              <a:t>Patient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710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Billable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Expanding practice of NP/PA for billable services</a:t>
            </a:r>
          </a:p>
          <a:p>
            <a:r>
              <a:rPr lang="en-US" dirty="0" smtClean="0"/>
              <a:t>High level programming of complex neurosurgical devices</a:t>
            </a:r>
          </a:p>
          <a:p>
            <a:r>
              <a:rPr lang="en-US" dirty="0" smtClean="0"/>
              <a:t>Medication and therapy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659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277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 Day workweek to improve employee retention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Partnered cross </a:t>
            </a:r>
            <a:r>
              <a:rPr lang="en-US" dirty="0"/>
              <a:t>c</a:t>
            </a:r>
            <a:r>
              <a:rPr lang="en-US" dirty="0" smtClean="0"/>
              <a:t>overage</a:t>
            </a:r>
          </a:p>
          <a:p>
            <a:r>
              <a:rPr lang="en-US" dirty="0" smtClean="0"/>
              <a:t>Paired within subspecialty area</a:t>
            </a:r>
          </a:p>
          <a:p>
            <a:pPr lvl="1"/>
            <a:r>
              <a:rPr lang="en-US" dirty="0" smtClean="0"/>
              <a:t>Pediatrics</a:t>
            </a:r>
          </a:p>
          <a:p>
            <a:pPr lvl="1"/>
            <a:r>
              <a:rPr lang="en-US" dirty="0" smtClean="0"/>
              <a:t>Vascular</a:t>
            </a:r>
          </a:p>
          <a:p>
            <a:pPr lvl="1"/>
            <a:r>
              <a:rPr lang="en-US" dirty="0" smtClean="0"/>
              <a:t>Brain</a:t>
            </a:r>
          </a:p>
          <a:p>
            <a:pPr lvl="1"/>
            <a:r>
              <a:rPr lang="en-US" dirty="0" smtClean="0"/>
              <a:t>Spine</a:t>
            </a:r>
          </a:p>
          <a:p>
            <a:pPr lvl="1"/>
            <a:r>
              <a:rPr lang="en-US" dirty="0" smtClean="0"/>
              <a:t>Functional Neurosurgery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846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Dedicated Orientation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6-12 week orientation for new hires</a:t>
            </a:r>
          </a:p>
          <a:p>
            <a:pPr lvl="1"/>
            <a:r>
              <a:rPr lang="en-US" dirty="0" smtClean="0"/>
              <a:t>OR observation + procedure observation</a:t>
            </a:r>
          </a:p>
          <a:p>
            <a:pPr lvl="1"/>
            <a:r>
              <a:rPr lang="en-US" dirty="0" smtClean="0"/>
              <a:t>Computer training for EMR</a:t>
            </a:r>
          </a:p>
          <a:p>
            <a:pPr lvl="1"/>
            <a:r>
              <a:rPr lang="en-US" dirty="0" smtClean="0"/>
              <a:t>Shadowing of other providers</a:t>
            </a:r>
          </a:p>
          <a:p>
            <a:pPr lvl="1"/>
            <a:r>
              <a:rPr lang="en-US" dirty="0" smtClean="0"/>
              <a:t>Practice manuals in place for each specialty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728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Monthly Education Meetings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Attending speakers for subspecialty education</a:t>
            </a:r>
          </a:p>
          <a:p>
            <a:r>
              <a:rPr lang="en-US" dirty="0" smtClean="0"/>
              <a:t>Guest Speakers for continuing education</a:t>
            </a:r>
          </a:p>
          <a:p>
            <a:r>
              <a:rPr lang="en-US" dirty="0" smtClean="0"/>
              <a:t>Forum for public speaking</a:t>
            </a:r>
          </a:p>
          <a:p>
            <a:r>
              <a:rPr lang="en-US" dirty="0" smtClean="0"/>
              <a:t>Instructional device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70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to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coverage in different specialty areas requires additional training</a:t>
            </a:r>
          </a:p>
          <a:p>
            <a:r>
              <a:rPr lang="en-US" dirty="0" smtClean="0"/>
              <a:t>Insurance coverage changes for authorization for surgery requiring more peer to peer justification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89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Physician Extender vs.</a:t>
            </a:r>
            <a:br>
              <a:rPr lang="en-US" dirty="0" smtClean="0"/>
            </a:br>
            <a:r>
              <a:rPr lang="en-US" dirty="0" smtClean="0"/>
              <a:t>Mid Level Practitioner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Physician Extender: Health </a:t>
            </a:r>
            <a:r>
              <a:rPr lang="en-US" dirty="0"/>
              <a:t>care provider who is not a physician but who performs medical activities typically performed by a physician. It is most commonly a nurse practitioner or physician </a:t>
            </a:r>
            <a:r>
              <a:rPr lang="en-US" dirty="0" smtClean="0"/>
              <a:t>assistant.</a:t>
            </a:r>
          </a:p>
          <a:p>
            <a:endParaRPr lang="en-US" dirty="0" smtClean="0"/>
          </a:p>
          <a:p>
            <a:r>
              <a:rPr lang="en-US" dirty="0"/>
              <a:t>A </a:t>
            </a:r>
            <a:r>
              <a:rPr lang="en-US" b="1" dirty="0"/>
              <a:t>mid-level practitioner</a:t>
            </a:r>
            <a:r>
              <a:rPr lang="en-US" dirty="0"/>
              <a:t> is an identifier used by the </a:t>
            </a:r>
            <a:r>
              <a:rPr lang="en-US" dirty="0">
                <a:hlinkClick r:id="rId3" action="ppaction://hlinkfile" tooltip="United States"/>
              </a:rPr>
              <a:t>United States</a:t>
            </a:r>
            <a:r>
              <a:rPr lang="en-US" dirty="0"/>
              <a:t> </a:t>
            </a:r>
            <a:r>
              <a:rPr lang="en-US" dirty="0">
                <a:hlinkClick r:id="rId4" action="ppaction://hlinkfile" tooltip="Drug Enforcement Administration"/>
              </a:rPr>
              <a:t>Drug Enforcement Administration</a:t>
            </a:r>
            <a:r>
              <a:rPr lang="en-US" dirty="0"/>
              <a:t> (DEA) to monitor and control the </a:t>
            </a:r>
            <a:r>
              <a:rPr lang="en-US" dirty="0">
                <a:hlinkClick r:id="rId5" action="ppaction://hlinkfile" tooltip="Drug diversion"/>
              </a:rPr>
              <a:t>diversion</a:t>
            </a:r>
            <a:r>
              <a:rPr lang="en-US" dirty="0"/>
              <a:t> of </a:t>
            </a:r>
            <a:r>
              <a:rPr lang="en-US" dirty="0">
                <a:hlinkClick r:id="rId6" action="ppaction://hlinkfile" tooltip="Controlled substances"/>
              </a:rPr>
              <a:t>controlled substances</a:t>
            </a:r>
            <a:r>
              <a:rPr lang="en-US" dirty="0"/>
              <a:t> in the U.S. Although many medical professionals are identified by the term "mid-level practitioner" the medical community generally splits the mid-level professions into two separate categories; advanced practice nurses and physician assistants.</a:t>
            </a:r>
            <a:r>
              <a:rPr lang="en-US" baseline="30000" dirty="0">
                <a:hlinkClick r:id="" action="ppaction://hlinkfile"/>
              </a:rPr>
              <a:t>[1]</a:t>
            </a:r>
            <a:r>
              <a:rPr lang="en-US" dirty="0"/>
              <a:t> The separation being drawn by the preparation for medical practice. A nurse practitioner is trained to be a primary provider of care, separate from a physician while the physician assistant may never practice without physician </a:t>
            </a:r>
            <a:r>
              <a:rPr lang="en-US" dirty="0" smtClean="0"/>
              <a:t>supervision.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798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3533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Neurological Surgery Outpatient Practice Model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Physician extenders  include NP/PA/RN</a:t>
            </a:r>
          </a:p>
          <a:p>
            <a:r>
              <a:rPr lang="en-US" dirty="0" smtClean="0"/>
              <a:t>Grouped by subspecialty</a:t>
            </a:r>
          </a:p>
          <a:p>
            <a:r>
              <a:rPr lang="en-US" dirty="0" smtClean="0"/>
              <a:t>Cross coverage for continuity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145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1492664948"/>
              </p:ext>
            </p:extLst>
          </p:nvPr>
        </p:nvGraphicFramePr>
        <p:xfrm>
          <a:off x="15240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Multidisciplinary Practice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997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97052285"/>
              </p:ext>
            </p:extLst>
          </p:nvPr>
        </p:nvGraphicFramePr>
        <p:xfrm>
          <a:off x="914400" y="914400"/>
          <a:ext cx="71628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65091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Integrating NP/PAs into outpatient </a:t>
            </a:r>
            <a:r>
              <a:rPr lang="en-US" dirty="0"/>
              <a:t>N</a:t>
            </a:r>
            <a:r>
              <a:rPr lang="en-US" dirty="0" smtClean="0"/>
              <a:t>eurosurgical </a:t>
            </a:r>
            <a:r>
              <a:rPr lang="en-US" dirty="0"/>
              <a:t>P</a:t>
            </a:r>
            <a:r>
              <a:rPr lang="en-US" dirty="0" smtClean="0"/>
              <a:t>ractice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of physician extender</a:t>
            </a:r>
          </a:p>
          <a:p>
            <a:r>
              <a:rPr lang="en-US" dirty="0" smtClean="0"/>
              <a:t>New Patients are seen by NP/PA for history, physical and presentation to Attending</a:t>
            </a:r>
          </a:p>
          <a:p>
            <a:r>
              <a:rPr lang="en-US" dirty="0" smtClean="0"/>
              <a:t>Performing preoperative evaluations with focused H&amp;P </a:t>
            </a:r>
          </a:p>
          <a:p>
            <a:r>
              <a:rPr lang="en-US" dirty="0" smtClean="0"/>
              <a:t>Post-op visits</a:t>
            </a:r>
          </a:p>
          <a:p>
            <a:r>
              <a:rPr lang="en-US" dirty="0" smtClean="0"/>
              <a:t>Educational anticipatory guidance</a:t>
            </a:r>
          </a:p>
          <a:p>
            <a:r>
              <a:rPr lang="en-US" dirty="0" smtClean="0"/>
              <a:t>Post-op </a:t>
            </a:r>
            <a:r>
              <a:rPr lang="en-US" dirty="0"/>
              <a:t>d</a:t>
            </a:r>
            <a:r>
              <a:rPr lang="en-US" dirty="0" smtClean="0"/>
              <a:t>ischarge calls for education and patient satisfaction</a:t>
            </a:r>
          </a:p>
        </p:txBody>
      </p:sp>
    </p:spTree>
    <p:extLst>
      <p:ext uri="{BB962C8B-B14F-4D97-AF65-F5344CB8AC3E}">
        <p14:creationId xmlns:p14="http://schemas.microsoft.com/office/powerpoint/2010/main" xmlns="" val="115709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PA’s in Neurosurgery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 in Neurosurgery play an integral role in the global management of neurosurgery patients, including all aspects of pre-, intra- and post-operative care. Neurosurgery PAs perform patient histories, help with treatment plans, serve as first assistant in surgery in which they assist with all neurosurgical procedures, manage post-operative care and handle a myriad of office-related duties.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882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 in specialty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“One of the most important contributions of the primary care NP in specialty practice is patient and family teaching” ( Hermann &amp; Zabramski, 2005)</a:t>
            </a:r>
          </a:p>
          <a:p>
            <a:endParaRPr lang="en-US" dirty="0"/>
          </a:p>
          <a:p>
            <a:r>
              <a:rPr lang="en-US" dirty="0" smtClean="0"/>
              <a:t>“ the neurosurgical population, as with other specialty areas can present a variety of challenges to the specialist, in this case the neurosurgeon… The incorporation of NP can enhance provision of healthcare to this unique population ( Hermann &amp; Zabramski, 2005)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6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Outpatient Practice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85897629"/>
              </p:ext>
            </p:extLst>
          </p:nvPr>
        </p:nvGraphicFramePr>
        <p:xfrm>
          <a:off x="381000" y="1828800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07516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1030</TotalTime>
  <Words>629</Words>
  <Application>Microsoft Office PowerPoint</Application>
  <PresentationFormat>On-screen Show (4:3)</PresentationFormat>
  <Paragraphs>102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Innovations in NP/PA Practice Neurological Surgery</vt:lpstr>
      <vt:lpstr>Physician Extender vs. Mid Level Practitioner</vt:lpstr>
      <vt:lpstr>Neurological Surgery Outpatient Practice Model</vt:lpstr>
      <vt:lpstr>Multidisciplinary Practice</vt:lpstr>
      <vt:lpstr>Slide 5</vt:lpstr>
      <vt:lpstr>Integrating NP/PAs into outpatient Neurosurgical Practice</vt:lpstr>
      <vt:lpstr>PA’s in Neurosurgery</vt:lpstr>
      <vt:lpstr>NP in specialty practice</vt:lpstr>
      <vt:lpstr>Outpatient Practice Model</vt:lpstr>
      <vt:lpstr>Patient Advocacy  Care Coordination</vt:lpstr>
      <vt:lpstr>Optimizing OR time for surgeons</vt:lpstr>
      <vt:lpstr>Billable Providers</vt:lpstr>
      <vt:lpstr>4 Day workweek to improve employee retention </vt:lpstr>
      <vt:lpstr>Dedicated Orientation</vt:lpstr>
      <vt:lpstr>Monthly Education Meetings</vt:lpstr>
      <vt:lpstr>Challenges to Practice</vt:lpstr>
    </vt:vector>
  </TitlesOfParts>
  <Company>Weill Cornell Medical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Neurological Surgery Innovations of NP/PA Practice</dc:title>
  <dc:creator>Kristin Strybing</dc:creator>
  <cp:lastModifiedBy>TRN9003</cp:lastModifiedBy>
  <cp:revision>33</cp:revision>
  <dcterms:created xsi:type="dcterms:W3CDTF">2012-07-03T17:58:47Z</dcterms:created>
  <dcterms:modified xsi:type="dcterms:W3CDTF">2012-09-17T19:09:38Z</dcterms:modified>
</cp:coreProperties>
</file>