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7" r:id="rId9"/>
    <p:sldId id="264" r:id="rId10"/>
    <p:sldId id="266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A078B-EAD8-4787-8484-28D566D080F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2B42B91-2624-42AA-AC26-B88B2FD01276}">
      <dgm:prSet phldrT="[Text]" custT="1"/>
      <dgm:spPr/>
      <dgm:t>
        <a:bodyPr/>
        <a:lstStyle/>
        <a:p>
          <a:endParaRPr lang="en-US" sz="3200" dirty="0" smtClean="0"/>
        </a:p>
        <a:p>
          <a:r>
            <a:rPr lang="en-US" sz="2800" dirty="0" smtClean="0"/>
            <a:t>Volunteer </a:t>
          </a:r>
        </a:p>
        <a:p>
          <a:r>
            <a:rPr lang="en-US" sz="2800" dirty="0" smtClean="0"/>
            <a:t>Program</a:t>
          </a:r>
          <a:endParaRPr lang="en-US" sz="2800" dirty="0"/>
        </a:p>
      </dgm:t>
    </dgm:pt>
    <dgm:pt modelId="{442A4B83-8C89-4636-A26C-8234F0FA7EDD}" type="parTrans" cxnId="{4AE965FA-8242-4119-AAD5-D4F3834AF3EC}">
      <dgm:prSet/>
      <dgm:spPr/>
      <dgm:t>
        <a:bodyPr/>
        <a:lstStyle/>
        <a:p>
          <a:endParaRPr lang="en-US"/>
        </a:p>
      </dgm:t>
    </dgm:pt>
    <dgm:pt modelId="{61DA17D7-3B2F-40F9-87F5-E9221F7AC063}" type="sibTrans" cxnId="{4AE965FA-8242-4119-AAD5-D4F3834AF3EC}">
      <dgm:prSet/>
      <dgm:spPr/>
      <dgm:t>
        <a:bodyPr/>
        <a:lstStyle/>
        <a:p>
          <a:endParaRPr lang="en-US"/>
        </a:p>
      </dgm:t>
    </dgm:pt>
    <dgm:pt modelId="{01728E73-5781-4FB2-894D-08C9708F5FEE}">
      <dgm:prSet phldrT="[Text]" custT="1"/>
      <dgm:spPr/>
      <dgm:t>
        <a:bodyPr/>
        <a:lstStyle/>
        <a:p>
          <a:r>
            <a:rPr lang="en-US" sz="2800" dirty="0" smtClean="0"/>
            <a:t>Hospitality Committee</a:t>
          </a:r>
          <a:endParaRPr lang="en-US" sz="2800" dirty="0"/>
        </a:p>
      </dgm:t>
    </dgm:pt>
    <dgm:pt modelId="{7F8ACB54-0DAD-46B1-A763-5E148EBF4BC8}" type="parTrans" cxnId="{1AFFCB4F-5F20-47DD-9173-658EFCF83017}">
      <dgm:prSet/>
      <dgm:spPr/>
      <dgm:t>
        <a:bodyPr/>
        <a:lstStyle/>
        <a:p>
          <a:endParaRPr lang="en-US"/>
        </a:p>
      </dgm:t>
    </dgm:pt>
    <dgm:pt modelId="{C60BEA1B-B5D0-4EC5-8291-175701A1828D}" type="sibTrans" cxnId="{1AFFCB4F-5F20-47DD-9173-658EFCF83017}">
      <dgm:prSet/>
      <dgm:spPr/>
      <dgm:t>
        <a:bodyPr/>
        <a:lstStyle/>
        <a:p>
          <a:endParaRPr lang="en-US"/>
        </a:p>
      </dgm:t>
    </dgm:pt>
    <dgm:pt modelId="{ED050C16-20CD-4E50-AA1E-01D530828122}">
      <dgm:prSet phldrT="[Text]" custT="1"/>
      <dgm:spPr/>
      <dgm:t>
        <a:bodyPr/>
        <a:lstStyle/>
        <a:p>
          <a:r>
            <a:rPr lang="en-US" sz="2800" dirty="0" smtClean="0"/>
            <a:t>Patient Centered Care</a:t>
          </a:r>
          <a:endParaRPr lang="en-US" sz="2800" dirty="0"/>
        </a:p>
      </dgm:t>
    </dgm:pt>
    <dgm:pt modelId="{AD7665AB-5100-477D-BC05-5E79A9EAB22F}" type="parTrans" cxnId="{4A56A6BA-F50C-44F3-8BF0-FF940D606E5E}">
      <dgm:prSet/>
      <dgm:spPr/>
      <dgm:t>
        <a:bodyPr/>
        <a:lstStyle/>
        <a:p>
          <a:endParaRPr lang="en-US"/>
        </a:p>
      </dgm:t>
    </dgm:pt>
    <dgm:pt modelId="{945B2933-50F7-4CE9-BD5E-0709F9AF9D69}" type="sibTrans" cxnId="{4A56A6BA-F50C-44F3-8BF0-FF940D606E5E}">
      <dgm:prSet/>
      <dgm:spPr/>
      <dgm:t>
        <a:bodyPr/>
        <a:lstStyle/>
        <a:p>
          <a:endParaRPr lang="en-US"/>
        </a:p>
      </dgm:t>
    </dgm:pt>
    <dgm:pt modelId="{47CB9479-A767-4BD9-AE52-5013CD6C453C}" type="pres">
      <dgm:prSet presAssocID="{C24A078B-EAD8-4787-8484-28D566D080F3}" presName="Name0" presStyleCnt="0">
        <dgm:presLayoutVars>
          <dgm:dir/>
          <dgm:animLvl val="lvl"/>
          <dgm:resizeHandles val="exact"/>
        </dgm:presLayoutVars>
      </dgm:prSet>
      <dgm:spPr/>
    </dgm:pt>
    <dgm:pt modelId="{FE6EFF26-340F-44E3-9AE3-6DC6DE112E64}" type="pres">
      <dgm:prSet presAssocID="{32B42B91-2624-42AA-AC26-B88B2FD01276}" presName="Name8" presStyleCnt="0"/>
      <dgm:spPr/>
    </dgm:pt>
    <dgm:pt modelId="{FBB8BFC6-0868-4985-961B-FEE4820C8FB0}" type="pres">
      <dgm:prSet presAssocID="{32B42B91-2624-42AA-AC26-B88B2FD01276}" presName="level" presStyleLbl="node1" presStyleIdx="0" presStyleCnt="3" custScaleX="100917" custScaleY="1159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C6587-C17F-4416-851A-BCC525C1D774}" type="pres">
      <dgm:prSet presAssocID="{32B42B91-2624-42AA-AC26-B88B2FD0127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D078A-5409-4999-8427-787DA6826993}" type="pres">
      <dgm:prSet presAssocID="{01728E73-5781-4FB2-894D-08C9708F5FEE}" presName="Name8" presStyleCnt="0"/>
      <dgm:spPr/>
    </dgm:pt>
    <dgm:pt modelId="{9C63C84B-8034-48C2-B1ED-62DAE560440B}" type="pres">
      <dgm:prSet presAssocID="{01728E73-5781-4FB2-894D-08C9708F5FEE}" presName="level" presStyleLbl="node1" presStyleIdx="1" presStyleCnt="3" custScaleX="1002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E72B6-2512-496B-9370-2A4E6B9D4CA8}" type="pres">
      <dgm:prSet presAssocID="{01728E73-5781-4FB2-894D-08C9708F5FE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18C3E-F38D-427E-A3D3-41A8DE7F09B2}" type="pres">
      <dgm:prSet presAssocID="{ED050C16-20CD-4E50-AA1E-01D530828122}" presName="Name8" presStyleCnt="0"/>
      <dgm:spPr/>
    </dgm:pt>
    <dgm:pt modelId="{D26077B6-C470-468C-B664-09DEF0B3094D}" type="pres">
      <dgm:prSet presAssocID="{ED050C16-20CD-4E50-AA1E-01D53082812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E02A3-7642-4172-B837-528ECD2F44C7}" type="pres">
      <dgm:prSet presAssocID="{ED050C16-20CD-4E50-AA1E-01D5308281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E965FA-8242-4119-AAD5-D4F3834AF3EC}" srcId="{C24A078B-EAD8-4787-8484-28D566D080F3}" destId="{32B42B91-2624-42AA-AC26-B88B2FD01276}" srcOrd="0" destOrd="0" parTransId="{442A4B83-8C89-4636-A26C-8234F0FA7EDD}" sibTransId="{61DA17D7-3B2F-40F9-87F5-E9221F7AC063}"/>
    <dgm:cxn modelId="{1AFFCB4F-5F20-47DD-9173-658EFCF83017}" srcId="{C24A078B-EAD8-4787-8484-28D566D080F3}" destId="{01728E73-5781-4FB2-894D-08C9708F5FEE}" srcOrd="1" destOrd="0" parTransId="{7F8ACB54-0DAD-46B1-A763-5E148EBF4BC8}" sibTransId="{C60BEA1B-B5D0-4EC5-8291-175701A1828D}"/>
    <dgm:cxn modelId="{2902722D-3A04-4A88-8D4E-8FF78EBD5E71}" type="presOf" srcId="{01728E73-5781-4FB2-894D-08C9708F5FEE}" destId="{9C63C84B-8034-48C2-B1ED-62DAE560440B}" srcOrd="0" destOrd="0" presId="urn:microsoft.com/office/officeart/2005/8/layout/pyramid1"/>
    <dgm:cxn modelId="{0695C09E-CDA8-45FE-97EA-926D6CA33C74}" type="presOf" srcId="{ED050C16-20CD-4E50-AA1E-01D530828122}" destId="{D26077B6-C470-468C-B664-09DEF0B3094D}" srcOrd="0" destOrd="0" presId="urn:microsoft.com/office/officeart/2005/8/layout/pyramid1"/>
    <dgm:cxn modelId="{C67FCBD6-EB6F-4E5B-984D-B920B048E2C2}" type="presOf" srcId="{32B42B91-2624-42AA-AC26-B88B2FD01276}" destId="{233C6587-C17F-4416-851A-BCC525C1D774}" srcOrd="1" destOrd="0" presId="urn:microsoft.com/office/officeart/2005/8/layout/pyramid1"/>
    <dgm:cxn modelId="{84465498-1A84-4719-AB77-5128BB0F1BFC}" type="presOf" srcId="{01728E73-5781-4FB2-894D-08C9708F5FEE}" destId="{6C5E72B6-2512-496B-9370-2A4E6B9D4CA8}" srcOrd="1" destOrd="0" presId="urn:microsoft.com/office/officeart/2005/8/layout/pyramid1"/>
    <dgm:cxn modelId="{3F303CF4-9786-492A-B265-ACDBF494D433}" type="presOf" srcId="{ED050C16-20CD-4E50-AA1E-01D530828122}" destId="{48CE02A3-7642-4172-B837-528ECD2F44C7}" srcOrd="1" destOrd="0" presId="urn:microsoft.com/office/officeart/2005/8/layout/pyramid1"/>
    <dgm:cxn modelId="{A9A67A3B-3C1D-46ED-93AB-B1028D66A0B5}" type="presOf" srcId="{C24A078B-EAD8-4787-8484-28D566D080F3}" destId="{47CB9479-A767-4BD9-AE52-5013CD6C453C}" srcOrd="0" destOrd="0" presId="urn:microsoft.com/office/officeart/2005/8/layout/pyramid1"/>
    <dgm:cxn modelId="{4A56A6BA-F50C-44F3-8BF0-FF940D606E5E}" srcId="{C24A078B-EAD8-4787-8484-28D566D080F3}" destId="{ED050C16-20CD-4E50-AA1E-01D530828122}" srcOrd="2" destOrd="0" parTransId="{AD7665AB-5100-477D-BC05-5E79A9EAB22F}" sibTransId="{945B2933-50F7-4CE9-BD5E-0709F9AF9D69}"/>
    <dgm:cxn modelId="{C630B344-C13A-4CB0-9F83-76DDCC89424D}" type="presOf" srcId="{32B42B91-2624-42AA-AC26-B88B2FD01276}" destId="{FBB8BFC6-0868-4985-961B-FEE4820C8FB0}" srcOrd="0" destOrd="0" presId="urn:microsoft.com/office/officeart/2005/8/layout/pyramid1"/>
    <dgm:cxn modelId="{FC88B257-C28B-43CA-BF66-55329F6D7C86}" type="presParOf" srcId="{47CB9479-A767-4BD9-AE52-5013CD6C453C}" destId="{FE6EFF26-340F-44E3-9AE3-6DC6DE112E64}" srcOrd="0" destOrd="0" presId="urn:microsoft.com/office/officeart/2005/8/layout/pyramid1"/>
    <dgm:cxn modelId="{917A162A-E1E6-4744-BCC4-E1603C7AE364}" type="presParOf" srcId="{FE6EFF26-340F-44E3-9AE3-6DC6DE112E64}" destId="{FBB8BFC6-0868-4985-961B-FEE4820C8FB0}" srcOrd="0" destOrd="0" presId="urn:microsoft.com/office/officeart/2005/8/layout/pyramid1"/>
    <dgm:cxn modelId="{1AE694BC-6D0A-4BF7-BFDC-412547D9C323}" type="presParOf" srcId="{FE6EFF26-340F-44E3-9AE3-6DC6DE112E64}" destId="{233C6587-C17F-4416-851A-BCC525C1D774}" srcOrd="1" destOrd="0" presId="urn:microsoft.com/office/officeart/2005/8/layout/pyramid1"/>
    <dgm:cxn modelId="{3A16083B-4E9C-4037-9ED7-B92F096425B4}" type="presParOf" srcId="{47CB9479-A767-4BD9-AE52-5013CD6C453C}" destId="{B41D078A-5409-4999-8427-787DA6826993}" srcOrd="1" destOrd="0" presId="urn:microsoft.com/office/officeart/2005/8/layout/pyramid1"/>
    <dgm:cxn modelId="{77A67BEE-BC54-4877-B63A-6A46EE7F9FDF}" type="presParOf" srcId="{B41D078A-5409-4999-8427-787DA6826993}" destId="{9C63C84B-8034-48C2-B1ED-62DAE560440B}" srcOrd="0" destOrd="0" presId="urn:microsoft.com/office/officeart/2005/8/layout/pyramid1"/>
    <dgm:cxn modelId="{F3A6F823-9A7F-4359-A85F-D8FA8BD70A5C}" type="presParOf" srcId="{B41D078A-5409-4999-8427-787DA6826993}" destId="{6C5E72B6-2512-496B-9370-2A4E6B9D4CA8}" srcOrd="1" destOrd="0" presId="urn:microsoft.com/office/officeart/2005/8/layout/pyramid1"/>
    <dgm:cxn modelId="{17B46C97-6F4B-4577-B8CB-36982CF33268}" type="presParOf" srcId="{47CB9479-A767-4BD9-AE52-5013CD6C453C}" destId="{44A18C3E-F38D-427E-A3D3-41A8DE7F09B2}" srcOrd="2" destOrd="0" presId="urn:microsoft.com/office/officeart/2005/8/layout/pyramid1"/>
    <dgm:cxn modelId="{80F558CC-33D0-4860-B0A6-381323CC0AFA}" type="presParOf" srcId="{44A18C3E-F38D-427E-A3D3-41A8DE7F09B2}" destId="{D26077B6-C470-468C-B664-09DEF0B3094D}" srcOrd="0" destOrd="0" presId="urn:microsoft.com/office/officeart/2005/8/layout/pyramid1"/>
    <dgm:cxn modelId="{1FA42F51-EE08-470E-9CF5-634595B56A4A}" type="presParOf" srcId="{44A18C3E-F38D-427E-A3D3-41A8DE7F09B2}" destId="{48CE02A3-7642-4172-B837-528ECD2F44C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21792-C99F-46E9-8009-77A6D363F98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07AE2-E630-472B-A5F3-3CAF97BDDDB7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b="0" dirty="0" smtClean="0">
              <a:solidFill>
                <a:schemeClr val="tx1"/>
              </a:solidFill>
            </a:rPr>
            <a:t>Hospitality</a:t>
          </a:r>
          <a:endParaRPr lang="en-US" sz="1600" b="0" dirty="0">
            <a:solidFill>
              <a:schemeClr val="tx1"/>
            </a:solidFill>
          </a:endParaRPr>
        </a:p>
      </dgm:t>
    </dgm:pt>
    <dgm:pt modelId="{5178360C-FCD6-460F-BD6F-5F7EA760543F}" type="parTrans" cxnId="{136202A7-BB6B-44F4-81D4-FFD18BDDCA61}">
      <dgm:prSet/>
      <dgm:spPr/>
      <dgm:t>
        <a:bodyPr/>
        <a:lstStyle/>
        <a:p>
          <a:endParaRPr lang="en-US"/>
        </a:p>
      </dgm:t>
    </dgm:pt>
    <dgm:pt modelId="{C69556F0-7304-4B2F-B1A6-16E8C39A6F81}" type="sibTrans" cxnId="{136202A7-BB6B-44F4-81D4-FFD18BDDCA61}">
      <dgm:prSet/>
      <dgm:spPr/>
      <dgm:t>
        <a:bodyPr/>
        <a:lstStyle/>
        <a:p>
          <a:endParaRPr lang="en-US" dirty="0"/>
        </a:p>
      </dgm:t>
    </dgm:pt>
    <dgm:pt modelId="{99A32567-0571-4965-B21D-4A4B478905B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Volunteer</a:t>
          </a:r>
          <a:endParaRPr lang="en-US" dirty="0">
            <a:solidFill>
              <a:schemeClr val="tx1"/>
            </a:solidFill>
          </a:endParaRPr>
        </a:p>
      </dgm:t>
    </dgm:pt>
    <dgm:pt modelId="{3600C18B-1E5F-420A-8DE9-D3B03BCDC129}" type="parTrans" cxnId="{0C10C0EA-BA02-4551-8ABC-B1C313095E8D}">
      <dgm:prSet/>
      <dgm:spPr/>
      <dgm:t>
        <a:bodyPr/>
        <a:lstStyle/>
        <a:p>
          <a:endParaRPr lang="en-US"/>
        </a:p>
      </dgm:t>
    </dgm:pt>
    <dgm:pt modelId="{32DF945B-931E-4E1E-AA63-C04DD15F8E72}" type="sibTrans" cxnId="{0C10C0EA-BA02-4551-8ABC-B1C313095E8D}">
      <dgm:prSet/>
      <dgm:spPr/>
      <dgm:t>
        <a:bodyPr/>
        <a:lstStyle/>
        <a:p>
          <a:endParaRPr lang="en-US" dirty="0"/>
        </a:p>
      </dgm:t>
    </dgm:pt>
    <dgm:pt modelId="{4675FAE1-9735-4751-B478-82F2887B8B9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Teamwork</a:t>
          </a:r>
          <a:endParaRPr lang="en-US" dirty="0">
            <a:solidFill>
              <a:schemeClr val="tx1"/>
            </a:solidFill>
          </a:endParaRPr>
        </a:p>
      </dgm:t>
    </dgm:pt>
    <dgm:pt modelId="{E6F27A20-155F-4CBF-A3ED-5D629BA3F092}" type="parTrans" cxnId="{E3CAB15C-35FA-48F3-9053-1484D3FE3618}">
      <dgm:prSet/>
      <dgm:spPr/>
      <dgm:t>
        <a:bodyPr/>
        <a:lstStyle/>
        <a:p>
          <a:endParaRPr lang="en-US"/>
        </a:p>
      </dgm:t>
    </dgm:pt>
    <dgm:pt modelId="{DD53A164-68F0-4FE8-AC14-9EFD6C8619C5}" type="sibTrans" cxnId="{E3CAB15C-35FA-48F3-9053-1484D3FE3618}">
      <dgm:prSet/>
      <dgm:spPr/>
      <dgm:t>
        <a:bodyPr/>
        <a:lstStyle/>
        <a:p>
          <a:endParaRPr lang="en-US" dirty="0"/>
        </a:p>
      </dgm:t>
    </dgm:pt>
    <dgm:pt modelId="{21113070-292B-4E98-8453-353554C1BEC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Care Team Rounds</a:t>
          </a:r>
          <a:endParaRPr lang="en-US" dirty="0">
            <a:solidFill>
              <a:schemeClr val="tx1"/>
            </a:solidFill>
          </a:endParaRPr>
        </a:p>
      </dgm:t>
    </dgm:pt>
    <dgm:pt modelId="{7296D505-4E53-4D5A-A217-F51EFF005CBB}" type="parTrans" cxnId="{3981CA53-9778-4918-9A56-157B3CA7E058}">
      <dgm:prSet/>
      <dgm:spPr/>
      <dgm:t>
        <a:bodyPr/>
        <a:lstStyle/>
        <a:p>
          <a:endParaRPr lang="en-US"/>
        </a:p>
      </dgm:t>
    </dgm:pt>
    <dgm:pt modelId="{A26F5151-CB54-43B9-9800-A2BBC49F22E8}" type="sibTrans" cxnId="{3981CA53-9778-4918-9A56-157B3CA7E058}">
      <dgm:prSet/>
      <dgm:spPr/>
      <dgm:t>
        <a:bodyPr/>
        <a:lstStyle/>
        <a:p>
          <a:endParaRPr lang="en-US" dirty="0"/>
        </a:p>
      </dgm:t>
    </dgm:pt>
    <dgm:pt modelId="{1A4A3242-7836-402A-8E0A-D0D780AB477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Patient Education</a:t>
          </a:r>
          <a:endParaRPr lang="en-US" dirty="0">
            <a:solidFill>
              <a:schemeClr val="tx1"/>
            </a:solidFill>
          </a:endParaRPr>
        </a:p>
      </dgm:t>
    </dgm:pt>
    <dgm:pt modelId="{22750E89-6621-4BCF-8379-BFA673404767}" type="parTrans" cxnId="{453D9F19-18E7-4ACD-A828-EFEFB5AC3EDF}">
      <dgm:prSet/>
      <dgm:spPr/>
      <dgm:t>
        <a:bodyPr/>
        <a:lstStyle/>
        <a:p>
          <a:endParaRPr lang="en-US"/>
        </a:p>
      </dgm:t>
    </dgm:pt>
    <dgm:pt modelId="{D8606393-0D84-499F-94EE-8A25C36F0FAC}" type="sibTrans" cxnId="{453D9F19-18E7-4ACD-A828-EFEFB5AC3EDF}">
      <dgm:prSet/>
      <dgm:spPr/>
      <dgm:t>
        <a:bodyPr/>
        <a:lstStyle/>
        <a:p>
          <a:endParaRPr lang="en-US" dirty="0"/>
        </a:p>
      </dgm:t>
    </dgm:pt>
    <dgm:pt modelId="{B897517C-A9BF-4375-A0C3-A9CBA1F00987}" type="pres">
      <dgm:prSet presAssocID="{39021792-C99F-46E9-8009-77A6D363F98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DF2117-6A21-4C49-A5F5-8B3D5878F283}" type="pres">
      <dgm:prSet presAssocID="{E8207AE2-E630-472B-A5F3-3CAF97BDDDB7}" presName="node" presStyleLbl="node1" presStyleIdx="0" presStyleCnt="5" custScaleX="133504" custScaleY="1130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F8E9E-8978-4E00-B16A-21A63F963570}" type="pres">
      <dgm:prSet presAssocID="{C69556F0-7304-4B2F-B1A6-16E8C39A6F81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06BDE80-27C4-4D27-9813-F86697EC0C99}" type="pres">
      <dgm:prSet presAssocID="{C69556F0-7304-4B2F-B1A6-16E8C39A6F8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03D060E-E2D1-46A8-9423-9E8478861999}" type="pres">
      <dgm:prSet presAssocID="{99A32567-0571-4965-B21D-4A4B478905B8}" presName="node" presStyleLbl="node1" presStyleIdx="1" presStyleCnt="5" custScaleX="125967" custScaleY="114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AC8C9-A0AE-47AB-A978-8B6CC7C8E5F4}" type="pres">
      <dgm:prSet presAssocID="{32DF945B-931E-4E1E-AA63-C04DD15F8E7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73E36E9-0263-4CBA-8614-71901A5F6D73}" type="pres">
      <dgm:prSet presAssocID="{32DF945B-931E-4E1E-AA63-C04DD15F8E7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380F9B3-4D17-4B10-A8E1-2F3B79E0D406}" type="pres">
      <dgm:prSet presAssocID="{4675FAE1-9735-4751-B478-82F2887B8B96}" presName="node" presStyleLbl="node1" presStyleIdx="2" presStyleCnt="5" custScaleX="122427" custScaleY="117526" custRadScaleRad="101609" custRadScaleInc="-1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B49E4-2782-473A-8C94-BB212E1BC0B6}" type="pres">
      <dgm:prSet presAssocID="{DD53A164-68F0-4FE8-AC14-9EFD6C8619C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33C504F-8096-4F2C-9806-B364F4ACFE5A}" type="pres">
      <dgm:prSet presAssocID="{DD53A164-68F0-4FE8-AC14-9EFD6C8619C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DBCB4FE6-07D9-4F97-AAC5-3B1A96EAA8AB}" type="pres">
      <dgm:prSet presAssocID="{21113070-292B-4E98-8453-353554C1BECC}" presName="node" presStyleLbl="node1" presStyleIdx="3" presStyleCnt="5" custScaleX="127813" custScaleY="1148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B8B5B-790E-46C5-90D8-DBD60968102D}" type="pres">
      <dgm:prSet presAssocID="{A26F5151-CB54-43B9-9800-A2BBC49F22E8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02ED976-F7E6-4105-AEEC-3381F206E443}" type="pres">
      <dgm:prSet presAssocID="{A26F5151-CB54-43B9-9800-A2BBC49F22E8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6A8D5EB-BA45-4319-A90B-F45979FAA7A7}" type="pres">
      <dgm:prSet presAssocID="{1A4A3242-7836-402A-8E0A-D0D780AB4770}" presName="node" presStyleLbl="node1" presStyleIdx="4" presStyleCnt="5" custScaleX="117886" custScaleY="1139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1B3FA-1641-4897-8473-8181C5A19AD6}" type="pres">
      <dgm:prSet presAssocID="{D8606393-0D84-499F-94EE-8A25C36F0FA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48DEBB6-6E0D-48E3-8931-FB3E5786B748}" type="pres">
      <dgm:prSet presAssocID="{D8606393-0D84-499F-94EE-8A25C36F0FA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53D9F19-18E7-4ACD-A828-EFEFB5AC3EDF}" srcId="{39021792-C99F-46E9-8009-77A6D363F98C}" destId="{1A4A3242-7836-402A-8E0A-D0D780AB4770}" srcOrd="4" destOrd="0" parTransId="{22750E89-6621-4BCF-8379-BFA673404767}" sibTransId="{D8606393-0D84-499F-94EE-8A25C36F0FAC}"/>
    <dgm:cxn modelId="{00544412-ED63-4063-B21F-8FF468132D21}" type="presOf" srcId="{C69556F0-7304-4B2F-B1A6-16E8C39A6F81}" destId="{E9DF8E9E-8978-4E00-B16A-21A63F963570}" srcOrd="0" destOrd="0" presId="urn:microsoft.com/office/officeart/2005/8/layout/cycle2"/>
    <dgm:cxn modelId="{17A8FD41-3998-4058-8EE9-F4A2AE2245BC}" type="presOf" srcId="{D8606393-0D84-499F-94EE-8A25C36F0FAC}" destId="{6D41B3FA-1641-4897-8473-8181C5A19AD6}" srcOrd="0" destOrd="0" presId="urn:microsoft.com/office/officeart/2005/8/layout/cycle2"/>
    <dgm:cxn modelId="{2DA16083-7AFD-4A78-9DF4-3819A7F9CE02}" type="presOf" srcId="{C69556F0-7304-4B2F-B1A6-16E8C39A6F81}" destId="{006BDE80-27C4-4D27-9813-F86697EC0C99}" srcOrd="1" destOrd="0" presId="urn:microsoft.com/office/officeart/2005/8/layout/cycle2"/>
    <dgm:cxn modelId="{4A5D55B8-E6A9-4EA3-AE51-C79AA989616B}" type="presOf" srcId="{1A4A3242-7836-402A-8E0A-D0D780AB4770}" destId="{D6A8D5EB-BA45-4319-A90B-F45979FAA7A7}" srcOrd="0" destOrd="0" presId="urn:microsoft.com/office/officeart/2005/8/layout/cycle2"/>
    <dgm:cxn modelId="{BA78B9E3-1AC8-4ABD-A9E4-9027A4FD6CBA}" type="presOf" srcId="{39021792-C99F-46E9-8009-77A6D363F98C}" destId="{B897517C-A9BF-4375-A0C3-A9CBA1F00987}" srcOrd="0" destOrd="0" presId="urn:microsoft.com/office/officeart/2005/8/layout/cycle2"/>
    <dgm:cxn modelId="{E0602927-F2D7-4BBC-B804-A7BF99D9FACE}" type="presOf" srcId="{32DF945B-931E-4E1E-AA63-C04DD15F8E72}" destId="{016AC8C9-A0AE-47AB-A978-8B6CC7C8E5F4}" srcOrd="0" destOrd="0" presId="urn:microsoft.com/office/officeart/2005/8/layout/cycle2"/>
    <dgm:cxn modelId="{136202A7-BB6B-44F4-81D4-FFD18BDDCA61}" srcId="{39021792-C99F-46E9-8009-77A6D363F98C}" destId="{E8207AE2-E630-472B-A5F3-3CAF97BDDDB7}" srcOrd="0" destOrd="0" parTransId="{5178360C-FCD6-460F-BD6F-5F7EA760543F}" sibTransId="{C69556F0-7304-4B2F-B1A6-16E8C39A6F81}"/>
    <dgm:cxn modelId="{43BDF87A-7635-4DEC-891E-33C4A768CC05}" type="presOf" srcId="{DD53A164-68F0-4FE8-AC14-9EFD6C8619C5}" destId="{702B49E4-2782-473A-8C94-BB212E1BC0B6}" srcOrd="0" destOrd="0" presId="urn:microsoft.com/office/officeart/2005/8/layout/cycle2"/>
    <dgm:cxn modelId="{165F26EB-ABDC-4F8E-A30D-9520B968B32B}" type="presOf" srcId="{A26F5151-CB54-43B9-9800-A2BBC49F22E8}" destId="{30CB8B5B-790E-46C5-90D8-DBD60968102D}" srcOrd="0" destOrd="0" presId="urn:microsoft.com/office/officeart/2005/8/layout/cycle2"/>
    <dgm:cxn modelId="{E3CAB15C-35FA-48F3-9053-1484D3FE3618}" srcId="{39021792-C99F-46E9-8009-77A6D363F98C}" destId="{4675FAE1-9735-4751-B478-82F2887B8B96}" srcOrd="2" destOrd="0" parTransId="{E6F27A20-155F-4CBF-A3ED-5D629BA3F092}" sibTransId="{DD53A164-68F0-4FE8-AC14-9EFD6C8619C5}"/>
    <dgm:cxn modelId="{023E8A15-31E3-40D3-BBBA-03A43BF01667}" type="presOf" srcId="{21113070-292B-4E98-8453-353554C1BECC}" destId="{DBCB4FE6-07D9-4F97-AAC5-3B1A96EAA8AB}" srcOrd="0" destOrd="0" presId="urn:microsoft.com/office/officeart/2005/8/layout/cycle2"/>
    <dgm:cxn modelId="{9DE09420-A653-4326-AFF5-751F7568DDF2}" type="presOf" srcId="{E8207AE2-E630-472B-A5F3-3CAF97BDDDB7}" destId="{59DF2117-6A21-4C49-A5F5-8B3D5878F283}" srcOrd="0" destOrd="0" presId="urn:microsoft.com/office/officeart/2005/8/layout/cycle2"/>
    <dgm:cxn modelId="{A24D2AEC-1CCF-485B-8E66-9267DB816FA7}" type="presOf" srcId="{99A32567-0571-4965-B21D-4A4B478905B8}" destId="{403D060E-E2D1-46A8-9423-9E8478861999}" srcOrd="0" destOrd="0" presId="urn:microsoft.com/office/officeart/2005/8/layout/cycle2"/>
    <dgm:cxn modelId="{515A1AEB-07E7-4B5B-8A63-4B5E7453D67B}" type="presOf" srcId="{DD53A164-68F0-4FE8-AC14-9EFD6C8619C5}" destId="{333C504F-8096-4F2C-9806-B364F4ACFE5A}" srcOrd="1" destOrd="0" presId="urn:microsoft.com/office/officeart/2005/8/layout/cycle2"/>
    <dgm:cxn modelId="{647766AB-10DF-44B5-AF8F-AC1A8779958F}" type="presOf" srcId="{D8606393-0D84-499F-94EE-8A25C36F0FAC}" destId="{B48DEBB6-6E0D-48E3-8931-FB3E5786B748}" srcOrd="1" destOrd="0" presId="urn:microsoft.com/office/officeart/2005/8/layout/cycle2"/>
    <dgm:cxn modelId="{565A1CC7-F769-410F-8E7C-A084FE5DAF9A}" type="presOf" srcId="{A26F5151-CB54-43B9-9800-A2BBC49F22E8}" destId="{A02ED976-F7E6-4105-AEEC-3381F206E443}" srcOrd="1" destOrd="0" presId="urn:microsoft.com/office/officeart/2005/8/layout/cycle2"/>
    <dgm:cxn modelId="{0C10C0EA-BA02-4551-8ABC-B1C313095E8D}" srcId="{39021792-C99F-46E9-8009-77A6D363F98C}" destId="{99A32567-0571-4965-B21D-4A4B478905B8}" srcOrd="1" destOrd="0" parTransId="{3600C18B-1E5F-420A-8DE9-D3B03BCDC129}" sibTransId="{32DF945B-931E-4E1E-AA63-C04DD15F8E72}"/>
    <dgm:cxn modelId="{5FAD9E74-27BE-4107-A555-CC39FCD637C6}" type="presOf" srcId="{32DF945B-931E-4E1E-AA63-C04DD15F8E72}" destId="{E73E36E9-0263-4CBA-8614-71901A5F6D73}" srcOrd="1" destOrd="0" presId="urn:microsoft.com/office/officeart/2005/8/layout/cycle2"/>
    <dgm:cxn modelId="{162DF6E2-CF5E-464E-AAA6-7923C3292C09}" type="presOf" srcId="{4675FAE1-9735-4751-B478-82F2887B8B96}" destId="{9380F9B3-4D17-4B10-A8E1-2F3B79E0D406}" srcOrd="0" destOrd="0" presId="urn:microsoft.com/office/officeart/2005/8/layout/cycle2"/>
    <dgm:cxn modelId="{3981CA53-9778-4918-9A56-157B3CA7E058}" srcId="{39021792-C99F-46E9-8009-77A6D363F98C}" destId="{21113070-292B-4E98-8453-353554C1BECC}" srcOrd="3" destOrd="0" parTransId="{7296D505-4E53-4D5A-A217-F51EFF005CBB}" sibTransId="{A26F5151-CB54-43B9-9800-A2BBC49F22E8}"/>
    <dgm:cxn modelId="{D7A0C769-CE3C-4B85-AB2C-C560DD130888}" type="presParOf" srcId="{B897517C-A9BF-4375-A0C3-A9CBA1F00987}" destId="{59DF2117-6A21-4C49-A5F5-8B3D5878F283}" srcOrd="0" destOrd="0" presId="urn:microsoft.com/office/officeart/2005/8/layout/cycle2"/>
    <dgm:cxn modelId="{30E0B900-DB77-49A2-A663-56410F7EE2BA}" type="presParOf" srcId="{B897517C-A9BF-4375-A0C3-A9CBA1F00987}" destId="{E9DF8E9E-8978-4E00-B16A-21A63F963570}" srcOrd="1" destOrd="0" presId="urn:microsoft.com/office/officeart/2005/8/layout/cycle2"/>
    <dgm:cxn modelId="{2F4DC862-5373-4872-AAC7-319F48C2CEB4}" type="presParOf" srcId="{E9DF8E9E-8978-4E00-B16A-21A63F963570}" destId="{006BDE80-27C4-4D27-9813-F86697EC0C99}" srcOrd="0" destOrd="0" presId="urn:microsoft.com/office/officeart/2005/8/layout/cycle2"/>
    <dgm:cxn modelId="{6FC8F9BD-2299-4E9F-B246-88491CC492DD}" type="presParOf" srcId="{B897517C-A9BF-4375-A0C3-A9CBA1F00987}" destId="{403D060E-E2D1-46A8-9423-9E8478861999}" srcOrd="2" destOrd="0" presId="urn:microsoft.com/office/officeart/2005/8/layout/cycle2"/>
    <dgm:cxn modelId="{3ECA55D3-8944-49E4-B9E3-FEF8B1EF0A8A}" type="presParOf" srcId="{B897517C-A9BF-4375-A0C3-A9CBA1F00987}" destId="{016AC8C9-A0AE-47AB-A978-8B6CC7C8E5F4}" srcOrd="3" destOrd="0" presId="urn:microsoft.com/office/officeart/2005/8/layout/cycle2"/>
    <dgm:cxn modelId="{BE70ADF0-F06C-465F-B526-4DED62AFF60B}" type="presParOf" srcId="{016AC8C9-A0AE-47AB-A978-8B6CC7C8E5F4}" destId="{E73E36E9-0263-4CBA-8614-71901A5F6D73}" srcOrd="0" destOrd="0" presId="urn:microsoft.com/office/officeart/2005/8/layout/cycle2"/>
    <dgm:cxn modelId="{78D048D7-90FD-4258-9A87-3A95F21DB53C}" type="presParOf" srcId="{B897517C-A9BF-4375-A0C3-A9CBA1F00987}" destId="{9380F9B3-4D17-4B10-A8E1-2F3B79E0D406}" srcOrd="4" destOrd="0" presId="urn:microsoft.com/office/officeart/2005/8/layout/cycle2"/>
    <dgm:cxn modelId="{44A1ECC1-2A9C-4454-A8D5-2C9A6E270AC8}" type="presParOf" srcId="{B897517C-A9BF-4375-A0C3-A9CBA1F00987}" destId="{702B49E4-2782-473A-8C94-BB212E1BC0B6}" srcOrd="5" destOrd="0" presId="urn:microsoft.com/office/officeart/2005/8/layout/cycle2"/>
    <dgm:cxn modelId="{9D6F7762-7675-4FF2-AF2E-32E42418E83C}" type="presParOf" srcId="{702B49E4-2782-473A-8C94-BB212E1BC0B6}" destId="{333C504F-8096-4F2C-9806-B364F4ACFE5A}" srcOrd="0" destOrd="0" presId="urn:microsoft.com/office/officeart/2005/8/layout/cycle2"/>
    <dgm:cxn modelId="{598BCA8D-D8E3-4E93-8C9E-E79E7C9B0EB5}" type="presParOf" srcId="{B897517C-A9BF-4375-A0C3-A9CBA1F00987}" destId="{DBCB4FE6-07D9-4F97-AAC5-3B1A96EAA8AB}" srcOrd="6" destOrd="0" presId="urn:microsoft.com/office/officeart/2005/8/layout/cycle2"/>
    <dgm:cxn modelId="{4F089471-1EE4-4F6D-B486-708C8D1FC39F}" type="presParOf" srcId="{B897517C-A9BF-4375-A0C3-A9CBA1F00987}" destId="{30CB8B5B-790E-46C5-90D8-DBD60968102D}" srcOrd="7" destOrd="0" presId="urn:microsoft.com/office/officeart/2005/8/layout/cycle2"/>
    <dgm:cxn modelId="{46C7EB02-E81E-4377-A6A9-314820A27331}" type="presParOf" srcId="{30CB8B5B-790E-46C5-90D8-DBD60968102D}" destId="{A02ED976-F7E6-4105-AEEC-3381F206E443}" srcOrd="0" destOrd="0" presId="urn:microsoft.com/office/officeart/2005/8/layout/cycle2"/>
    <dgm:cxn modelId="{0C045D55-75D9-42E8-AD42-17A57348326F}" type="presParOf" srcId="{B897517C-A9BF-4375-A0C3-A9CBA1F00987}" destId="{D6A8D5EB-BA45-4319-A90B-F45979FAA7A7}" srcOrd="8" destOrd="0" presId="urn:microsoft.com/office/officeart/2005/8/layout/cycle2"/>
    <dgm:cxn modelId="{0B78E79A-42CA-42A5-8734-FED192C55746}" type="presParOf" srcId="{B897517C-A9BF-4375-A0C3-A9CBA1F00987}" destId="{6D41B3FA-1641-4897-8473-8181C5A19AD6}" srcOrd="9" destOrd="0" presId="urn:microsoft.com/office/officeart/2005/8/layout/cycle2"/>
    <dgm:cxn modelId="{A6705553-600C-4092-A9E1-5ED67D57333E}" type="presParOf" srcId="{6D41B3FA-1641-4897-8473-8181C5A19AD6}" destId="{B48DEBB6-6E0D-48E3-8931-FB3E5786B7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06019-3C20-48A4-8FAB-B544534FC70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E392378-FE95-4E53-9AC5-69ED210EA084}">
      <dgm:prSet phldrT="[Text]" custT="1"/>
      <dgm:spPr/>
      <dgm:t>
        <a:bodyPr/>
        <a:lstStyle/>
        <a:p>
          <a:endParaRPr lang="en-US" sz="2800" dirty="0" smtClean="0"/>
        </a:p>
        <a:p>
          <a:r>
            <a:rPr lang="en-US" sz="2800" dirty="0" smtClean="0"/>
            <a:t>Team Recognition</a:t>
          </a:r>
          <a:endParaRPr lang="en-US" sz="2800" dirty="0"/>
        </a:p>
      </dgm:t>
    </dgm:pt>
    <dgm:pt modelId="{AEF6C674-C673-402A-AD0A-19A4468990CD}" type="parTrans" cxnId="{2B58BD16-66CA-4CC0-925F-EFB0A8328CD7}">
      <dgm:prSet/>
      <dgm:spPr/>
      <dgm:t>
        <a:bodyPr/>
        <a:lstStyle/>
        <a:p>
          <a:endParaRPr lang="en-US"/>
        </a:p>
      </dgm:t>
    </dgm:pt>
    <dgm:pt modelId="{7F8989CA-387C-49DE-B3F9-2C3FB6F9743B}" type="sibTrans" cxnId="{2B58BD16-66CA-4CC0-925F-EFB0A8328CD7}">
      <dgm:prSet/>
      <dgm:spPr/>
      <dgm:t>
        <a:bodyPr/>
        <a:lstStyle/>
        <a:p>
          <a:endParaRPr lang="en-US"/>
        </a:p>
      </dgm:t>
    </dgm:pt>
    <dgm:pt modelId="{2655F923-A38E-4539-A570-ED28E16C10EE}">
      <dgm:prSet phldrT="[Text]" custT="1"/>
      <dgm:spPr/>
      <dgm:t>
        <a:bodyPr/>
        <a:lstStyle/>
        <a:p>
          <a:r>
            <a:rPr lang="en-US" sz="2800" dirty="0" smtClean="0"/>
            <a:t>Team Training</a:t>
          </a:r>
          <a:endParaRPr lang="en-US" sz="2800" dirty="0"/>
        </a:p>
      </dgm:t>
    </dgm:pt>
    <dgm:pt modelId="{6B1F7682-2AE1-4ACA-A040-4E727E8D0AD9}" type="parTrans" cxnId="{3C95901B-3D3F-481A-8BD4-FC508D99062E}">
      <dgm:prSet/>
      <dgm:spPr/>
      <dgm:t>
        <a:bodyPr/>
        <a:lstStyle/>
        <a:p>
          <a:endParaRPr lang="en-US"/>
        </a:p>
      </dgm:t>
    </dgm:pt>
    <dgm:pt modelId="{48694BC5-2664-4E05-B1BB-7B233AA30144}" type="sibTrans" cxnId="{3C95901B-3D3F-481A-8BD4-FC508D99062E}">
      <dgm:prSet/>
      <dgm:spPr/>
      <dgm:t>
        <a:bodyPr/>
        <a:lstStyle/>
        <a:p>
          <a:endParaRPr lang="en-US"/>
        </a:p>
      </dgm:t>
    </dgm:pt>
    <dgm:pt modelId="{2B6FC8F2-B846-4F84-BEC1-FED2B63E1BA7}">
      <dgm:prSet phldrT="[Text]" custT="1"/>
      <dgm:spPr/>
      <dgm:t>
        <a:bodyPr/>
        <a:lstStyle/>
        <a:p>
          <a:r>
            <a:rPr lang="en-US" sz="2800" dirty="0" smtClean="0"/>
            <a:t>Team Socials</a:t>
          </a:r>
          <a:endParaRPr lang="en-US" sz="2800" dirty="0"/>
        </a:p>
      </dgm:t>
    </dgm:pt>
    <dgm:pt modelId="{5F7B374E-85D4-49F7-958A-E12B84366C61}" type="parTrans" cxnId="{A64AB398-B352-4C80-A848-36B98CA9AB84}">
      <dgm:prSet/>
      <dgm:spPr/>
      <dgm:t>
        <a:bodyPr/>
        <a:lstStyle/>
        <a:p>
          <a:endParaRPr lang="en-US"/>
        </a:p>
      </dgm:t>
    </dgm:pt>
    <dgm:pt modelId="{3B289577-95C5-4F8B-A396-4C75723F81AA}" type="sibTrans" cxnId="{A64AB398-B352-4C80-A848-36B98CA9AB84}">
      <dgm:prSet/>
      <dgm:spPr/>
      <dgm:t>
        <a:bodyPr/>
        <a:lstStyle/>
        <a:p>
          <a:endParaRPr lang="en-US"/>
        </a:p>
      </dgm:t>
    </dgm:pt>
    <dgm:pt modelId="{2941EE53-A8FD-4BBA-B54D-AD1619103C31}" type="pres">
      <dgm:prSet presAssocID="{40E06019-3C20-48A4-8FAB-B544534FC701}" presName="Name0" presStyleCnt="0">
        <dgm:presLayoutVars>
          <dgm:dir/>
          <dgm:animLvl val="lvl"/>
          <dgm:resizeHandles val="exact"/>
        </dgm:presLayoutVars>
      </dgm:prSet>
      <dgm:spPr/>
    </dgm:pt>
    <dgm:pt modelId="{1CA0290B-16D5-4D0B-B409-5D5087E8A59E}" type="pres">
      <dgm:prSet presAssocID="{5E392378-FE95-4E53-9AC5-69ED210EA084}" presName="Name8" presStyleCnt="0"/>
      <dgm:spPr/>
    </dgm:pt>
    <dgm:pt modelId="{0DF2696C-33C1-4295-BC1E-CF75528E6123}" type="pres">
      <dgm:prSet presAssocID="{5E392378-FE95-4E53-9AC5-69ED210EA084}" presName="level" presStyleLbl="node1" presStyleIdx="0" presStyleCnt="3" custScaleX="10689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64639-6793-4C83-8867-89F9D62135BE}" type="pres">
      <dgm:prSet presAssocID="{5E392378-FE95-4E53-9AC5-69ED210EA0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AD30-F7D2-46C1-A0DE-9F3A833B7C7C}" type="pres">
      <dgm:prSet presAssocID="{2655F923-A38E-4539-A570-ED28E16C10EE}" presName="Name8" presStyleCnt="0"/>
      <dgm:spPr/>
    </dgm:pt>
    <dgm:pt modelId="{D7212D90-A1DE-4AA5-AA91-2B6EA0900C19}" type="pres">
      <dgm:prSet presAssocID="{2655F923-A38E-4539-A570-ED28E16C10EE}" presName="level" presStyleLbl="node1" presStyleIdx="1" presStyleCnt="3" custScaleX="10172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A468A-A057-4373-9FEB-521FDA6D25FF}" type="pres">
      <dgm:prSet presAssocID="{2655F923-A38E-4539-A570-ED28E16C10E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AC9AD-7E65-430C-A2A1-19982FEFF891}" type="pres">
      <dgm:prSet presAssocID="{2B6FC8F2-B846-4F84-BEC1-FED2B63E1BA7}" presName="Name8" presStyleCnt="0"/>
      <dgm:spPr/>
    </dgm:pt>
    <dgm:pt modelId="{121688F0-DD8F-4209-A5C9-1EE62E74D8A5}" type="pres">
      <dgm:prSet presAssocID="{2B6FC8F2-B846-4F84-BEC1-FED2B63E1BA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09DF7-475B-48A9-BD05-051AA4DA9B26}" type="pres">
      <dgm:prSet presAssocID="{2B6FC8F2-B846-4F84-BEC1-FED2B63E1B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76713C-294C-4449-A74A-6F29A6A7859A}" type="presOf" srcId="{2B6FC8F2-B846-4F84-BEC1-FED2B63E1BA7}" destId="{121688F0-DD8F-4209-A5C9-1EE62E74D8A5}" srcOrd="0" destOrd="0" presId="urn:microsoft.com/office/officeart/2005/8/layout/pyramid1"/>
    <dgm:cxn modelId="{15FDBF65-65BA-4B38-92C3-290DB5936E37}" type="presOf" srcId="{2B6FC8F2-B846-4F84-BEC1-FED2B63E1BA7}" destId="{AF909DF7-475B-48A9-BD05-051AA4DA9B26}" srcOrd="1" destOrd="0" presId="urn:microsoft.com/office/officeart/2005/8/layout/pyramid1"/>
    <dgm:cxn modelId="{A64AB398-B352-4C80-A848-36B98CA9AB84}" srcId="{40E06019-3C20-48A4-8FAB-B544534FC701}" destId="{2B6FC8F2-B846-4F84-BEC1-FED2B63E1BA7}" srcOrd="2" destOrd="0" parTransId="{5F7B374E-85D4-49F7-958A-E12B84366C61}" sibTransId="{3B289577-95C5-4F8B-A396-4C75723F81AA}"/>
    <dgm:cxn modelId="{78DC21FA-BE8B-447D-A5F7-65F4A80731DE}" type="presOf" srcId="{2655F923-A38E-4539-A570-ED28E16C10EE}" destId="{D7212D90-A1DE-4AA5-AA91-2B6EA0900C19}" srcOrd="0" destOrd="0" presId="urn:microsoft.com/office/officeart/2005/8/layout/pyramid1"/>
    <dgm:cxn modelId="{77804EC1-5B02-4E8A-8CF2-AFFB2E3E6D3D}" type="presOf" srcId="{40E06019-3C20-48A4-8FAB-B544534FC701}" destId="{2941EE53-A8FD-4BBA-B54D-AD1619103C31}" srcOrd="0" destOrd="0" presId="urn:microsoft.com/office/officeart/2005/8/layout/pyramid1"/>
    <dgm:cxn modelId="{3C95901B-3D3F-481A-8BD4-FC508D99062E}" srcId="{40E06019-3C20-48A4-8FAB-B544534FC701}" destId="{2655F923-A38E-4539-A570-ED28E16C10EE}" srcOrd="1" destOrd="0" parTransId="{6B1F7682-2AE1-4ACA-A040-4E727E8D0AD9}" sibTransId="{48694BC5-2664-4E05-B1BB-7B233AA30144}"/>
    <dgm:cxn modelId="{BDD7E4BE-2E7E-47DF-97BD-005C8BCD453E}" type="presOf" srcId="{2655F923-A38E-4539-A570-ED28E16C10EE}" destId="{801A468A-A057-4373-9FEB-521FDA6D25FF}" srcOrd="1" destOrd="0" presId="urn:microsoft.com/office/officeart/2005/8/layout/pyramid1"/>
    <dgm:cxn modelId="{CB7FA209-9D0E-4B4A-B702-E50E2332F590}" type="presOf" srcId="{5E392378-FE95-4E53-9AC5-69ED210EA084}" destId="{0DF2696C-33C1-4295-BC1E-CF75528E6123}" srcOrd="0" destOrd="0" presId="urn:microsoft.com/office/officeart/2005/8/layout/pyramid1"/>
    <dgm:cxn modelId="{2B58BD16-66CA-4CC0-925F-EFB0A8328CD7}" srcId="{40E06019-3C20-48A4-8FAB-B544534FC701}" destId="{5E392378-FE95-4E53-9AC5-69ED210EA084}" srcOrd="0" destOrd="0" parTransId="{AEF6C674-C673-402A-AD0A-19A4468990CD}" sibTransId="{7F8989CA-387C-49DE-B3F9-2C3FB6F9743B}"/>
    <dgm:cxn modelId="{34313F56-E65D-45D7-8F87-767A596C3D73}" type="presOf" srcId="{5E392378-FE95-4E53-9AC5-69ED210EA084}" destId="{E3264639-6793-4C83-8867-89F9D62135BE}" srcOrd="1" destOrd="0" presId="urn:microsoft.com/office/officeart/2005/8/layout/pyramid1"/>
    <dgm:cxn modelId="{D1976256-013E-4C41-ACE4-E683527CED2A}" type="presParOf" srcId="{2941EE53-A8FD-4BBA-B54D-AD1619103C31}" destId="{1CA0290B-16D5-4D0B-B409-5D5087E8A59E}" srcOrd="0" destOrd="0" presId="urn:microsoft.com/office/officeart/2005/8/layout/pyramid1"/>
    <dgm:cxn modelId="{DE2581D6-E9E5-4E17-9B7C-8745B4564787}" type="presParOf" srcId="{1CA0290B-16D5-4D0B-B409-5D5087E8A59E}" destId="{0DF2696C-33C1-4295-BC1E-CF75528E6123}" srcOrd="0" destOrd="0" presId="urn:microsoft.com/office/officeart/2005/8/layout/pyramid1"/>
    <dgm:cxn modelId="{340B4D2D-6613-44AC-8437-DB276FA72964}" type="presParOf" srcId="{1CA0290B-16D5-4D0B-B409-5D5087E8A59E}" destId="{E3264639-6793-4C83-8867-89F9D62135BE}" srcOrd="1" destOrd="0" presId="urn:microsoft.com/office/officeart/2005/8/layout/pyramid1"/>
    <dgm:cxn modelId="{C505F137-963E-407E-A4FF-F3AA03022212}" type="presParOf" srcId="{2941EE53-A8FD-4BBA-B54D-AD1619103C31}" destId="{42DCAD30-F7D2-46C1-A0DE-9F3A833B7C7C}" srcOrd="1" destOrd="0" presId="urn:microsoft.com/office/officeart/2005/8/layout/pyramid1"/>
    <dgm:cxn modelId="{B84FAC7D-8F3F-4545-9B7F-347276F7E93E}" type="presParOf" srcId="{42DCAD30-F7D2-46C1-A0DE-9F3A833B7C7C}" destId="{D7212D90-A1DE-4AA5-AA91-2B6EA0900C19}" srcOrd="0" destOrd="0" presId="urn:microsoft.com/office/officeart/2005/8/layout/pyramid1"/>
    <dgm:cxn modelId="{38526EA4-C8AF-477F-AAB2-FFFB277728C2}" type="presParOf" srcId="{42DCAD30-F7D2-46C1-A0DE-9F3A833B7C7C}" destId="{801A468A-A057-4373-9FEB-521FDA6D25FF}" srcOrd="1" destOrd="0" presId="urn:microsoft.com/office/officeart/2005/8/layout/pyramid1"/>
    <dgm:cxn modelId="{CE57CAD6-3CFE-4BBC-A8FD-B000A917CEDE}" type="presParOf" srcId="{2941EE53-A8FD-4BBA-B54D-AD1619103C31}" destId="{F1AAC9AD-7E65-430C-A2A1-19982FEFF891}" srcOrd="2" destOrd="0" presId="urn:microsoft.com/office/officeart/2005/8/layout/pyramid1"/>
    <dgm:cxn modelId="{6DDFC982-225E-45D7-9110-A95A7A6106FE}" type="presParOf" srcId="{F1AAC9AD-7E65-430C-A2A1-19982FEFF891}" destId="{121688F0-DD8F-4209-A5C9-1EE62E74D8A5}" srcOrd="0" destOrd="0" presId="urn:microsoft.com/office/officeart/2005/8/layout/pyramid1"/>
    <dgm:cxn modelId="{9E1E1A91-55C6-4294-B2EF-89FF12B5B414}" type="presParOf" srcId="{F1AAC9AD-7E65-430C-A2A1-19982FEFF891}" destId="{AF909DF7-475B-48A9-BD05-051AA4DA9B2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21792-C99F-46E9-8009-77A6D363F98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07AE2-E630-472B-A5F3-3CAF97BDDDB7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Press Ganey</a:t>
          </a:r>
          <a:endParaRPr lang="en-US" sz="1600" dirty="0">
            <a:solidFill>
              <a:schemeClr val="tx1"/>
            </a:solidFill>
          </a:endParaRPr>
        </a:p>
      </dgm:t>
    </dgm:pt>
    <dgm:pt modelId="{5178360C-FCD6-460F-BD6F-5F7EA760543F}" type="parTrans" cxnId="{136202A7-BB6B-44F4-81D4-FFD18BDDCA61}">
      <dgm:prSet/>
      <dgm:spPr/>
      <dgm:t>
        <a:bodyPr/>
        <a:lstStyle/>
        <a:p>
          <a:endParaRPr lang="en-US"/>
        </a:p>
      </dgm:t>
    </dgm:pt>
    <dgm:pt modelId="{C69556F0-7304-4B2F-B1A6-16E8C39A6F81}" type="sibTrans" cxnId="{136202A7-BB6B-44F4-81D4-FFD18BDDCA61}">
      <dgm:prSet/>
      <dgm:spPr/>
      <dgm:t>
        <a:bodyPr/>
        <a:lstStyle/>
        <a:p>
          <a:endParaRPr lang="en-US" dirty="0"/>
        </a:p>
      </dgm:t>
    </dgm:pt>
    <dgm:pt modelId="{99A32567-0571-4965-B21D-4A4B478905B8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Pay for Performance </a:t>
          </a:r>
          <a:endParaRPr lang="en-US" sz="1600" dirty="0">
            <a:solidFill>
              <a:schemeClr val="tx1"/>
            </a:solidFill>
          </a:endParaRPr>
        </a:p>
      </dgm:t>
    </dgm:pt>
    <dgm:pt modelId="{3600C18B-1E5F-420A-8DE9-D3B03BCDC129}" type="parTrans" cxnId="{0C10C0EA-BA02-4551-8ABC-B1C313095E8D}">
      <dgm:prSet/>
      <dgm:spPr/>
      <dgm:t>
        <a:bodyPr/>
        <a:lstStyle/>
        <a:p>
          <a:endParaRPr lang="en-US"/>
        </a:p>
      </dgm:t>
    </dgm:pt>
    <dgm:pt modelId="{32DF945B-931E-4E1E-AA63-C04DD15F8E72}" type="sibTrans" cxnId="{0C10C0EA-BA02-4551-8ABC-B1C313095E8D}">
      <dgm:prSet/>
      <dgm:spPr/>
      <dgm:t>
        <a:bodyPr/>
        <a:lstStyle/>
        <a:p>
          <a:endParaRPr lang="en-US" dirty="0"/>
        </a:p>
      </dgm:t>
    </dgm:pt>
    <dgm:pt modelId="{4675FAE1-9735-4751-B478-82F2887B8B9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Affordable Care Act</a:t>
          </a:r>
          <a:endParaRPr lang="en-US" sz="1600" dirty="0">
            <a:solidFill>
              <a:schemeClr val="tx1"/>
            </a:solidFill>
          </a:endParaRPr>
        </a:p>
      </dgm:t>
    </dgm:pt>
    <dgm:pt modelId="{E6F27A20-155F-4CBF-A3ED-5D629BA3F092}" type="parTrans" cxnId="{E3CAB15C-35FA-48F3-9053-1484D3FE3618}">
      <dgm:prSet/>
      <dgm:spPr/>
      <dgm:t>
        <a:bodyPr/>
        <a:lstStyle/>
        <a:p>
          <a:endParaRPr lang="en-US"/>
        </a:p>
      </dgm:t>
    </dgm:pt>
    <dgm:pt modelId="{DD53A164-68F0-4FE8-AC14-9EFD6C8619C5}" type="sibTrans" cxnId="{E3CAB15C-35FA-48F3-9053-1484D3FE3618}">
      <dgm:prSet/>
      <dgm:spPr/>
      <dgm:t>
        <a:bodyPr/>
        <a:lstStyle/>
        <a:p>
          <a:endParaRPr lang="en-US" dirty="0"/>
        </a:p>
      </dgm:t>
    </dgm:pt>
    <dgm:pt modelId="{21113070-292B-4E98-8453-353554C1BEC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HCAHPS</a:t>
          </a:r>
        </a:p>
      </dgm:t>
    </dgm:pt>
    <dgm:pt modelId="{7296D505-4E53-4D5A-A217-F51EFF005CBB}" type="parTrans" cxnId="{3981CA53-9778-4918-9A56-157B3CA7E058}">
      <dgm:prSet/>
      <dgm:spPr/>
      <dgm:t>
        <a:bodyPr/>
        <a:lstStyle/>
        <a:p>
          <a:endParaRPr lang="en-US"/>
        </a:p>
      </dgm:t>
    </dgm:pt>
    <dgm:pt modelId="{A26F5151-CB54-43B9-9800-A2BBC49F22E8}" type="sibTrans" cxnId="{3981CA53-9778-4918-9A56-157B3CA7E058}">
      <dgm:prSet/>
      <dgm:spPr/>
      <dgm:t>
        <a:bodyPr/>
        <a:lstStyle/>
        <a:p>
          <a:endParaRPr lang="en-US" dirty="0"/>
        </a:p>
      </dgm:t>
    </dgm:pt>
    <dgm:pt modelId="{1A4A3242-7836-402A-8E0A-D0D780AB4770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Teamwork</a:t>
          </a:r>
          <a:endParaRPr lang="en-US" sz="1600" dirty="0">
            <a:solidFill>
              <a:schemeClr val="tx1"/>
            </a:solidFill>
          </a:endParaRPr>
        </a:p>
      </dgm:t>
    </dgm:pt>
    <dgm:pt modelId="{22750E89-6621-4BCF-8379-BFA673404767}" type="parTrans" cxnId="{453D9F19-18E7-4ACD-A828-EFEFB5AC3EDF}">
      <dgm:prSet/>
      <dgm:spPr/>
      <dgm:t>
        <a:bodyPr/>
        <a:lstStyle/>
        <a:p>
          <a:endParaRPr lang="en-US"/>
        </a:p>
      </dgm:t>
    </dgm:pt>
    <dgm:pt modelId="{D8606393-0D84-499F-94EE-8A25C36F0FAC}" type="sibTrans" cxnId="{453D9F19-18E7-4ACD-A828-EFEFB5AC3EDF}">
      <dgm:prSet/>
      <dgm:spPr/>
      <dgm:t>
        <a:bodyPr/>
        <a:lstStyle/>
        <a:p>
          <a:endParaRPr lang="en-US" dirty="0"/>
        </a:p>
      </dgm:t>
    </dgm:pt>
    <dgm:pt modelId="{F015474C-52AA-4C99-BBE6-DDC0E2E4006C}">
      <dgm:prSet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Employee</a:t>
          </a:r>
          <a:r>
            <a:rPr lang="en-US" sz="1600" baseline="0" dirty="0" smtClean="0">
              <a:solidFill>
                <a:schemeClr val="tx1"/>
              </a:solidFill>
            </a:rPr>
            <a:t> Satisfaction</a:t>
          </a:r>
          <a:endParaRPr lang="en-US" sz="1600" dirty="0">
            <a:solidFill>
              <a:schemeClr val="tx1"/>
            </a:solidFill>
          </a:endParaRPr>
        </a:p>
      </dgm:t>
    </dgm:pt>
    <dgm:pt modelId="{F1DFAC61-F38E-4D4F-8884-5A2D31B1EB77}" type="parTrans" cxnId="{BD2970CA-DCFC-4AB3-9E46-96B8A546DCDB}">
      <dgm:prSet/>
      <dgm:spPr/>
      <dgm:t>
        <a:bodyPr/>
        <a:lstStyle/>
        <a:p>
          <a:endParaRPr lang="en-US"/>
        </a:p>
      </dgm:t>
    </dgm:pt>
    <dgm:pt modelId="{FB36F4B4-760D-42E7-A929-5C4E41544F96}" type="sibTrans" cxnId="{BD2970CA-DCFC-4AB3-9E46-96B8A546DCDB}">
      <dgm:prSet/>
      <dgm:spPr/>
      <dgm:t>
        <a:bodyPr/>
        <a:lstStyle/>
        <a:p>
          <a:endParaRPr lang="en-US" dirty="0"/>
        </a:p>
      </dgm:t>
    </dgm:pt>
    <dgm:pt modelId="{B897517C-A9BF-4375-A0C3-A9CBA1F00987}" type="pres">
      <dgm:prSet presAssocID="{39021792-C99F-46E9-8009-77A6D363F98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DF2117-6A21-4C49-A5F5-8B3D5878F283}" type="pres">
      <dgm:prSet presAssocID="{E8207AE2-E630-472B-A5F3-3CAF97BDDDB7}" presName="node" presStyleLbl="node1" presStyleIdx="0" presStyleCnt="6" custScaleX="127545" custScaleY="122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F8E9E-8978-4E00-B16A-21A63F963570}" type="pres">
      <dgm:prSet presAssocID="{C69556F0-7304-4B2F-B1A6-16E8C39A6F8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6BDE80-27C4-4D27-9813-F86697EC0C99}" type="pres">
      <dgm:prSet presAssocID="{C69556F0-7304-4B2F-B1A6-16E8C39A6F8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403D060E-E2D1-46A8-9423-9E8478861999}" type="pres">
      <dgm:prSet presAssocID="{99A32567-0571-4965-B21D-4A4B478905B8}" presName="node" presStyleLbl="node1" presStyleIdx="1" presStyleCnt="6" custScaleX="168879" custScaleY="134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AC8C9-A0AE-47AB-A978-8B6CC7C8E5F4}" type="pres">
      <dgm:prSet presAssocID="{32DF945B-931E-4E1E-AA63-C04DD15F8E7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E73E36E9-0263-4CBA-8614-71901A5F6D73}" type="pres">
      <dgm:prSet presAssocID="{32DF945B-931E-4E1E-AA63-C04DD15F8E72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80F9B3-4D17-4B10-A8E1-2F3B79E0D406}" type="pres">
      <dgm:prSet presAssocID="{4675FAE1-9735-4751-B478-82F2887B8B96}" presName="node" presStyleLbl="node1" presStyleIdx="2" presStyleCnt="6" custScaleX="137432" custScaleY="123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B49E4-2782-473A-8C94-BB212E1BC0B6}" type="pres">
      <dgm:prSet presAssocID="{DD53A164-68F0-4FE8-AC14-9EFD6C8619C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33C504F-8096-4F2C-9806-B364F4ACFE5A}" type="pres">
      <dgm:prSet presAssocID="{DD53A164-68F0-4FE8-AC14-9EFD6C8619C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BCB4FE6-07D9-4F97-AAC5-3B1A96EAA8AB}" type="pres">
      <dgm:prSet presAssocID="{21113070-292B-4E98-8453-353554C1BECC}" presName="node" presStyleLbl="node1" presStyleIdx="3" presStyleCnt="6" custScaleX="130265" custScaleY="114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B8B5B-790E-46C5-90D8-DBD60968102D}" type="pres">
      <dgm:prSet presAssocID="{A26F5151-CB54-43B9-9800-A2BBC49F22E8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02ED976-F7E6-4105-AEEC-3381F206E443}" type="pres">
      <dgm:prSet presAssocID="{A26F5151-CB54-43B9-9800-A2BBC49F22E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C11BD9A-630E-483D-B9F1-AF4727E2E74C}" type="pres">
      <dgm:prSet presAssocID="{F015474C-52AA-4C99-BBE6-DDC0E2E4006C}" presName="node" presStyleLbl="node1" presStyleIdx="4" presStyleCnt="6" custScaleX="159533" custScaleY="1295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C1A9E-FDE3-49F7-9CC7-D4ED94D94D4F}" type="pres">
      <dgm:prSet presAssocID="{FB36F4B4-760D-42E7-A929-5C4E41544F96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50498AB-62B9-4598-917F-F720CC378C59}" type="pres">
      <dgm:prSet presAssocID="{FB36F4B4-760D-42E7-A929-5C4E41544F96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6A8D5EB-BA45-4319-A90B-F45979FAA7A7}" type="pres">
      <dgm:prSet presAssocID="{1A4A3242-7836-402A-8E0A-D0D780AB4770}" presName="node" presStyleLbl="node1" presStyleIdx="5" presStyleCnt="6" custScaleX="138289" custScaleY="128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1B3FA-1641-4897-8473-8181C5A19AD6}" type="pres">
      <dgm:prSet presAssocID="{D8606393-0D84-499F-94EE-8A25C36F0FAC}" presName="sibTrans" presStyleLbl="sibTrans2D1" presStyleIdx="5" presStyleCnt="6"/>
      <dgm:spPr/>
      <dgm:t>
        <a:bodyPr/>
        <a:lstStyle/>
        <a:p>
          <a:endParaRPr lang="en-US"/>
        </a:p>
      </dgm:t>
    </dgm:pt>
    <dgm:pt modelId="{B48DEBB6-6E0D-48E3-8931-FB3E5786B748}" type="pres">
      <dgm:prSet presAssocID="{D8606393-0D84-499F-94EE-8A25C36F0FAC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53D9F19-18E7-4ACD-A828-EFEFB5AC3EDF}" srcId="{39021792-C99F-46E9-8009-77A6D363F98C}" destId="{1A4A3242-7836-402A-8E0A-D0D780AB4770}" srcOrd="5" destOrd="0" parTransId="{22750E89-6621-4BCF-8379-BFA673404767}" sibTransId="{D8606393-0D84-499F-94EE-8A25C36F0FAC}"/>
    <dgm:cxn modelId="{876B7AA7-CFF2-4657-864F-2E040A9B51E6}" type="presOf" srcId="{32DF945B-931E-4E1E-AA63-C04DD15F8E72}" destId="{016AC8C9-A0AE-47AB-A978-8B6CC7C8E5F4}" srcOrd="0" destOrd="0" presId="urn:microsoft.com/office/officeart/2005/8/layout/cycle2"/>
    <dgm:cxn modelId="{DA0F5990-51E6-4431-A1AB-52ADAC0F7DC5}" type="presOf" srcId="{FB36F4B4-760D-42E7-A929-5C4E41544F96}" destId="{88CC1A9E-FDE3-49F7-9CC7-D4ED94D94D4F}" srcOrd="0" destOrd="0" presId="urn:microsoft.com/office/officeart/2005/8/layout/cycle2"/>
    <dgm:cxn modelId="{3BB4B8D2-DA9F-400E-9DFA-822586726DCD}" type="presOf" srcId="{D8606393-0D84-499F-94EE-8A25C36F0FAC}" destId="{6D41B3FA-1641-4897-8473-8181C5A19AD6}" srcOrd="0" destOrd="0" presId="urn:microsoft.com/office/officeart/2005/8/layout/cycle2"/>
    <dgm:cxn modelId="{BD2970CA-DCFC-4AB3-9E46-96B8A546DCDB}" srcId="{39021792-C99F-46E9-8009-77A6D363F98C}" destId="{F015474C-52AA-4C99-BBE6-DDC0E2E4006C}" srcOrd="4" destOrd="0" parTransId="{F1DFAC61-F38E-4D4F-8884-5A2D31B1EB77}" sibTransId="{FB36F4B4-760D-42E7-A929-5C4E41544F96}"/>
    <dgm:cxn modelId="{225376E5-FCE0-4054-836C-55A2FE03D018}" type="presOf" srcId="{C69556F0-7304-4B2F-B1A6-16E8C39A6F81}" destId="{006BDE80-27C4-4D27-9813-F86697EC0C99}" srcOrd="1" destOrd="0" presId="urn:microsoft.com/office/officeart/2005/8/layout/cycle2"/>
    <dgm:cxn modelId="{0B3447A4-3501-4DA4-AE1D-2B2ECB7F1FF4}" type="presOf" srcId="{A26F5151-CB54-43B9-9800-A2BBC49F22E8}" destId="{30CB8B5B-790E-46C5-90D8-DBD60968102D}" srcOrd="0" destOrd="0" presId="urn:microsoft.com/office/officeart/2005/8/layout/cycle2"/>
    <dgm:cxn modelId="{A3D1D938-F98E-48C0-B712-BD8F43ACBD8D}" type="presOf" srcId="{99A32567-0571-4965-B21D-4A4B478905B8}" destId="{403D060E-E2D1-46A8-9423-9E8478861999}" srcOrd="0" destOrd="0" presId="urn:microsoft.com/office/officeart/2005/8/layout/cycle2"/>
    <dgm:cxn modelId="{8E45E887-3E38-4E6D-8B41-FDA8744F05CD}" type="presOf" srcId="{FB36F4B4-760D-42E7-A929-5C4E41544F96}" destId="{550498AB-62B9-4598-917F-F720CC378C59}" srcOrd="1" destOrd="0" presId="urn:microsoft.com/office/officeart/2005/8/layout/cycle2"/>
    <dgm:cxn modelId="{136202A7-BB6B-44F4-81D4-FFD18BDDCA61}" srcId="{39021792-C99F-46E9-8009-77A6D363F98C}" destId="{E8207AE2-E630-472B-A5F3-3CAF97BDDDB7}" srcOrd="0" destOrd="0" parTransId="{5178360C-FCD6-460F-BD6F-5F7EA760543F}" sibTransId="{C69556F0-7304-4B2F-B1A6-16E8C39A6F81}"/>
    <dgm:cxn modelId="{B8CC0A5C-0B21-417D-A8F4-4311A90DE54E}" type="presOf" srcId="{1A4A3242-7836-402A-8E0A-D0D780AB4770}" destId="{D6A8D5EB-BA45-4319-A90B-F45979FAA7A7}" srcOrd="0" destOrd="0" presId="urn:microsoft.com/office/officeart/2005/8/layout/cycle2"/>
    <dgm:cxn modelId="{2D119EC5-B87D-49D7-AF9B-E69CCAB543A2}" type="presOf" srcId="{DD53A164-68F0-4FE8-AC14-9EFD6C8619C5}" destId="{702B49E4-2782-473A-8C94-BB212E1BC0B6}" srcOrd="0" destOrd="0" presId="urn:microsoft.com/office/officeart/2005/8/layout/cycle2"/>
    <dgm:cxn modelId="{E3CAB15C-35FA-48F3-9053-1484D3FE3618}" srcId="{39021792-C99F-46E9-8009-77A6D363F98C}" destId="{4675FAE1-9735-4751-B478-82F2887B8B96}" srcOrd="2" destOrd="0" parTransId="{E6F27A20-155F-4CBF-A3ED-5D629BA3F092}" sibTransId="{DD53A164-68F0-4FE8-AC14-9EFD6C8619C5}"/>
    <dgm:cxn modelId="{A8775094-A01B-44C4-8C15-2089A790CC60}" type="presOf" srcId="{F015474C-52AA-4C99-BBE6-DDC0E2E4006C}" destId="{4C11BD9A-630E-483D-B9F1-AF4727E2E74C}" srcOrd="0" destOrd="0" presId="urn:microsoft.com/office/officeart/2005/8/layout/cycle2"/>
    <dgm:cxn modelId="{748B741D-3C94-42FC-A34C-A91ABCEC5AC0}" type="presOf" srcId="{32DF945B-931E-4E1E-AA63-C04DD15F8E72}" destId="{E73E36E9-0263-4CBA-8614-71901A5F6D73}" srcOrd="1" destOrd="0" presId="urn:microsoft.com/office/officeart/2005/8/layout/cycle2"/>
    <dgm:cxn modelId="{88C47A3C-074D-469C-B3B0-FDBEFD3EA379}" type="presOf" srcId="{A26F5151-CB54-43B9-9800-A2BBC49F22E8}" destId="{A02ED976-F7E6-4105-AEEC-3381F206E443}" srcOrd="1" destOrd="0" presId="urn:microsoft.com/office/officeart/2005/8/layout/cycle2"/>
    <dgm:cxn modelId="{BC2C1619-0612-4F20-9B06-CA25C5E3D5C2}" type="presOf" srcId="{DD53A164-68F0-4FE8-AC14-9EFD6C8619C5}" destId="{333C504F-8096-4F2C-9806-B364F4ACFE5A}" srcOrd="1" destOrd="0" presId="urn:microsoft.com/office/officeart/2005/8/layout/cycle2"/>
    <dgm:cxn modelId="{2C4165EE-148A-4691-90B6-C0965AB7888D}" type="presOf" srcId="{21113070-292B-4E98-8453-353554C1BECC}" destId="{DBCB4FE6-07D9-4F97-AAC5-3B1A96EAA8AB}" srcOrd="0" destOrd="0" presId="urn:microsoft.com/office/officeart/2005/8/layout/cycle2"/>
    <dgm:cxn modelId="{0C10C0EA-BA02-4551-8ABC-B1C313095E8D}" srcId="{39021792-C99F-46E9-8009-77A6D363F98C}" destId="{99A32567-0571-4965-B21D-4A4B478905B8}" srcOrd="1" destOrd="0" parTransId="{3600C18B-1E5F-420A-8DE9-D3B03BCDC129}" sibTransId="{32DF945B-931E-4E1E-AA63-C04DD15F8E72}"/>
    <dgm:cxn modelId="{850A5A50-4F81-4F93-B730-FBF98856E406}" type="presOf" srcId="{C69556F0-7304-4B2F-B1A6-16E8C39A6F81}" destId="{E9DF8E9E-8978-4E00-B16A-21A63F963570}" srcOrd="0" destOrd="0" presId="urn:microsoft.com/office/officeart/2005/8/layout/cycle2"/>
    <dgm:cxn modelId="{41EBB7C8-A9F4-41AB-AB99-B8CB3A1F6589}" type="presOf" srcId="{4675FAE1-9735-4751-B478-82F2887B8B96}" destId="{9380F9B3-4D17-4B10-A8E1-2F3B79E0D406}" srcOrd="0" destOrd="0" presId="urn:microsoft.com/office/officeart/2005/8/layout/cycle2"/>
    <dgm:cxn modelId="{2EC3F39C-ED45-44B2-8D89-64B34EEC46C7}" type="presOf" srcId="{D8606393-0D84-499F-94EE-8A25C36F0FAC}" destId="{B48DEBB6-6E0D-48E3-8931-FB3E5786B748}" srcOrd="1" destOrd="0" presId="urn:microsoft.com/office/officeart/2005/8/layout/cycle2"/>
    <dgm:cxn modelId="{0C6D2E5D-E858-42BB-A753-B3E9CAA4D980}" type="presOf" srcId="{E8207AE2-E630-472B-A5F3-3CAF97BDDDB7}" destId="{59DF2117-6A21-4C49-A5F5-8B3D5878F283}" srcOrd="0" destOrd="0" presId="urn:microsoft.com/office/officeart/2005/8/layout/cycle2"/>
    <dgm:cxn modelId="{3981CA53-9778-4918-9A56-157B3CA7E058}" srcId="{39021792-C99F-46E9-8009-77A6D363F98C}" destId="{21113070-292B-4E98-8453-353554C1BECC}" srcOrd="3" destOrd="0" parTransId="{7296D505-4E53-4D5A-A217-F51EFF005CBB}" sibTransId="{A26F5151-CB54-43B9-9800-A2BBC49F22E8}"/>
    <dgm:cxn modelId="{66F17FE8-BD2B-462D-B89E-52CA1FF2CC6C}" type="presOf" srcId="{39021792-C99F-46E9-8009-77A6D363F98C}" destId="{B897517C-A9BF-4375-A0C3-A9CBA1F00987}" srcOrd="0" destOrd="0" presId="urn:microsoft.com/office/officeart/2005/8/layout/cycle2"/>
    <dgm:cxn modelId="{D2870773-0A6F-4F3C-B904-4338EF581E61}" type="presParOf" srcId="{B897517C-A9BF-4375-A0C3-A9CBA1F00987}" destId="{59DF2117-6A21-4C49-A5F5-8B3D5878F283}" srcOrd="0" destOrd="0" presId="urn:microsoft.com/office/officeart/2005/8/layout/cycle2"/>
    <dgm:cxn modelId="{4C337B3E-87CF-48FF-8A31-7288987D13F3}" type="presParOf" srcId="{B897517C-A9BF-4375-A0C3-A9CBA1F00987}" destId="{E9DF8E9E-8978-4E00-B16A-21A63F963570}" srcOrd="1" destOrd="0" presId="urn:microsoft.com/office/officeart/2005/8/layout/cycle2"/>
    <dgm:cxn modelId="{022B77E8-5DE1-4489-AAA3-7B33EF2E8904}" type="presParOf" srcId="{E9DF8E9E-8978-4E00-B16A-21A63F963570}" destId="{006BDE80-27C4-4D27-9813-F86697EC0C99}" srcOrd="0" destOrd="0" presId="urn:microsoft.com/office/officeart/2005/8/layout/cycle2"/>
    <dgm:cxn modelId="{99836A7F-1E2D-4EC6-8AE9-784463403974}" type="presParOf" srcId="{B897517C-A9BF-4375-A0C3-A9CBA1F00987}" destId="{403D060E-E2D1-46A8-9423-9E8478861999}" srcOrd="2" destOrd="0" presId="urn:microsoft.com/office/officeart/2005/8/layout/cycle2"/>
    <dgm:cxn modelId="{B2D99DEE-2F20-4908-BD81-223BE49981C9}" type="presParOf" srcId="{B897517C-A9BF-4375-A0C3-A9CBA1F00987}" destId="{016AC8C9-A0AE-47AB-A978-8B6CC7C8E5F4}" srcOrd="3" destOrd="0" presId="urn:microsoft.com/office/officeart/2005/8/layout/cycle2"/>
    <dgm:cxn modelId="{5D1826A7-FA74-4C34-8AB6-4DDBB94D098C}" type="presParOf" srcId="{016AC8C9-A0AE-47AB-A978-8B6CC7C8E5F4}" destId="{E73E36E9-0263-4CBA-8614-71901A5F6D73}" srcOrd="0" destOrd="0" presId="urn:microsoft.com/office/officeart/2005/8/layout/cycle2"/>
    <dgm:cxn modelId="{F9F40EE5-5C4F-457F-AF46-215DB1CC35B9}" type="presParOf" srcId="{B897517C-A9BF-4375-A0C3-A9CBA1F00987}" destId="{9380F9B3-4D17-4B10-A8E1-2F3B79E0D406}" srcOrd="4" destOrd="0" presId="urn:microsoft.com/office/officeart/2005/8/layout/cycle2"/>
    <dgm:cxn modelId="{D0319BA9-4776-4886-8AC4-6A86499C1E13}" type="presParOf" srcId="{B897517C-A9BF-4375-A0C3-A9CBA1F00987}" destId="{702B49E4-2782-473A-8C94-BB212E1BC0B6}" srcOrd="5" destOrd="0" presId="urn:microsoft.com/office/officeart/2005/8/layout/cycle2"/>
    <dgm:cxn modelId="{4A5B8EFD-D071-4C3F-A978-0B8D94AE99E8}" type="presParOf" srcId="{702B49E4-2782-473A-8C94-BB212E1BC0B6}" destId="{333C504F-8096-4F2C-9806-B364F4ACFE5A}" srcOrd="0" destOrd="0" presId="urn:microsoft.com/office/officeart/2005/8/layout/cycle2"/>
    <dgm:cxn modelId="{015C2FBA-B528-4025-BBF9-C9F433A4EA4E}" type="presParOf" srcId="{B897517C-A9BF-4375-A0C3-A9CBA1F00987}" destId="{DBCB4FE6-07D9-4F97-AAC5-3B1A96EAA8AB}" srcOrd="6" destOrd="0" presId="urn:microsoft.com/office/officeart/2005/8/layout/cycle2"/>
    <dgm:cxn modelId="{353BE10F-5AC7-4C71-B8A4-60A6CA6CE0F7}" type="presParOf" srcId="{B897517C-A9BF-4375-A0C3-A9CBA1F00987}" destId="{30CB8B5B-790E-46C5-90D8-DBD60968102D}" srcOrd="7" destOrd="0" presId="urn:microsoft.com/office/officeart/2005/8/layout/cycle2"/>
    <dgm:cxn modelId="{79E9B455-641D-4F61-853A-DB12538BEB8E}" type="presParOf" srcId="{30CB8B5B-790E-46C5-90D8-DBD60968102D}" destId="{A02ED976-F7E6-4105-AEEC-3381F206E443}" srcOrd="0" destOrd="0" presId="urn:microsoft.com/office/officeart/2005/8/layout/cycle2"/>
    <dgm:cxn modelId="{8D89BAC9-CE21-4142-85CD-E77FF77CC8A2}" type="presParOf" srcId="{B897517C-A9BF-4375-A0C3-A9CBA1F00987}" destId="{4C11BD9A-630E-483D-B9F1-AF4727E2E74C}" srcOrd="8" destOrd="0" presId="urn:microsoft.com/office/officeart/2005/8/layout/cycle2"/>
    <dgm:cxn modelId="{ED1FC0A2-8A57-44F4-AA1D-0F68F4A80728}" type="presParOf" srcId="{B897517C-A9BF-4375-A0C3-A9CBA1F00987}" destId="{88CC1A9E-FDE3-49F7-9CC7-D4ED94D94D4F}" srcOrd="9" destOrd="0" presId="urn:microsoft.com/office/officeart/2005/8/layout/cycle2"/>
    <dgm:cxn modelId="{3F524D08-B47F-4DB7-B256-6BD567FF2282}" type="presParOf" srcId="{88CC1A9E-FDE3-49F7-9CC7-D4ED94D94D4F}" destId="{550498AB-62B9-4598-917F-F720CC378C59}" srcOrd="0" destOrd="0" presId="urn:microsoft.com/office/officeart/2005/8/layout/cycle2"/>
    <dgm:cxn modelId="{D982547B-1F22-4CF4-9787-000A2AEFF36D}" type="presParOf" srcId="{B897517C-A9BF-4375-A0C3-A9CBA1F00987}" destId="{D6A8D5EB-BA45-4319-A90B-F45979FAA7A7}" srcOrd="10" destOrd="0" presId="urn:microsoft.com/office/officeart/2005/8/layout/cycle2"/>
    <dgm:cxn modelId="{054BADAC-0F15-4264-8558-1606911EFFB4}" type="presParOf" srcId="{B897517C-A9BF-4375-A0C3-A9CBA1F00987}" destId="{6D41B3FA-1641-4897-8473-8181C5A19AD6}" srcOrd="11" destOrd="0" presId="urn:microsoft.com/office/officeart/2005/8/layout/cycle2"/>
    <dgm:cxn modelId="{00E88F55-2F82-4C97-A520-455521BEF6C2}" type="presParOf" srcId="{6D41B3FA-1641-4897-8473-8181C5A19AD6}" destId="{B48DEBB6-6E0D-48E3-8931-FB3E5786B74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8BFC6-0868-4985-961B-FEE4820C8FB0}">
      <dsp:nvSpPr>
        <dsp:cNvPr id="0" name=""/>
        <dsp:cNvSpPr/>
      </dsp:nvSpPr>
      <dsp:spPr>
        <a:xfrm>
          <a:off x="2590801" y="0"/>
          <a:ext cx="3047996" cy="1744945"/>
        </a:xfrm>
        <a:prstGeom prst="trapezoid">
          <a:avLst>
            <a:gd name="adj" fmla="val 8654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Volunteer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Program</a:t>
          </a:r>
          <a:endParaRPr lang="en-US" sz="2800" kern="1200" dirty="0"/>
        </a:p>
      </dsp:txBody>
      <dsp:txXfrm>
        <a:off x="2590801" y="0"/>
        <a:ext cx="3047996" cy="1744945"/>
      </dsp:txXfrm>
    </dsp:sp>
    <dsp:sp modelId="{9C63C84B-8034-48C2-B1ED-62DAE560440B}">
      <dsp:nvSpPr>
        <dsp:cNvPr id="0" name=""/>
        <dsp:cNvSpPr/>
      </dsp:nvSpPr>
      <dsp:spPr>
        <a:xfrm>
          <a:off x="1295406" y="1744945"/>
          <a:ext cx="5638787" cy="1504808"/>
        </a:xfrm>
        <a:prstGeom prst="trapezoid">
          <a:avLst>
            <a:gd name="adj" fmla="val 8654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Hospitality Committee</a:t>
          </a:r>
          <a:endParaRPr lang="en-US" sz="2800" kern="1200" dirty="0"/>
        </a:p>
      </dsp:txBody>
      <dsp:txXfrm>
        <a:off x="2282194" y="1744945"/>
        <a:ext cx="3665211" cy="1504808"/>
      </dsp:txXfrm>
    </dsp:sp>
    <dsp:sp modelId="{D26077B6-C470-468C-B664-09DEF0B3094D}">
      <dsp:nvSpPr>
        <dsp:cNvPr id="0" name=""/>
        <dsp:cNvSpPr/>
      </dsp:nvSpPr>
      <dsp:spPr>
        <a:xfrm>
          <a:off x="0" y="3249754"/>
          <a:ext cx="8229600" cy="1504808"/>
        </a:xfrm>
        <a:prstGeom prst="trapezoid">
          <a:avLst>
            <a:gd name="adj" fmla="val 8654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Patient Centered Care</a:t>
          </a:r>
          <a:endParaRPr lang="en-US" sz="2800" kern="1200" dirty="0"/>
        </a:p>
      </dsp:txBody>
      <dsp:txXfrm>
        <a:off x="1440179" y="3249754"/>
        <a:ext cx="5349240" cy="1504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F2117-6A21-4C49-A5F5-8B3D5878F283}">
      <dsp:nvSpPr>
        <dsp:cNvPr id="0" name=""/>
        <dsp:cNvSpPr/>
      </dsp:nvSpPr>
      <dsp:spPr>
        <a:xfrm>
          <a:off x="1977703" y="-100976"/>
          <a:ext cx="1781865" cy="1508841"/>
        </a:xfrm>
        <a:prstGeom prst="ellipse">
          <a:avLst/>
        </a:prstGeom>
        <a:solidFill>
          <a:srgbClr val="FFFF0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Hospitality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2238651" y="119989"/>
        <a:ext cx="1259969" cy="1066911"/>
      </dsp:txXfrm>
    </dsp:sp>
    <dsp:sp modelId="{E9DF8E9E-8978-4E00-B16A-21A63F963570}">
      <dsp:nvSpPr>
        <dsp:cNvPr id="0" name=""/>
        <dsp:cNvSpPr/>
      </dsp:nvSpPr>
      <dsp:spPr>
        <a:xfrm rot="2160000">
          <a:off x="3590117" y="1020913"/>
          <a:ext cx="188596" cy="45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3595520" y="1094377"/>
        <a:ext cx="132017" cy="270274"/>
      </dsp:txXfrm>
    </dsp:sp>
    <dsp:sp modelId="{403D060E-E2D1-46A8-9423-9E8478861999}">
      <dsp:nvSpPr>
        <dsp:cNvPr id="0" name=""/>
        <dsp:cNvSpPr/>
      </dsp:nvSpPr>
      <dsp:spPr>
        <a:xfrm>
          <a:off x="3648739" y="1066715"/>
          <a:ext cx="1681269" cy="1528527"/>
        </a:xfrm>
        <a:prstGeom prst="ellipse">
          <a:avLst/>
        </a:prstGeom>
        <a:solidFill>
          <a:srgbClr val="92D05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Volunteer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894955" y="1290563"/>
        <a:ext cx="1188837" cy="1080831"/>
      </dsp:txXfrm>
    </dsp:sp>
    <dsp:sp modelId="{016AC8C9-A0AE-47AB-A978-8B6CC7C8E5F4}">
      <dsp:nvSpPr>
        <dsp:cNvPr id="0" name=""/>
        <dsp:cNvSpPr/>
      </dsp:nvSpPr>
      <dsp:spPr>
        <a:xfrm rot="6424933">
          <a:off x="4085439" y="2544053"/>
          <a:ext cx="231188" cy="45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4130303" y="2600997"/>
        <a:ext cx="161832" cy="270274"/>
      </dsp:txXfrm>
    </dsp:sp>
    <dsp:sp modelId="{9380F9B3-4D17-4B10-A8E1-2F3B79E0D406}">
      <dsp:nvSpPr>
        <dsp:cNvPr id="0" name=""/>
        <dsp:cNvSpPr/>
      </dsp:nvSpPr>
      <dsp:spPr>
        <a:xfrm>
          <a:off x="3086866" y="2951968"/>
          <a:ext cx="1634021" cy="1568608"/>
        </a:xfrm>
        <a:prstGeom prst="ellipse">
          <a:avLst/>
        </a:prstGeom>
        <a:solidFill>
          <a:srgbClr val="00B0F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Teamwork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326163" y="3181685"/>
        <a:ext cx="1155427" cy="1109174"/>
      </dsp:txXfrm>
    </dsp:sp>
    <dsp:sp modelId="{702B49E4-2782-473A-8C94-BB212E1BC0B6}">
      <dsp:nvSpPr>
        <dsp:cNvPr id="0" name=""/>
        <dsp:cNvSpPr/>
      </dsp:nvSpPr>
      <dsp:spPr>
        <a:xfrm rot="10800000">
          <a:off x="2811655" y="3511043"/>
          <a:ext cx="194482" cy="45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2870000" y="3601135"/>
        <a:ext cx="136137" cy="270274"/>
      </dsp:txXfrm>
    </dsp:sp>
    <dsp:sp modelId="{DBCB4FE6-07D9-4F97-AAC5-3B1A96EAA8AB}">
      <dsp:nvSpPr>
        <dsp:cNvPr id="0" name=""/>
        <dsp:cNvSpPr/>
      </dsp:nvSpPr>
      <dsp:spPr>
        <a:xfrm>
          <a:off x="1014010" y="2970113"/>
          <a:ext cx="1705908" cy="1532318"/>
        </a:xfrm>
        <a:prstGeom prst="ellipse">
          <a:avLst/>
        </a:prstGeom>
        <a:solidFill>
          <a:srgbClr val="7030A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Care Team Rounds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263834" y="3194516"/>
        <a:ext cx="1206260" cy="1083512"/>
      </dsp:txXfrm>
    </dsp:sp>
    <dsp:sp modelId="{30CB8B5B-790E-46C5-90D8-DBD60968102D}">
      <dsp:nvSpPr>
        <dsp:cNvPr id="0" name=""/>
        <dsp:cNvSpPr/>
      </dsp:nvSpPr>
      <dsp:spPr>
        <a:xfrm rot="15120000">
          <a:off x="1434194" y="2560099"/>
          <a:ext cx="247578" cy="45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1482806" y="2685510"/>
        <a:ext cx="173305" cy="270274"/>
      </dsp:txXfrm>
    </dsp:sp>
    <dsp:sp modelId="{D6A8D5EB-BA45-4319-A90B-F45979FAA7A7}">
      <dsp:nvSpPr>
        <dsp:cNvPr id="0" name=""/>
        <dsp:cNvSpPr/>
      </dsp:nvSpPr>
      <dsp:spPr>
        <a:xfrm>
          <a:off x="461190" y="1070479"/>
          <a:ext cx="1573413" cy="1521000"/>
        </a:xfrm>
        <a:prstGeom prst="ellipse">
          <a:avLst/>
        </a:prstGeom>
        <a:solidFill>
          <a:srgbClr val="FF000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Patient Education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91611" y="1293224"/>
        <a:ext cx="1112571" cy="1075510"/>
      </dsp:txXfrm>
    </dsp:sp>
    <dsp:sp modelId="{6D41B3FA-1641-4897-8473-8181C5A19AD6}">
      <dsp:nvSpPr>
        <dsp:cNvPr id="0" name=""/>
        <dsp:cNvSpPr/>
      </dsp:nvSpPr>
      <dsp:spPr>
        <a:xfrm rot="19440000">
          <a:off x="1926488" y="1037594"/>
          <a:ext cx="206816" cy="450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932413" y="1145921"/>
        <a:ext cx="144771" cy="270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2696C-33C1-4295-BC1E-CF75528E6123}">
      <dsp:nvSpPr>
        <dsp:cNvPr id="0" name=""/>
        <dsp:cNvSpPr/>
      </dsp:nvSpPr>
      <dsp:spPr>
        <a:xfrm>
          <a:off x="2133595" y="0"/>
          <a:ext cx="2362209" cy="1498600"/>
        </a:xfrm>
        <a:prstGeom prst="trapezoid">
          <a:avLst>
            <a:gd name="adj" fmla="val 737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Team Recognition</a:t>
          </a:r>
          <a:endParaRPr lang="en-US" sz="2800" kern="1200" dirty="0"/>
        </a:p>
      </dsp:txBody>
      <dsp:txXfrm>
        <a:off x="2133595" y="0"/>
        <a:ext cx="2362209" cy="1498600"/>
      </dsp:txXfrm>
    </dsp:sp>
    <dsp:sp modelId="{D7212D90-A1DE-4AA5-AA91-2B6EA0900C19}">
      <dsp:nvSpPr>
        <dsp:cNvPr id="0" name=""/>
        <dsp:cNvSpPr/>
      </dsp:nvSpPr>
      <dsp:spPr>
        <a:xfrm>
          <a:off x="1066803" y="1498600"/>
          <a:ext cx="4495793" cy="1498600"/>
        </a:xfrm>
        <a:prstGeom prst="trapezoid">
          <a:avLst>
            <a:gd name="adj" fmla="val 737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Team Training</a:t>
          </a:r>
          <a:endParaRPr lang="en-US" sz="2800" kern="1200" dirty="0"/>
        </a:p>
      </dsp:txBody>
      <dsp:txXfrm>
        <a:off x="1853566" y="1498600"/>
        <a:ext cx="2922266" cy="1498600"/>
      </dsp:txXfrm>
    </dsp:sp>
    <dsp:sp modelId="{121688F0-DD8F-4209-A5C9-1EE62E74D8A5}">
      <dsp:nvSpPr>
        <dsp:cNvPr id="0" name=""/>
        <dsp:cNvSpPr/>
      </dsp:nvSpPr>
      <dsp:spPr>
        <a:xfrm>
          <a:off x="0" y="2997200"/>
          <a:ext cx="6629400" cy="1498600"/>
        </a:xfrm>
        <a:prstGeom prst="trapezoid">
          <a:avLst>
            <a:gd name="adj" fmla="val 737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Team Socials</a:t>
          </a:r>
          <a:endParaRPr lang="en-US" sz="2800" kern="1200" dirty="0"/>
        </a:p>
      </dsp:txBody>
      <dsp:txXfrm>
        <a:off x="1160144" y="2997200"/>
        <a:ext cx="4309110" cy="1498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F2117-6A21-4C49-A5F5-8B3D5878F283}">
      <dsp:nvSpPr>
        <dsp:cNvPr id="0" name=""/>
        <dsp:cNvSpPr/>
      </dsp:nvSpPr>
      <dsp:spPr>
        <a:xfrm>
          <a:off x="3118472" y="-108472"/>
          <a:ext cx="1481187" cy="1426977"/>
        </a:xfrm>
        <a:prstGeom prst="ellipse">
          <a:avLst/>
        </a:prstGeom>
        <a:solidFill>
          <a:srgbClr val="FFFF0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Press Ganey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35387" y="100504"/>
        <a:ext cx="1047357" cy="1009025"/>
      </dsp:txXfrm>
    </dsp:sp>
    <dsp:sp modelId="{E9DF8E9E-8978-4E00-B16A-21A63F963570}">
      <dsp:nvSpPr>
        <dsp:cNvPr id="0" name=""/>
        <dsp:cNvSpPr/>
      </dsp:nvSpPr>
      <dsp:spPr>
        <a:xfrm rot="1800000">
          <a:off x="4508731" y="798352"/>
          <a:ext cx="49266" cy="391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509721" y="873045"/>
        <a:ext cx="34486" cy="235164"/>
      </dsp:txXfrm>
    </dsp:sp>
    <dsp:sp modelId="{403D060E-E2D1-46A8-9423-9E8478861999}">
      <dsp:nvSpPr>
        <dsp:cNvPr id="0" name=""/>
        <dsp:cNvSpPr/>
      </dsp:nvSpPr>
      <dsp:spPr>
        <a:xfrm>
          <a:off x="4387352" y="697482"/>
          <a:ext cx="1961201" cy="1557380"/>
        </a:xfrm>
        <a:prstGeom prst="ellipse">
          <a:avLst/>
        </a:prstGeom>
        <a:solidFill>
          <a:srgbClr val="92D05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Pay for Performance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674563" y="925555"/>
        <a:ext cx="1386779" cy="1101234"/>
      </dsp:txXfrm>
    </dsp:sp>
    <dsp:sp modelId="{016AC8C9-A0AE-47AB-A978-8B6CC7C8E5F4}">
      <dsp:nvSpPr>
        <dsp:cNvPr id="0" name=""/>
        <dsp:cNvSpPr/>
      </dsp:nvSpPr>
      <dsp:spPr>
        <a:xfrm rot="5400000">
          <a:off x="5302490" y="2178700"/>
          <a:ext cx="130924" cy="391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322129" y="2237450"/>
        <a:ext cx="91647" cy="235164"/>
      </dsp:txXfrm>
    </dsp:sp>
    <dsp:sp modelId="{9380F9B3-4D17-4B10-A8E1-2F3B79E0D406}">
      <dsp:nvSpPr>
        <dsp:cNvPr id="0" name=""/>
        <dsp:cNvSpPr/>
      </dsp:nvSpPr>
      <dsp:spPr>
        <a:xfrm>
          <a:off x="4569949" y="2501889"/>
          <a:ext cx="1596005" cy="1433190"/>
        </a:xfrm>
        <a:prstGeom prst="ellipse">
          <a:avLst/>
        </a:prstGeom>
        <a:solidFill>
          <a:srgbClr val="00B0F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Affordable Care Act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803679" y="2711775"/>
        <a:ext cx="1128545" cy="1013418"/>
      </dsp:txXfrm>
    </dsp:sp>
    <dsp:sp modelId="{702B49E4-2782-473A-8C94-BB212E1BC0B6}">
      <dsp:nvSpPr>
        <dsp:cNvPr id="0" name=""/>
        <dsp:cNvSpPr/>
      </dsp:nvSpPr>
      <dsp:spPr>
        <a:xfrm rot="9000000">
          <a:off x="4534702" y="3467407"/>
          <a:ext cx="125348" cy="391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10800000">
        <a:off x="4569787" y="3536394"/>
        <a:ext cx="87744" cy="235164"/>
      </dsp:txXfrm>
    </dsp:sp>
    <dsp:sp modelId="{DBCB4FE6-07D9-4F97-AAC5-3B1A96EAA8AB}">
      <dsp:nvSpPr>
        <dsp:cNvPr id="0" name=""/>
        <dsp:cNvSpPr/>
      </dsp:nvSpPr>
      <dsp:spPr>
        <a:xfrm>
          <a:off x="3102678" y="3422610"/>
          <a:ext cx="1512775" cy="1334061"/>
        </a:xfrm>
        <a:prstGeom prst="ellipse">
          <a:avLst/>
        </a:prstGeom>
        <a:solidFill>
          <a:srgbClr val="7030A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HCAHPS</a:t>
          </a:r>
        </a:p>
      </dsp:txBody>
      <dsp:txXfrm>
        <a:off x="3324219" y="3617979"/>
        <a:ext cx="1069693" cy="943323"/>
      </dsp:txXfrm>
    </dsp:sp>
    <dsp:sp modelId="{30CB8B5B-790E-46C5-90D8-DBD60968102D}">
      <dsp:nvSpPr>
        <dsp:cNvPr id="0" name=""/>
        <dsp:cNvSpPr/>
      </dsp:nvSpPr>
      <dsp:spPr>
        <a:xfrm rot="12600000">
          <a:off x="3130395" y="3494379"/>
          <a:ext cx="74153" cy="391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10800000">
        <a:off x="3151151" y="3578329"/>
        <a:ext cx="51907" cy="235164"/>
      </dsp:txXfrm>
    </dsp:sp>
    <dsp:sp modelId="{4C11BD9A-630E-483D-B9F1-AF4727E2E74C}">
      <dsp:nvSpPr>
        <dsp:cNvPr id="0" name=""/>
        <dsp:cNvSpPr/>
      </dsp:nvSpPr>
      <dsp:spPr>
        <a:xfrm>
          <a:off x="1423846" y="2466481"/>
          <a:ext cx="1852666" cy="1504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Employee</a:t>
          </a:r>
          <a:r>
            <a:rPr lang="en-US" sz="1600" kern="1200" baseline="0" dirty="0" smtClean="0">
              <a:solidFill>
                <a:schemeClr val="tx1"/>
              </a:solidFill>
            </a:rPr>
            <a:t> Satisfaction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695163" y="2686738"/>
        <a:ext cx="1310032" cy="1063493"/>
      </dsp:txXfrm>
    </dsp:sp>
    <dsp:sp modelId="{88CC1A9E-FDE3-49F7-9CC7-D4ED94D94D4F}">
      <dsp:nvSpPr>
        <dsp:cNvPr id="0" name=""/>
        <dsp:cNvSpPr/>
      </dsp:nvSpPr>
      <dsp:spPr>
        <a:xfrm rot="16200000">
          <a:off x="2285843" y="2152764"/>
          <a:ext cx="128671" cy="391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305144" y="2250453"/>
        <a:ext cx="90070" cy="235164"/>
      </dsp:txXfrm>
    </dsp:sp>
    <dsp:sp modelId="{D6A8D5EB-BA45-4319-A90B-F45979FAA7A7}">
      <dsp:nvSpPr>
        <dsp:cNvPr id="0" name=""/>
        <dsp:cNvSpPr/>
      </dsp:nvSpPr>
      <dsp:spPr>
        <a:xfrm>
          <a:off x="1547200" y="728640"/>
          <a:ext cx="1605958" cy="1495065"/>
        </a:xfrm>
        <a:prstGeom prst="ellipse">
          <a:avLst/>
        </a:prstGeom>
        <a:solidFill>
          <a:srgbClr val="FF0000"/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Teamwork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782387" y="947587"/>
        <a:ext cx="1135584" cy="1057171"/>
      </dsp:txXfrm>
    </dsp:sp>
    <dsp:sp modelId="{6D41B3FA-1641-4897-8473-8181C5A19AD6}">
      <dsp:nvSpPr>
        <dsp:cNvPr id="0" name=""/>
        <dsp:cNvSpPr/>
      </dsp:nvSpPr>
      <dsp:spPr>
        <a:xfrm rot="19800000">
          <a:off x="3066811" y="832670"/>
          <a:ext cx="117031" cy="391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069163" y="919835"/>
        <a:ext cx="81922" cy="235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6B5ABA-EA45-49E1-A6A5-0B7383CB0941}" type="datetimeFigureOut">
              <a:rPr lang="en-US" smtClean="0"/>
              <a:t>9/6/2012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F5E310C-E657-41C5-9E8E-AD599C9D12F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133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2012 Acute Care NP/PA Leadership Summit</a:t>
            </a:r>
            <a:br>
              <a:rPr lang="en-US" dirty="0" smtClean="0"/>
            </a:br>
            <a:r>
              <a:rPr lang="en-US" dirty="0" smtClean="0"/>
              <a:t>Innovations in PA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83058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Suzan Wollard, RPA-C</a:t>
            </a:r>
          </a:p>
          <a:p>
            <a:r>
              <a:rPr lang="en-US" dirty="0" smtClean="0"/>
              <a:t>Chief Physician Assistant, Department of Neurological Surgery</a:t>
            </a:r>
          </a:p>
          <a:p>
            <a:r>
              <a:rPr lang="en-US" dirty="0" smtClean="0"/>
              <a:t>New York Presbyterian Hospital / Weill Cornell</a:t>
            </a:r>
          </a:p>
          <a:p>
            <a:r>
              <a:rPr lang="en-US" dirty="0" smtClean="0"/>
              <a:t>Email: suw9006@nyp.org</a:t>
            </a:r>
          </a:p>
        </p:txBody>
      </p:sp>
    </p:spTree>
    <p:extLst>
      <p:ext uri="{BB962C8B-B14F-4D97-AF65-F5344CB8AC3E}">
        <p14:creationId xmlns:p14="http://schemas.microsoft.com/office/powerpoint/2010/main" val="136257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Teamwork Drives</a:t>
            </a:r>
            <a:br>
              <a:rPr lang="en-US" dirty="0" smtClean="0"/>
            </a:br>
            <a:r>
              <a:rPr lang="en-US" dirty="0" smtClean="0"/>
              <a:t>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7337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INITIATIVES: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RNs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RN Appreciation Breakfast and Lunches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RN Champion Project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RN Lecture Series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RN Award Ceremonies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Meet and Greet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Publishing PA </a:t>
            </a:r>
            <a:r>
              <a:rPr lang="en-US" dirty="0" smtClean="0"/>
              <a:t>Awards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Intern </a:t>
            </a:r>
            <a:r>
              <a:rPr lang="en-US" dirty="0" smtClean="0"/>
              <a:t>Training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Hospital to Clinic Liaison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Residents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Nighttime </a:t>
            </a:r>
            <a:r>
              <a:rPr lang="en-US" dirty="0"/>
              <a:t>paging analysis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solutions to </a:t>
            </a:r>
            <a:r>
              <a:rPr lang="en-US" dirty="0" smtClean="0"/>
              <a:t>problems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Communication Training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Patients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Hospitality packets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Patient driven initiatives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Patient Centered Care </a:t>
            </a:r>
            <a:r>
              <a:rPr lang="en-US" dirty="0" smtClean="0"/>
              <a:t>Rounds 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Attendings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Setting patient expectations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Creating uniform best practices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Patient education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5334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685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00200"/>
            <a:ext cx="3931920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List </a:t>
            </a:r>
            <a:r>
              <a:rPr lang="en-US" b="1" u="sng" dirty="0" smtClean="0">
                <a:solidFill>
                  <a:srgbClr val="FF0000"/>
                </a:solidFill>
              </a:rPr>
              <a:t>3 changes </a:t>
            </a:r>
            <a:r>
              <a:rPr lang="en-US" dirty="0" smtClean="0"/>
              <a:t>you could make in your existing practice that would </a:t>
            </a:r>
            <a:r>
              <a:rPr lang="en-US" b="1" u="sng" dirty="0" smtClean="0">
                <a:solidFill>
                  <a:srgbClr val="FF0000"/>
                </a:solidFill>
              </a:rPr>
              <a:t>improve patient satisfaction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Assign a </a:t>
            </a:r>
            <a:r>
              <a:rPr lang="en-US" b="1" u="sng" dirty="0" smtClean="0">
                <a:solidFill>
                  <a:srgbClr val="FF0000"/>
                </a:solidFill>
              </a:rPr>
              <a:t>target date </a:t>
            </a:r>
            <a:r>
              <a:rPr lang="en-US" dirty="0" smtClean="0"/>
              <a:t>for project launch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00200"/>
            <a:ext cx="3931920" cy="3886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 </a:t>
            </a:r>
            <a:r>
              <a:rPr lang="en-US" b="1" u="sng" dirty="0">
                <a:solidFill>
                  <a:srgbClr val="FF0000"/>
                </a:solidFill>
              </a:rPr>
              <a:t>3 changes </a:t>
            </a:r>
            <a:r>
              <a:rPr lang="en-US" dirty="0"/>
              <a:t>you could make in your existing practice that would </a:t>
            </a:r>
            <a:r>
              <a:rPr lang="en-US" b="1" u="sng" dirty="0">
                <a:solidFill>
                  <a:srgbClr val="FF0000"/>
                </a:solidFill>
              </a:rPr>
              <a:t>improve </a:t>
            </a:r>
            <a:r>
              <a:rPr lang="en-US" b="1" u="sng" dirty="0" smtClean="0">
                <a:solidFill>
                  <a:srgbClr val="FF0000"/>
                </a:solidFill>
              </a:rPr>
              <a:t>team satisfaction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a </a:t>
            </a:r>
            <a:r>
              <a:rPr lang="en-US" b="1" u="sng" dirty="0">
                <a:solidFill>
                  <a:srgbClr val="FF0000"/>
                </a:solidFill>
              </a:rPr>
              <a:t>target date </a:t>
            </a:r>
            <a:r>
              <a:rPr lang="en-US" dirty="0"/>
              <a:t>for project launch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9600"/>
            <a:ext cx="81838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Incorporating Best Practices</a:t>
            </a:r>
            <a:br>
              <a:rPr lang="en-US" dirty="0" smtClean="0"/>
            </a:br>
            <a:r>
              <a:rPr lang="en-US" dirty="0" smtClean="0"/>
              <a:t>2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" y="1981200"/>
            <a:ext cx="8183880" cy="411480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		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	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PATIENT</a:t>
            </a:r>
            <a:r>
              <a:rPr lang="en-US" dirty="0" smtClean="0">
                <a:solidFill>
                  <a:srgbClr val="00B0F0"/>
                </a:solidFill>
              </a:rPr>
              <a:t>	 </a:t>
            </a:r>
            <a:r>
              <a:rPr lang="en-US" b="1" dirty="0" smtClean="0">
                <a:solidFill>
                  <a:srgbClr val="00B050"/>
                </a:solidFill>
              </a:rPr>
              <a:t>TEAM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209800" y="2819400"/>
            <a:ext cx="2667000" cy="2438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4495800" y="2743200"/>
            <a:ext cx="2601686" cy="2590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2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Incorporating Best Practices</a:t>
            </a:r>
            <a:br>
              <a:rPr lang="en-US" dirty="0" smtClean="0"/>
            </a:br>
            <a:r>
              <a:rPr lang="en-US" dirty="0" smtClean="0"/>
              <a:t>Patient - Initiatives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940721"/>
              </p:ext>
            </p:extLst>
          </p:nvPr>
        </p:nvGraphicFramePr>
        <p:xfrm>
          <a:off x="457200" y="1752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6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Incorporating Best Practices</a:t>
            </a:r>
            <a:br>
              <a:rPr lang="en-US" dirty="0" smtClean="0"/>
            </a:br>
            <a:r>
              <a:rPr lang="en-US" dirty="0" smtClean="0"/>
              <a:t> Patient - Influences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117324"/>
              </p:ext>
            </p:extLst>
          </p:nvPr>
        </p:nvGraphicFramePr>
        <p:xfrm>
          <a:off x="1371600" y="1828800"/>
          <a:ext cx="5791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9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4800"/>
            <a:ext cx="818388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Incorporating Best Practices</a:t>
            </a:r>
            <a:br>
              <a:rPr lang="en-US" dirty="0" smtClean="0"/>
            </a:b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34350416"/>
              </p:ext>
            </p:extLst>
          </p:nvPr>
        </p:nvGraphicFramePr>
        <p:xfrm>
          <a:off x="1524000" y="1447800"/>
          <a:ext cx="6629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0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1000"/>
            <a:ext cx="818388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Incorporating Best Practices</a:t>
            </a:r>
            <a:br>
              <a:rPr lang="en-US" dirty="0"/>
            </a:br>
            <a:r>
              <a:rPr lang="en-US" dirty="0"/>
              <a:t> Patient -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2600"/>
            <a:ext cx="818388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Goals: </a:t>
            </a:r>
          </a:p>
          <a:p>
            <a:pPr marL="514350" indent="-514350">
              <a:buAutoNum type="arabicPeriod"/>
            </a:pPr>
            <a:r>
              <a:rPr lang="en-US" dirty="0" smtClean="0"/>
              <a:t>Setting &amp; Exceeding Patient Expectation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Improving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Hospitality Packets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Volunteer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Teamwork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Patient Centered Care Team Rounds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Patient Education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Incorporating Best Practices</a:t>
            </a:r>
            <a:br>
              <a:rPr lang="en-US" dirty="0" smtClean="0"/>
            </a:br>
            <a:r>
              <a:rPr lang="en-US" dirty="0" smtClean="0"/>
              <a:t>Team - Influences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345261"/>
              </p:ext>
            </p:extLst>
          </p:nvPr>
        </p:nvGraphicFramePr>
        <p:xfrm>
          <a:off x="457200" y="1600200"/>
          <a:ext cx="7772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0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09600"/>
            <a:ext cx="818388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Incorporating Best Practices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Team -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28800"/>
            <a:ext cx="8183880" cy="3962400"/>
          </a:xfrm>
        </p:spPr>
        <p:txBody>
          <a:bodyPr>
            <a:normAutofit fontScale="85000" lnSpcReduction="10000"/>
          </a:bodyPr>
          <a:lstStyle/>
          <a:p>
            <a:r>
              <a:rPr lang="en-US" sz="2400" i="1" u="sng" dirty="0" smtClean="0"/>
              <a:t>Press Ganey </a:t>
            </a:r>
            <a:r>
              <a:rPr lang="en-US" sz="2400" dirty="0" smtClean="0"/>
              <a:t>– recognition 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Pay for Performance</a:t>
            </a:r>
            <a:r>
              <a:rPr lang="en-US" sz="2400" dirty="0" smtClean="0"/>
              <a:t>- financial incentive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Affordable care act </a:t>
            </a:r>
            <a:r>
              <a:rPr lang="en-US" sz="2400" dirty="0" smtClean="0"/>
              <a:t>- financial incentive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HCAHPS (</a:t>
            </a:r>
            <a:r>
              <a:rPr lang="en-US" sz="2400" i="1" dirty="0" smtClean="0"/>
              <a:t>Hospital </a:t>
            </a:r>
            <a:r>
              <a:rPr lang="en-US" sz="2400" i="1" dirty="0"/>
              <a:t>Consumer Assessment of Healthcare Providers and </a:t>
            </a:r>
            <a:r>
              <a:rPr lang="en-US" sz="2400" i="1" dirty="0" smtClean="0"/>
              <a:t>Systems)</a:t>
            </a:r>
            <a:r>
              <a:rPr lang="en-US" sz="2400" dirty="0" smtClean="0"/>
              <a:t>- financial incentive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Employee Satisfaction </a:t>
            </a:r>
            <a:r>
              <a:rPr lang="en-US" sz="2400" dirty="0" smtClean="0"/>
              <a:t>– retention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Teamwork</a:t>
            </a:r>
            <a:r>
              <a:rPr lang="en-US" sz="2400" dirty="0" smtClean="0"/>
              <a:t> - retention, recognition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Teamwork Drives</a:t>
            </a:r>
            <a:br>
              <a:rPr lang="en-US" dirty="0" smtClean="0"/>
            </a:br>
            <a:r>
              <a:rPr lang="en-US" dirty="0" smtClean="0"/>
              <a:t>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7400"/>
            <a:ext cx="6934200" cy="3810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Patients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RNs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PAs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MDs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Social Workers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Physical &amp; Occupational </a:t>
            </a:r>
            <a:r>
              <a:rPr lang="en-US" dirty="0" smtClean="0"/>
              <a:t>Therapists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Volunteers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Other healthcare workers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20486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341</TotalTime>
  <Words>266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2012 Acute Care NP/PA Leadership Summit Innovations in PA Practices</vt:lpstr>
      <vt:lpstr>Incorporating Best Practices 2 Goals</vt:lpstr>
      <vt:lpstr>    Incorporating Best Practices Patient - Initiatives</vt:lpstr>
      <vt:lpstr>Incorporating Best Practices  Patient - Influences</vt:lpstr>
      <vt:lpstr>Incorporating Best Practices Team</vt:lpstr>
      <vt:lpstr>Incorporating Best Practices  Patient - Influences</vt:lpstr>
      <vt:lpstr>Incorporating Best Practices Team - Influences</vt:lpstr>
      <vt:lpstr>Incorporating Best Practices  Team - Influences</vt:lpstr>
      <vt:lpstr>Teamwork Drives  Satisfaction</vt:lpstr>
      <vt:lpstr>Teamwork Drives  Satisfaction</vt:lpstr>
      <vt:lpstr>Conclusion</vt:lpstr>
      <vt:lpstr>Thank You! </vt:lpstr>
    </vt:vector>
  </TitlesOfParts>
  <Company>Weill Cornell Medical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Acute Care NP/PA Leadership Summitt Innovations in PA Practices</dc:title>
  <dc:creator>Suzan Wollard</dc:creator>
  <cp:lastModifiedBy>Peter F. Morgenstern</cp:lastModifiedBy>
  <cp:revision>24</cp:revision>
  <dcterms:created xsi:type="dcterms:W3CDTF">2012-05-01T11:17:09Z</dcterms:created>
  <dcterms:modified xsi:type="dcterms:W3CDTF">2012-09-06T19:12:54Z</dcterms:modified>
</cp:coreProperties>
</file>