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92" r:id="rId4"/>
    <p:sldId id="284" r:id="rId5"/>
    <p:sldId id="295" r:id="rId6"/>
    <p:sldId id="297" r:id="rId7"/>
    <p:sldId id="298" r:id="rId8"/>
    <p:sldId id="29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26"/>
    <a:srgbClr val="040F0F"/>
    <a:srgbClr val="762819"/>
    <a:srgbClr val="FFFFFF"/>
    <a:srgbClr val="0000AF"/>
    <a:srgbClr val="00FF00"/>
    <a:srgbClr val="FF0000"/>
    <a:srgbClr val="00AF00"/>
    <a:srgbClr val="A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5" autoAdjust="0"/>
    <p:restoredTop sz="95262" autoAdjust="0"/>
  </p:normalViewPr>
  <p:slideViewPr>
    <p:cSldViewPr snapToGrid="0">
      <p:cViewPr>
        <p:scale>
          <a:sx n="100" d="100"/>
          <a:sy n="100" d="100"/>
        </p:scale>
        <p:origin x="810" y="2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47F9D-564B-470C-9EEE-CCDCC7B09ABE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7D33-1578-458D-A2BE-579C52350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69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9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6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1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8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8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B7D33-1578-458D-A2BE-579C523502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81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8D7A4-A714-4CCB-8F96-749B0FA95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343F53-C4A3-4194-9B45-D03375FEB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3915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1AE93-4889-490A-8B75-97AC766E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188913"/>
            <a:ext cx="10442576" cy="767461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E8F58-4473-4062-BB7D-755A7563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453896"/>
            <a:ext cx="10442575" cy="472306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C3DC3-2403-4589-8BAD-3D152F55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3" y="6356350"/>
            <a:ext cx="7818437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CCB3C-A5A0-4977-AD9D-D7DBD6F5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4E0-9040-47E3-BD31-786EEABA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3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1" userDrawn="1">
          <p15:clr>
            <a:srgbClr val="FBAE40"/>
          </p15:clr>
        </p15:guide>
        <p15:guide id="3" pos="71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B1FCC-8F4E-4AE3-A10E-0A4A1F8C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10040-E9BE-4625-A401-DEC11F2C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C2719-0349-419A-9739-F30472D4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951FE7-B390-48D6-87ED-843F3434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3" y="6356350"/>
            <a:ext cx="7818437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F6FD1B-6B28-46B5-AA85-86A511E5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4E0-9040-47E3-BD31-786EEABA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2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EADB9-2CEB-48F0-86C2-BEE9B320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F4E34-0F32-4428-A729-00BB7923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4A3B91-AF1E-42A7-96B1-7133C71A7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C32EBA-8EC8-4D04-8792-8C77CBC3F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C45AFC-1B96-4B0C-B94C-C60DCF4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E4C693-9766-4BD4-95F8-17AA206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4" y="6356350"/>
            <a:ext cx="781843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49FB53-9685-49C2-A5C4-52EBF1D6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C4E0-9040-47E3-BD31-786EEABA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86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9F995EDE-D4A5-41B5-AB1F-F784C9D55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927652"/>
            <a:ext cx="5552661" cy="475718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3363C-F12C-49F3-91E8-52E2E2F2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88913"/>
            <a:ext cx="11522075" cy="767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83A64F-865A-48F7-AED0-72084C12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453896"/>
            <a:ext cx="11522075" cy="472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84C166-021A-41D5-B465-D5B539897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963" y="6356350"/>
            <a:ext cx="7818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4F431B-2309-4066-833B-57EBA012D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56350"/>
            <a:ext cx="655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C4E0-9040-47E3-BD31-786EEABA36E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2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5DF2E-AD42-4EFF-A658-F07AD1FD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188913"/>
            <a:ext cx="11522075" cy="332105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SLACK</a:t>
            </a:r>
            <a:br>
              <a:rPr lang="en-US" dirty="0">
                <a:solidFill>
                  <a:schemeClr val="accent2"/>
                </a:solidFill>
              </a:rPr>
            </a:b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2BDBC8-66F3-4F56-9C68-792EDF317716}"/>
              </a:ext>
            </a:extLst>
          </p:cNvPr>
          <p:cNvSpPr/>
          <p:nvPr/>
        </p:nvSpPr>
        <p:spPr>
          <a:xfrm>
            <a:off x="4776788" y="1656980"/>
            <a:ext cx="2638422" cy="127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BB7D6D-E8FB-4396-9573-432AB61D2DC1}"/>
              </a:ext>
            </a:extLst>
          </p:cNvPr>
          <p:cNvSpPr/>
          <p:nvPr/>
        </p:nvSpPr>
        <p:spPr>
          <a:xfrm>
            <a:off x="-12192001" y="3836504"/>
            <a:ext cx="12192001" cy="2101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493C9900-6241-48FE-8C7F-C940E0763634}"/>
              </a:ext>
            </a:extLst>
          </p:cNvPr>
          <p:cNvSpPr txBox="1">
            <a:spLocks/>
          </p:cNvSpPr>
          <p:nvPr/>
        </p:nvSpPr>
        <p:spPr>
          <a:xfrm>
            <a:off x="334963" y="3508512"/>
            <a:ext cx="11522074" cy="278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Ефимов Максим Александрович (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GmeX)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Греков Иван Сергеевич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US" sz="4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Maneko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7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4.07407E-6 L 0 0.1518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63" presetClass="path" presetSubtype="0" accel="5000" decel="9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1 0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6" grpId="1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5DF2E-AD42-4EFF-A658-F07AD1FD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188913"/>
            <a:ext cx="11522075" cy="3321050"/>
          </a:xfrm>
        </p:spPr>
        <p:txBody>
          <a:bodyPr/>
          <a:lstStyle/>
          <a:p>
            <a:r>
              <a:rPr lang="en-US" dirty="0"/>
              <a:t>SLACK</a:t>
            </a:r>
            <a:br>
              <a:rPr lang="en-US" dirty="0"/>
            </a:b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BB7D6D-E8FB-4396-9573-432AB61D2DC1}"/>
              </a:ext>
            </a:extLst>
          </p:cNvPr>
          <p:cNvSpPr/>
          <p:nvPr/>
        </p:nvSpPr>
        <p:spPr>
          <a:xfrm>
            <a:off x="-2" y="3836503"/>
            <a:ext cx="12192001" cy="21012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CF34C6-A14B-4BF0-9A13-089E8579F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3508512"/>
            <a:ext cx="11522074" cy="2783718"/>
          </a:xfrm>
        </p:spPr>
        <p:txBody>
          <a:bodyPr anchor="ctr"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Ефимов Максим Александрович (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GmeX)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Греков Иван Сергеевич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US" sz="4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Maneko</a:t>
            </a:r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ru-RU" sz="4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09AF85-1437-4D1D-8C3F-ED1DD0F6C661}"/>
              </a:ext>
            </a:extLst>
          </p:cNvPr>
          <p:cNvSpPr/>
          <p:nvPr/>
        </p:nvSpPr>
        <p:spPr>
          <a:xfrm>
            <a:off x="4776788" y="2699165"/>
            <a:ext cx="2638422" cy="127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0"/>
    </mc:Choice>
    <mc:Fallback xmlns="">
      <p:transition advTm="1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149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4954 L 0 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8EB6F8F4-2F2E-4E65-8B3A-3DC25F5589D3}"/>
              </a:ext>
            </a:extLst>
          </p:cNvPr>
          <p:cNvSpPr/>
          <p:nvPr/>
        </p:nvSpPr>
        <p:spPr>
          <a:xfrm>
            <a:off x="874713" y="1656703"/>
            <a:ext cx="10442572" cy="412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Slack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5C0CC-BECA-4B2F-9EC8-F4486BA0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5" y="1656703"/>
            <a:ext cx="10442574" cy="4120642"/>
          </a:xfr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1" dirty="0" err="1">
                <a:solidFill>
                  <a:schemeClr val="bg1"/>
                </a:solidFill>
              </a:rPr>
              <a:t>Slack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— это сюжетный </a:t>
            </a:r>
            <a:r>
              <a:rPr lang="ru-RU" sz="2400" dirty="0" err="1">
                <a:solidFill>
                  <a:schemeClr val="bg1"/>
                </a:solidFill>
              </a:rPr>
              <a:t>платформер</a:t>
            </a:r>
            <a:r>
              <a:rPr lang="ru-RU" sz="2400" dirty="0">
                <a:solidFill>
                  <a:schemeClr val="bg1"/>
                </a:solidFill>
              </a:rPr>
              <a:t> с упором на динамику, мир которого крутится вокруг персонажа, пришедшего на вечеринку раньше времени.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 dirty="0">
                <a:solidFill>
                  <a:schemeClr val="bg1"/>
                </a:solidFill>
              </a:rPr>
              <a:t>Целевая аудитория: </a:t>
            </a:r>
            <a:r>
              <a:rPr lang="ru-RU" sz="2400" dirty="0">
                <a:solidFill>
                  <a:schemeClr val="bg1"/>
                </a:solidFill>
              </a:rPr>
              <a:t>любители </a:t>
            </a:r>
            <a:r>
              <a:rPr lang="ru-RU" sz="2400" dirty="0" err="1">
                <a:solidFill>
                  <a:schemeClr val="bg1"/>
                </a:solidFill>
              </a:rPr>
              <a:t>платформеров</a:t>
            </a:r>
            <a:r>
              <a:rPr lang="ru-RU" sz="2400" dirty="0">
                <a:solidFill>
                  <a:schemeClr val="bg1"/>
                </a:solidFill>
              </a:rPr>
              <a:t>, динамичного геймплея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r>
              <a:rPr lang="ru-RU" sz="2400" dirty="0">
                <a:solidFill>
                  <a:schemeClr val="bg1"/>
                </a:solidFill>
              </a:rPr>
              <a:t> фанаты игр, похожих на серию </a:t>
            </a:r>
            <a:r>
              <a:rPr lang="en-US" sz="2400" dirty="0">
                <a:solidFill>
                  <a:schemeClr val="bg1"/>
                </a:solidFill>
              </a:rPr>
              <a:t>Hotline Miami,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Neon Abyss, Dead Cells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5341DE-4CEB-4724-8024-28E8F1C18BCD}"/>
              </a:ext>
            </a:extLst>
          </p:cNvPr>
          <p:cNvSpPr/>
          <p:nvPr/>
        </p:nvSpPr>
        <p:spPr>
          <a:xfrm flipV="1">
            <a:off x="1" y="188914"/>
            <a:ext cx="12192000" cy="1915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DB3092-9C65-4823-ACD0-D4B59699B4E1}"/>
              </a:ext>
            </a:extLst>
          </p:cNvPr>
          <p:cNvSpPr/>
          <p:nvPr/>
        </p:nvSpPr>
        <p:spPr>
          <a:xfrm>
            <a:off x="874713" y="1656703"/>
            <a:ext cx="10442576" cy="20280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2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30000" decel="7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4.81481E-6 L 0 0.0821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30000" decel="7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.0037 L 0 0.5719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id="{CC08AE3E-65D6-4AA2-BF0B-5533851F6A75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id="{02C3E181-CAAD-4262-8BCD-24B8015D1E1E}"/>
              </a:ext>
            </a:extLst>
          </p:cNvPr>
          <p:cNvSpPr/>
          <p:nvPr/>
        </p:nvSpPr>
        <p:spPr>
          <a:xfrm>
            <a:off x="874713" y="1656703"/>
            <a:ext cx="10442572" cy="412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760759-715B-47A4-AB2B-1CF5269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656703"/>
            <a:ext cx="10442572" cy="4120642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OS: Windows 10 и выше, </a:t>
            </a:r>
            <a:r>
              <a:rPr lang="ru-RU" sz="2400" b="1" dirty="0" err="1">
                <a:solidFill>
                  <a:schemeClr val="bg1"/>
                </a:solidFill>
              </a:rPr>
              <a:t>MacOS</a:t>
            </a:r>
            <a:r>
              <a:rPr lang="ru-RU" sz="2400" b="1" dirty="0">
                <a:solidFill>
                  <a:schemeClr val="bg1"/>
                </a:solidFill>
              </a:rPr>
              <a:t> 10.9 и выше, Linux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ОЗУ: 4 Гб и более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Свободное место на диске: 1 Гб и более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Процессор: 2 ГГц и более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Видеоадаптер: 1 Гб видеопамяти и более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Системные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24207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3DA1B3-F1ED-4B9E-B0DC-5D0F78DB3269}"/>
              </a:ext>
            </a:extLst>
          </p:cNvPr>
          <p:cNvSpPr/>
          <p:nvPr/>
        </p:nvSpPr>
        <p:spPr>
          <a:xfrm>
            <a:off x="874713" y="3620619"/>
            <a:ext cx="10442572" cy="2667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4EE14AD-66CC-479B-86B5-5CED32FBF171}"/>
              </a:ext>
            </a:extLst>
          </p:cNvPr>
          <p:cNvSpPr txBox="1">
            <a:spLocks/>
          </p:cNvSpPr>
          <p:nvPr/>
        </p:nvSpPr>
        <p:spPr>
          <a:xfrm>
            <a:off x="874713" y="3620619"/>
            <a:ext cx="10442572" cy="26676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</a:rPr>
              <a:t>Музыка сделана так, чтобы реагировать на счётчик убийств игрока, добавляя больший интерактив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</a:rPr>
              <a:t>Частицы искр из главного меню для своего движения используют формулу гармонических колебаний, меняя амплитуду и начальную фазу, когда </a:t>
            </a:r>
            <a:r>
              <a:rPr lang="en-US" sz="2400" b="1" dirty="0">
                <a:solidFill>
                  <a:schemeClr val="bg1"/>
                </a:solidFill>
              </a:rPr>
              <a:t>X </a:t>
            </a:r>
            <a:r>
              <a:rPr lang="ru-RU" sz="2400" b="1" dirty="0">
                <a:solidFill>
                  <a:schemeClr val="bg1"/>
                </a:solidFill>
              </a:rPr>
              <a:t>примерно равен нулю</a:t>
            </a:r>
          </a:p>
        </p:txBody>
      </p: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id="{02C3E181-CAAD-4262-8BCD-24B8015D1E1E}"/>
              </a:ext>
            </a:extLst>
          </p:cNvPr>
          <p:cNvSpPr/>
          <p:nvPr/>
        </p:nvSpPr>
        <p:spPr>
          <a:xfrm>
            <a:off x="874713" y="1304278"/>
            <a:ext cx="10442572" cy="1962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760759-715B-47A4-AB2B-1CF5269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304278"/>
            <a:ext cx="10442572" cy="1962797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ЯП: </a:t>
            </a:r>
            <a:r>
              <a:rPr lang="en-US" sz="2400" dirty="0">
                <a:solidFill>
                  <a:schemeClr val="bg1"/>
                </a:solidFill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Фреймворки: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PyGame</a:t>
            </a:r>
            <a:r>
              <a:rPr lang="en-US" sz="2400" dirty="0">
                <a:solidFill>
                  <a:schemeClr val="bg1"/>
                </a:solidFill>
              </a:rPr>
              <a:t>, SQLite3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Модули: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os</a:t>
            </a:r>
            <a:r>
              <a:rPr lang="en-US" sz="2400" dirty="0">
                <a:solidFill>
                  <a:schemeClr val="bg1"/>
                </a:solidFill>
              </a:rPr>
              <a:t>, sys, </a:t>
            </a:r>
            <a:r>
              <a:rPr lang="en-US" sz="2400" dirty="0" err="1">
                <a:solidFill>
                  <a:schemeClr val="bg1"/>
                </a:solidFill>
              </a:rPr>
              <a:t>numpy</a:t>
            </a:r>
            <a:r>
              <a:rPr lang="en-US" sz="2400" dirty="0">
                <a:solidFill>
                  <a:schemeClr val="bg1"/>
                </a:solidFill>
              </a:rPr>
              <a:t>, Pillow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Технологический стек и особенности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3840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3DA1B3-F1ED-4B9E-B0DC-5D0F78DB3269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4EE14AD-66CC-479B-86B5-5CED32FBF171}"/>
              </a:ext>
            </a:extLst>
          </p:cNvPr>
          <p:cNvSpPr txBox="1">
            <a:spLocks/>
          </p:cNvSpPr>
          <p:nvPr/>
        </p:nvSpPr>
        <p:spPr>
          <a:xfrm>
            <a:off x="874713" y="-2849401"/>
            <a:ext cx="10442572" cy="26676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Собственная логика работы с медиафайлами для очереди воспроизведения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Переписан алгоритм передачи данных для функции перетаскивания файлов в очереди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Прямая работа с БД без посредничества</a:t>
            </a:r>
          </a:p>
        </p:txBody>
      </p: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id="{02C3E181-CAAD-4262-8BCD-24B8015D1E1E}"/>
              </a:ext>
            </a:extLst>
          </p:cNvPr>
          <p:cNvSpPr/>
          <p:nvPr/>
        </p:nvSpPr>
        <p:spPr>
          <a:xfrm>
            <a:off x="874713" y="183273"/>
            <a:ext cx="10442572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760759-715B-47A4-AB2B-1CF5269D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-2144551"/>
            <a:ext cx="10442572" cy="1962797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ЯП: </a:t>
            </a:r>
            <a:r>
              <a:rPr lang="en-US" sz="2400" dirty="0">
                <a:solidFill>
                  <a:schemeClr val="bg1"/>
                </a:solidFill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Фреймворки:</a:t>
            </a:r>
            <a:r>
              <a:rPr lang="en-US" sz="2400" dirty="0">
                <a:solidFill>
                  <a:schemeClr val="bg1"/>
                </a:solidFill>
              </a:rPr>
              <a:t> PyQt5, SQLite3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</a:rPr>
              <a:t>Модули: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os</a:t>
            </a:r>
            <a:r>
              <a:rPr lang="en-US" sz="2400" dirty="0">
                <a:solidFill>
                  <a:schemeClr val="bg1"/>
                </a:solidFill>
              </a:rPr>
              <a:t>, sys, csv, </a:t>
            </a:r>
            <a:r>
              <a:rPr lang="en-US" sz="2400" dirty="0" err="1">
                <a:solidFill>
                  <a:schemeClr val="bg1"/>
                </a:solidFill>
              </a:rPr>
              <a:t>qtawesome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22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83273"/>
            <a:ext cx="12059478" cy="767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273"/>
            <a:ext cx="12192000" cy="767461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6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CEF7FEB-68C3-4D3F-830D-116EF10FA27C}"/>
              </a:ext>
            </a:extLst>
          </p:cNvPr>
          <p:cNvSpPr/>
          <p:nvPr/>
        </p:nvSpPr>
        <p:spPr>
          <a:xfrm>
            <a:off x="0" y="1910337"/>
            <a:ext cx="12192000" cy="3037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1E2E-D4F8-4669-9D02-766C5A5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0337"/>
            <a:ext cx="12192000" cy="3037326"/>
          </a:xfrm>
          <a:noFill/>
        </p:spPr>
        <p:txBody>
          <a:bodyPr anchor="ctr">
            <a:norm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77176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G-Color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40F0F"/>
      </a:accent1>
      <a:accent2>
        <a:srgbClr val="248232"/>
      </a:accent2>
      <a:accent3>
        <a:srgbClr val="2BA84A"/>
      </a:accent3>
      <a:accent4>
        <a:srgbClr val="2D3A3A"/>
      </a:accent4>
      <a:accent5>
        <a:srgbClr val="FCFFFC"/>
      </a:accent5>
      <a:accent6>
        <a:srgbClr val="EFECCA"/>
      </a:accent6>
      <a:hlink>
        <a:srgbClr val="248232"/>
      </a:hlink>
      <a:folHlink>
        <a:srgbClr val="040F0F"/>
      </a:folHlink>
    </a:clrScheme>
    <a:fontScheme name="G-Theme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230</Words>
  <Application>Microsoft Office PowerPoint</Application>
  <PresentationFormat>Широкоэкранный</PresentationFormat>
  <Paragraphs>37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Тема Office</vt:lpstr>
      <vt:lpstr>SLACK </vt:lpstr>
      <vt:lpstr>SLACK </vt:lpstr>
      <vt:lpstr>Slack</vt:lpstr>
      <vt:lpstr>Системные требования</vt:lpstr>
      <vt:lpstr>Технологический стек и особенности алгоритмов</vt:lpstr>
      <vt:lpstr> </vt:lpstr>
      <vt:lpstr>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 </dc:creator>
  <cp:lastModifiedBy>maximka.efimka@yandex.ru</cp:lastModifiedBy>
  <cp:revision>114</cp:revision>
  <dcterms:created xsi:type="dcterms:W3CDTF">2023-01-21T09:55:02Z</dcterms:created>
  <dcterms:modified xsi:type="dcterms:W3CDTF">2023-12-28T14:16:57Z</dcterms:modified>
</cp:coreProperties>
</file>