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88" r:id="rId4"/>
    <p:sldId id="274" r:id="rId5"/>
    <p:sldId id="275" r:id="rId6"/>
    <p:sldId id="276" r:id="rId7"/>
    <p:sldId id="277" r:id="rId8"/>
    <p:sldId id="289" r:id="rId9"/>
    <p:sldId id="290" r:id="rId10"/>
    <p:sldId id="291" r:id="rId11"/>
    <p:sldId id="292" r:id="rId12"/>
    <p:sldId id="282" r:id="rId13"/>
    <p:sldId id="294" r:id="rId14"/>
    <p:sldId id="283" r:id="rId15"/>
    <p:sldId id="293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47" y="53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8100" y="3358515"/>
            <a:ext cx="10118090" cy="1336040"/>
          </a:xfrm>
        </p:spPr>
        <p:txBody>
          <a:bodyPr/>
          <a:lstStyle/>
          <a:p>
            <a:pPr algn="ctr"/>
            <a:r>
              <a:rPr lang="ru-RU" altLang="en-US" sz="2800"/>
              <a:t>Курсовая работа по базам данных</a:t>
            </a:r>
            <a:br>
              <a:rPr lang="ru-RU" altLang="en-US" sz="2800"/>
            </a:br>
            <a:r>
              <a:rPr lang="ru-RU" altLang="en-US" sz="2800"/>
              <a:t>На тему</a:t>
            </a:r>
            <a:r>
              <a:rPr lang="en-US" altLang="en-US" sz="2800"/>
              <a:t>:</a:t>
            </a:r>
            <a:r>
              <a:rPr lang="ru-RU" altLang="en-US" sz="2800"/>
              <a:t> Разработка реляционной базы данных «Диспансеризация больных в поликлинике»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7465" y="5243830"/>
            <a:ext cx="5804535" cy="1245870"/>
          </a:xfrm>
        </p:spPr>
        <p:txBody>
          <a:bodyPr/>
          <a:lstStyle/>
          <a:p>
            <a:pPr algn="l"/>
            <a:r>
              <a:rPr lang="ru-RU" altLang="en-US" sz="2800" dirty="0"/>
              <a:t>Выполнил: студент гр.ИВТ-22-2б</a:t>
            </a:r>
          </a:p>
          <a:p>
            <a:pPr algn="l"/>
            <a:r>
              <a:rPr lang="ru-RU" altLang="en-US" sz="2800" dirty="0"/>
              <a:t> Мельников Глеб Владимирович</a:t>
            </a:r>
          </a:p>
        </p:txBody>
      </p:sp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4655820" y="633603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789305" y="1473835"/>
            <a:ext cx="11155045" cy="133604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altLang="en-US" sz="2400"/>
              <a:t>Пермский национальный исследовательский политехнический университет</a:t>
            </a:r>
          </a:p>
          <a:p>
            <a:pPr algn="ctr"/>
            <a:r>
              <a:rPr altLang="en-US" sz="2400"/>
              <a:t>Электротехнический факультет</a:t>
            </a:r>
          </a:p>
          <a:p>
            <a:pPr algn="ctr"/>
            <a:r>
              <a:rPr altLang="en-US" sz="2400"/>
              <a:t>Кафедра Информационные технологии и автоматизированные системы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10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68D845-7407-46A2-9422-142D12F061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94585" y="1634172"/>
            <a:ext cx="7585438" cy="4475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11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561675-675C-4BB8-875E-08BBCD3AAE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08391" y="1667873"/>
            <a:ext cx="7376432" cy="4363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12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7DFCDD-0275-4380-87EE-3A47006221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1374" y="1623060"/>
            <a:ext cx="8343084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DA9FC0-2595-4DB3-90C1-A925A502BB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42903" y="1768157"/>
            <a:ext cx="7872548" cy="44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57810" y="1716405"/>
            <a:ext cx="1134300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2800"/>
              <a:t>Было проведено исследование предметной области и были выделены требования системы базы данных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2800"/>
              <a:t>Были построены концептуальная, логическая и физическая модели БД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2800"/>
              <a:t>Была создана база данных и приложение к ней 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71170" y="2909570"/>
            <a:ext cx="11343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altLang="en-US" sz="4000"/>
              <a:t>Спасибо за внимание</a:t>
            </a:r>
            <a:r>
              <a:rPr lang="ru-RU" altLang="en-US" sz="2800"/>
              <a:t> </a:t>
            </a: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603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Цели и задачи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0" y="1455420"/>
            <a:ext cx="113925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2400" dirty="0"/>
              <a:t>Цель курсовой работы – разработать реляционную базу данных «Шахматные тактики в онлайн-партиях» и приложение к ней.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Задачи работы: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1.Провести анализ предметной области. 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2.Создать концептуальную, логическую и физическую модели базы данных.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3.Разработать приложение и базу данных «Шахматные тактики в онлайн-партиях».</a:t>
            </a:r>
          </a:p>
          <a:p>
            <a:pPr>
              <a:lnSpc>
                <a:spcPct val="150000"/>
              </a:lnSpc>
            </a:pPr>
            <a:r>
              <a:rPr lang="ru-RU" altLang="en-US" sz="2400" dirty="0"/>
              <a:t>4.Протестировать разработанное приложение.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Анализ 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0020" y="1536065"/>
            <a:ext cx="11463655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altLang="en-US" sz="3200" dirty="0"/>
              <a:t>Проанализировав задачу были выделены основные сущности: страна, пользователь, платформа, партия, дебют, </a:t>
            </a:r>
            <a:r>
              <a:rPr lang="ru-RU" altLang="en-US" sz="3200" dirty="0" err="1"/>
              <a:t>пользователь_партия</a:t>
            </a:r>
            <a:r>
              <a:rPr lang="ru-RU" altLang="en-US" sz="3200" dirty="0"/>
              <a:t>, </a:t>
            </a:r>
            <a:r>
              <a:rPr lang="ru-RU" altLang="en-US" sz="3200" dirty="0" err="1"/>
              <a:t>партия_тактика</a:t>
            </a:r>
            <a:r>
              <a:rPr lang="ru-RU" altLang="en-US" sz="3200" dirty="0"/>
              <a:t>. 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45" y="0"/>
            <a:ext cx="12260580" cy="6896735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282440" y="677545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Концептуальная модель </a:t>
            </a: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4</a:t>
            </a:fld>
            <a:endParaRPr lang="en-US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C86A28D-5835-423D-A426-8B7B0DFFE6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32" y="2053908"/>
            <a:ext cx="12107477" cy="38592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22225"/>
            <a:ext cx="12192000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Логическая  модель</a:t>
            </a: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5</a:t>
            </a:fld>
            <a:endParaRPr lang="en-US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9FD1A1-BF14-4A70-8FF4-F535AC9A4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" y="1936750"/>
            <a:ext cx="12192000" cy="4619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360420" y="523875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Физическая  модель</a:t>
            </a: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6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2B97FE-A919-487D-B1C3-E2D7E2AE1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733"/>
            <a:ext cx="12192000" cy="4701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925"/>
            <a:ext cx="12192000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7</a:t>
            </a:fld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F10746-A153-40C4-9FE5-FBD356F5722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79065" y="1547586"/>
            <a:ext cx="7480935" cy="4486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730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8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1DD0AD-4F1F-4C3D-83E6-60A385BBD8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25808" y="1709102"/>
            <a:ext cx="6731998" cy="4441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56730"/>
          </a:xfrm>
          <a:prstGeom prst="rect">
            <a:avLst/>
          </a:prstGeom>
        </p:spPr>
      </p:pic>
      <p:pic>
        <p:nvPicPr>
          <p:cNvPr id="6" name="Изображение 5" descr="PNIPU_russkiyi.png_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0" y="636270"/>
            <a:ext cx="2704465" cy="6864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4655820" y="6334760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/>
              <a:t>г.Пермь 2024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52470" y="636270"/>
            <a:ext cx="568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600">
                <a:solidFill>
                  <a:schemeClr val="bg1"/>
                </a:solidFill>
              </a:rPr>
              <a:t>Работа приложения</a:t>
            </a: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7EB4C6-81D6-43A9-9F74-813403AC77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21304" y="1750695"/>
            <a:ext cx="7263221" cy="4049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258</Words>
  <Application>Microsoft Office PowerPoint</Application>
  <PresentationFormat>Широкоэкранный</PresentationFormat>
  <Paragraphs>59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Default Design</vt:lpstr>
      <vt:lpstr>Курсовая работа по базам данных На тему: Разработка реляционной базы данных «Диспансеризация больных в поликлинике»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Глеб Мельников</dc:creator>
  <cp:lastModifiedBy>P4er Mo</cp:lastModifiedBy>
  <cp:revision>10</cp:revision>
  <dcterms:created xsi:type="dcterms:W3CDTF">2024-05-13T21:08:00Z</dcterms:created>
  <dcterms:modified xsi:type="dcterms:W3CDTF">2024-05-23T02:24:01Z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1049-12.2.0.16909</vt:lpwstr>
  </property>
  <property fmtid="{D5CDD505-2E9C-101B-9397-08002B2CF9AE}" pid="3" name="ICV">
    <vt:lpwstr>79B4B89488B349B697954562D32CBBE7_12</vt:lpwstr>
  </property>
</Properties>
</file>