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E323-46F0-4961-9704-81497E2814BE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2854-C4EF-421E-8731-C949C80C56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61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E323-46F0-4961-9704-81497E2814BE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2854-C4EF-421E-8731-C949C80C56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83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E323-46F0-4961-9704-81497E2814BE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2854-C4EF-421E-8731-C949C80C56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077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E323-46F0-4961-9704-81497E2814BE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2854-C4EF-421E-8731-C949C80C569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3945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E323-46F0-4961-9704-81497E2814BE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2854-C4EF-421E-8731-C949C80C56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361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E323-46F0-4961-9704-81497E2814BE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2854-C4EF-421E-8731-C949C80C56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237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E323-46F0-4961-9704-81497E2814BE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2854-C4EF-421E-8731-C949C80C56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759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E323-46F0-4961-9704-81497E2814BE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2854-C4EF-421E-8731-C949C80C56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645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E323-46F0-4961-9704-81497E2814BE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2854-C4EF-421E-8731-C949C80C56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08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E323-46F0-4961-9704-81497E2814BE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2854-C4EF-421E-8731-C949C80C56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35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E323-46F0-4961-9704-81497E2814BE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2854-C4EF-421E-8731-C949C80C56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4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E323-46F0-4961-9704-81497E2814BE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2854-C4EF-421E-8731-C949C80C56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36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E323-46F0-4961-9704-81497E2814BE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2854-C4EF-421E-8731-C949C80C56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65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E323-46F0-4961-9704-81497E2814BE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2854-C4EF-421E-8731-C949C80C56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25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E323-46F0-4961-9704-81497E2814BE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2854-C4EF-421E-8731-C949C80C56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63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E323-46F0-4961-9704-81497E2814BE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2854-C4EF-421E-8731-C949C80C56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31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E323-46F0-4961-9704-81497E2814BE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2854-C4EF-421E-8731-C949C80C56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59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F32E323-46F0-4961-9704-81497E2814BE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22854-C4EF-421E-8731-C949C80C56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248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FA4C-3ED3-4D56-907E-62081FAE8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4085" y="256857"/>
            <a:ext cx="5613250" cy="1049874"/>
          </a:xfrm>
        </p:spPr>
        <p:txBody>
          <a:bodyPr>
            <a:noAutofit/>
          </a:bodyPr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Пермский Национальный Исследовательский Политехнический Университет</a:t>
            </a: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Электротехнический факультет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422D3-EE3D-4D33-9B4F-8CCB1DBC5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7477" y="6502400"/>
            <a:ext cx="1786466" cy="355600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Пермь, 2023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E1431C-18F2-4FF2-970C-2DCDF5E20170}"/>
              </a:ext>
            </a:extLst>
          </p:cNvPr>
          <p:cNvSpPr txBox="1">
            <a:spLocks/>
          </p:cNvSpPr>
          <p:nvPr/>
        </p:nvSpPr>
        <p:spPr>
          <a:xfrm>
            <a:off x="3289375" y="3187698"/>
            <a:ext cx="5613250" cy="6180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Жертва-Хищник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BC1D0694-F4DB-4050-9F84-7B19A315DA18}"/>
              </a:ext>
            </a:extLst>
          </p:cNvPr>
          <p:cNvSpPr txBox="1"/>
          <p:nvPr/>
        </p:nvSpPr>
        <p:spPr>
          <a:xfrm>
            <a:off x="8610601" y="6211669"/>
            <a:ext cx="3581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Мельников Глеб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ИВТ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972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5D06-BB39-4440-AAC3-195A9795D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24467"/>
            <a:ext cx="1862667" cy="57573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79881-D034-475F-939A-65E927402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765218"/>
          </a:xfrm>
        </p:spPr>
        <p:txBody>
          <a:bodyPr>
            <a:normAutofit/>
          </a:bodyPr>
          <a:lstStyle/>
          <a:p>
            <a:pPr indent="0" algn="l">
              <a:buNone/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Основная цель работы заключается в создании системы, которая показывает, как взаимодействуют виды в различных условиях.</a:t>
            </a:r>
            <a:endParaRPr lang="ru-RU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70A2072-C5BA-46E0-B0E7-255335C9AABE}"/>
              </a:ext>
            </a:extLst>
          </p:cNvPr>
          <p:cNvSpPr txBox="1">
            <a:spLocks/>
          </p:cNvSpPr>
          <p:nvPr/>
        </p:nvSpPr>
        <p:spPr>
          <a:xfrm>
            <a:off x="913795" y="3302000"/>
            <a:ext cx="4496406" cy="57573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Дополнительные цели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6E404F-2E25-4695-B4A4-4B595B85DF2B}"/>
              </a:ext>
            </a:extLst>
          </p:cNvPr>
          <p:cNvSpPr txBox="1">
            <a:spLocks/>
          </p:cNvSpPr>
          <p:nvPr/>
        </p:nvSpPr>
        <p:spPr>
          <a:xfrm>
            <a:off x="1363133" y="3877733"/>
            <a:ext cx="9904423" cy="2065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spcAft>
                <a:spcPts val="800"/>
              </a:spcAft>
              <a:buClr>
                <a:srgbClr val="000000"/>
              </a:buClr>
              <a:buNone/>
            </a:pPr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Разработать формулу взаимодействия нескольких видов.</a:t>
            </a:r>
          </a:p>
          <a:p>
            <a:pPr marL="0" indent="0">
              <a:lnSpc>
                <a:spcPct val="105000"/>
              </a:lnSpc>
              <a:spcAft>
                <a:spcPts val="800"/>
              </a:spcAft>
              <a:buClr>
                <a:srgbClr val="000000"/>
              </a:buClr>
              <a:buNone/>
            </a:pPr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Создать модель, которой будет удобно пользоваться.</a:t>
            </a:r>
          </a:p>
          <a:p>
            <a:pPr marL="0" lvl="0" indent="0" algn="l">
              <a:lnSpc>
                <a:spcPct val="105000"/>
              </a:lnSpc>
              <a:spcAft>
                <a:spcPts val="800"/>
              </a:spcAft>
              <a:buClr>
                <a:srgbClr val="000000"/>
              </a:buClr>
              <a:buNone/>
            </a:pPr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Система должна демонстрировать графики изменения популяции. </a:t>
            </a:r>
          </a:p>
          <a:p>
            <a:pPr marL="0" indent="0">
              <a:lnSpc>
                <a:spcPct val="105000"/>
              </a:lnSpc>
              <a:spcAft>
                <a:spcPts val="800"/>
              </a:spcAft>
              <a:buClr>
                <a:srgbClr val="000000"/>
              </a:buClr>
              <a:buNone/>
            </a:pPr>
            <a:endParaRPr lang="ru-RU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5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FF2AA-A52C-4A04-AC7C-6C8935895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ru-RU" dirty="0"/>
              <a:t>  Полная модель включает в себя очень обширное количество переменных. </a:t>
            </a:r>
          </a:p>
          <a:p>
            <a:pPr marL="36900" indent="0">
              <a:buNone/>
            </a:pPr>
            <a:r>
              <a:rPr lang="ru-RU" dirty="0"/>
              <a:t>  Так как практически невозможно реализовать её полностью, придётся реализовать систему, которая способна продемонстрировать взаимодействия между видами в идеальной ситуации.</a:t>
            </a:r>
            <a:r>
              <a:rPr lang="en-US" dirty="0"/>
              <a:t> (</a:t>
            </a:r>
            <a:r>
              <a:rPr lang="ru-RU" dirty="0"/>
              <a:t>Модель является упрощённой версией реального объекта)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4DBED37-DD32-46E0-9C74-DE0EDCFA6B09}"/>
              </a:ext>
            </a:extLst>
          </p:cNvPr>
          <p:cNvSpPr txBox="1">
            <a:spLocks/>
          </p:cNvSpPr>
          <p:nvPr/>
        </p:nvSpPr>
        <p:spPr>
          <a:xfrm>
            <a:off x="913795" y="1066800"/>
            <a:ext cx="6020405" cy="57573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Описание модели экологии</a:t>
            </a:r>
          </a:p>
        </p:txBody>
      </p:sp>
    </p:spTree>
    <p:extLst>
      <p:ext uri="{BB962C8B-B14F-4D97-AF65-F5344CB8AC3E}">
        <p14:creationId xmlns:p14="http://schemas.microsoft.com/office/powerpoint/2010/main" val="1916844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D443DF6-0391-4CE7-8F41-DDD0FE07A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2582" y="147796"/>
            <a:ext cx="6577715" cy="57573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Лотки-Вольтерры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41614-7801-4005-BE78-2EBC1C95D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924" y="1946241"/>
            <a:ext cx="6720277" cy="575733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Программа основана на модели Лотки-Вольтерры.</a:t>
            </a:r>
          </a:p>
        </p:txBody>
      </p:sp>
      <p:pic>
        <p:nvPicPr>
          <p:cNvPr id="5" name="Рисунок 57">
            <a:extLst>
              <a:ext uri="{FF2B5EF4-FFF2-40B4-BE49-F238E27FC236}">
                <a16:creationId xmlns:a16="http://schemas.microsoft.com/office/drawing/2014/main" id="{E059DBCE-8EB1-4A3D-B921-3D12BE6E43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75266" y="2392515"/>
            <a:ext cx="3660775" cy="20729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500596-2B80-4D8B-8B4B-678B5F81816E}"/>
              </a:ext>
            </a:extLst>
          </p:cNvPr>
          <p:cNvSpPr txBox="1">
            <a:spLocks/>
          </p:cNvSpPr>
          <p:nvPr/>
        </p:nvSpPr>
        <p:spPr>
          <a:xfrm>
            <a:off x="4830719" y="2426379"/>
            <a:ext cx="6040481" cy="19727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- количество жертв</a:t>
            </a:r>
          </a:p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количество хищников</a:t>
            </a:r>
          </a:p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время</a:t>
            </a:r>
          </a:p>
          <a:p>
            <a:pPr marL="36900" indent="0">
              <a:buFont typeface="Wingdings 2" charset="2"/>
              <a:buNone/>
            </a:pP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α, β, γ‎, δ - коэффициенты, отражающие взаимодействия между видами 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3E1192-8C55-4A5D-AD36-1EA6EC7F794E}"/>
              </a:ext>
            </a:extLst>
          </p:cNvPr>
          <p:cNvSpPr txBox="1">
            <a:spLocks/>
          </p:cNvSpPr>
          <p:nvPr/>
        </p:nvSpPr>
        <p:spPr>
          <a:xfrm>
            <a:off x="913795" y="4715932"/>
            <a:ext cx="6282872" cy="104986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 как модель Лотки-Вольтерры рассчитана на взаимодействие 2 видов, то стало необходимо её доработать: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E8720AE-53D0-4046-8D1E-AC5560D91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341" y="5765800"/>
            <a:ext cx="8858196" cy="95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5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AE428B3-0F36-41BA-B9B4-E792E054B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93" y="259696"/>
            <a:ext cx="4022272" cy="57573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системы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10AC9-9318-4E66-9CEC-1DCA135B7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663108"/>
            <a:ext cx="5258405" cy="1696550"/>
          </a:xfrm>
        </p:spPr>
        <p:txBody>
          <a:bodyPr>
            <a:noAutofit/>
          </a:bodyPr>
          <a:lstStyle/>
          <a:p>
            <a:pPr indent="0" algn="l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Демонстрация взаимодействие между 3-мя видами в различных условиях.</a:t>
            </a:r>
          </a:p>
          <a:p>
            <a:pPr indent="0" algn="l">
              <a:buNone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Предоставление графиков изменения популяции каждого вида.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F683A8-149F-4D1C-B535-B1C6E14C1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488" y="3457061"/>
            <a:ext cx="4821988" cy="34009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E3CCA6F-0EF7-4F32-8E5B-1285EE78C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476" y="921506"/>
            <a:ext cx="5806943" cy="59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0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3F7A5D2-33AE-4071-8DD8-38670A6FF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886" y="101600"/>
            <a:ext cx="4352472" cy="57573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системы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8C953EF-BDFC-4B66-8CD8-AC0F3B3C5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823082" cy="4448218"/>
          </a:xfrm>
        </p:spPr>
        <p:txBody>
          <a:bodyPr>
            <a:normAutofit lnSpcReduction="10000"/>
          </a:bodyPr>
          <a:lstStyle/>
          <a:p>
            <a:pPr indent="0" algn="l">
              <a:buNone/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Зелёным цветом обозначен имидж, в котором происходит выбор коэффициента для репродуктивности жертв.</a:t>
            </a:r>
          </a:p>
          <a:p>
            <a:pPr indent="0" algn="l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красным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цветом обозначен имидж, в котором происходит расчёт зависимости каждого вида друг от друга.</a:t>
            </a:r>
          </a:p>
          <a:p>
            <a:pPr indent="0" algn="l">
              <a:buNone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Синим цветом выделен имидж, считающий популяцию каждого вида. </a:t>
            </a:r>
          </a:p>
          <a:p>
            <a:pPr indent="0" algn="l">
              <a:buNone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Желтым цветом выделены имиджи и элементы, которые показывают популяцию, в зависимости от исходных данных.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29AA61-A177-4F2E-BD83-5E36B5D2E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364" y="0"/>
            <a:ext cx="3463636" cy="687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1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CE0D87D-403D-4B93-A7A1-523A981DE440}"/>
              </a:ext>
            </a:extLst>
          </p:cNvPr>
          <p:cNvSpPr txBox="1">
            <a:spLocks/>
          </p:cNvSpPr>
          <p:nvPr/>
        </p:nvSpPr>
        <p:spPr>
          <a:xfrm>
            <a:off x="855606" y="301260"/>
            <a:ext cx="5334606" cy="57573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модели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0B232C-5191-4E39-8F59-177B4CFF4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62" y="876993"/>
            <a:ext cx="11239500" cy="546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68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260</Words>
  <Application>Microsoft Office PowerPoint</Application>
  <PresentationFormat>Широкоэкранный</PresentationFormat>
  <Paragraphs>30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Times New Roman</vt:lpstr>
      <vt:lpstr>Wingdings 2</vt:lpstr>
      <vt:lpstr>Wingdings 3</vt:lpstr>
      <vt:lpstr>Ион</vt:lpstr>
      <vt:lpstr>Пермский Национальный Исследовательский Политехнический Университет Электротехнический факультет</vt:lpstr>
      <vt:lpstr>Цели:</vt:lpstr>
      <vt:lpstr>Презентация PowerPoint</vt:lpstr>
      <vt:lpstr>Модель Лотки-Вольтерры</vt:lpstr>
      <vt:lpstr>Функции системы</vt:lpstr>
      <vt:lpstr>Структура системы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Пермский Национальный Исследовательский Политехнический Университет Электротехнический факультет</dc:title>
  <dc:creator>Gleb</dc:creator>
  <cp:lastModifiedBy>Gleb</cp:lastModifiedBy>
  <cp:revision>1</cp:revision>
  <dcterms:created xsi:type="dcterms:W3CDTF">2023-12-26T20:58:14Z</dcterms:created>
  <dcterms:modified xsi:type="dcterms:W3CDTF">2023-12-26T21:02:23Z</dcterms:modified>
</cp:coreProperties>
</file>