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92">
          <p15:clr>
            <a:srgbClr val="A4A3A4"/>
          </p15:clr>
        </p15:guide>
        <p15:guide id="2" pos="7056">
          <p15:clr>
            <a:srgbClr val="A4A3A4"/>
          </p15:clr>
        </p15:guide>
        <p15:guide id="3" orient="horz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92" orient="horz"/>
        <p:guide pos="7056"/>
        <p:guide pos="316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n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n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n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n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n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o Slide 2" type="title">
  <p:cSld name="TITLE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6" scaled="0"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ctrTitle"/>
          </p:nvPr>
        </p:nvSpPr>
        <p:spPr>
          <a:xfrm>
            <a:off x="1298448" y="594360"/>
            <a:ext cx="6272700" cy="28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  <a:defRPr b="1" i="0" sz="54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5641848" y="4700016"/>
            <a:ext cx="50931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51" name="Google Shape;51;p2"/>
          <p:cNvCxnSpPr/>
          <p:nvPr/>
        </p:nvCxnSpPr>
        <p:spPr>
          <a:xfrm>
            <a:off x="1301262" y="3496322"/>
            <a:ext cx="0" cy="335280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52" name="Google Shape;52;p2"/>
          <p:cNvSpPr/>
          <p:nvPr/>
        </p:nvSpPr>
        <p:spPr>
          <a:xfrm>
            <a:off x="8217780" y="2973840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7859002" y="2744546"/>
            <a:ext cx="139038" cy="139038"/>
          </a:xfrm>
          <a:custGeom>
            <a:rect b="b" l="l" r="r" t="t"/>
            <a:pathLst>
              <a:path extrusionOk="0" h="139038" w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7843462" y="3198265"/>
            <a:ext cx="127713" cy="127713"/>
          </a:xfrm>
          <a:custGeom>
            <a:rect b="b" l="l" r="r" t="t"/>
            <a:pathLst>
              <a:path extrusionOk="0" h="127713" w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ítulo e Conteúdo">
  <p:cSld name="3_Título e Conteúdo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18900044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type="title"/>
          </p:nvPr>
        </p:nvSpPr>
        <p:spPr>
          <a:xfrm>
            <a:off x="576072" y="365125"/>
            <a:ext cx="10771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  <a:defRPr b="1" sz="54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576072" y="1825625"/>
            <a:ext cx="10771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1"/>
          <p:cNvSpPr txBox="1"/>
          <p:nvPr>
            <p:ph idx="10" type="dt"/>
          </p:nvPr>
        </p:nvSpPr>
        <p:spPr>
          <a:xfrm>
            <a:off x="658368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1"/>
          <p:cNvSpPr txBox="1"/>
          <p:nvPr>
            <p:ph idx="11" type="ftr"/>
          </p:nvPr>
        </p:nvSpPr>
        <p:spPr>
          <a:xfrm>
            <a:off x="8503920" y="841248"/>
            <a:ext cx="3630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2" name="Google Shape;132;p11"/>
          <p:cNvSpPr/>
          <p:nvPr/>
        </p:nvSpPr>
        <p:spPr>
          <a:xfrm>
            <a:off x="11202264" y="344083"/>
            <a:ext cx="151536" cy="151536"/>
          </a:xfrm>
          <a:custGeom>
            <a:rect b="b" l="l" r="r" t="t"/>
            <a:pathLst>
              <a:path extrusionOk="0" h="151536" w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11"/>
          <p:cNvSpPr/>
          <p:nvPr/>
        </p:nvSpPr>
        <p:spPr>
          <a:xfrm>
            <a:off x="11563141" y="590910"/>
            <a:ext cx="108625" cy="108625"/>
          </a:xfrm>
          <a:custGeom>
            <a:rect b="b" l="l" r="r" t="t"/>
            <a:pathLst>
              <a:path extrusionOk="0" h="108625" w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2"/>
          <p:cNvSpPr txBox="1"/>
          <p:nvPr>
            <p:ph idx="1" type="body"/>
          </p:nvPr>
        </p:nvSpPr>
        <p:spPr>
          <a:xfrm>
            <a:off x="1444752" y="1825625"/>
            <a:ext cx="4553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2"/>
          <p:cNvSpPr txBox="1"/>
          <p:nvPr>
            <p:ph idx="2" type="body"/>
          </p:nvPr>
        </p:nvSpPr>
        <p:spPr>
          <a:xfrm>
            <a:off x="6784848" y="1825625"/>
            <a:ext cx="4553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8" name="Google Shape;138;p12"/>
          <p:cNvCxnSpPr/>
          <p:nvPr/>
        </p:nvCxnSpPr>
        <p:spPr>
          <a:xfrm>
            <a:off x="715890" y="356812"/>
            <a:ext cx="0" cy="649290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39" name="Google Shape;139;p12"/>
          <p:cNvSpPr/>
          <p:nvPr/>
        </p:nvSpPr>
        <p:spPr>
          <a:xfrm>
            <a:off x="10508317" y="492206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12"/>
          <p:cNvSpPr/>
          <p:nvPr/>
        </p:nvSpPr>
        <p:spPr>
          <a:xfrm>
            <a:off x="11477944" y="105558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12"/>
          <p:cNvSpPr/>
          <p:nvPr/>
        </p:nvSpPr>
        <p:spPr>
          <a:xfrm>
            <a:off x="11241555" y="44663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ação">
  <p:cSld name="1_Comparação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3"/>
          <p:cNvSpPr txBox="1"/>
          <p:nvPr>
            <p:ph idx="1" type="body"/>
          </p:nvPr>
        </p:nvSpPr>
        <p:spPr>
          <a:xfrm>
            <a:off x="1444752" y="1681163"/>
            <a:ext cx="2834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5" name="Google Shape;145;p13"/>
          <p:cNvSpPr txBox="1"/>
          <p:nvPr>
            <p:ph idx="2" type="body"/>
          </p:nvPr>
        </p:nvSpPr>
        <p:spPr>
          <a:xfrm>
            <a:off x="1444752" y="2505075"/>
            <a:ext cx="28347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3"/>
          <p:cNvSpPr txBox="1"/>
          <p:nvPr>
            <p:ph idx="3" type="body"/>
          </p:nvPr>
        </p:nvSpPr>
        <p:spPr>
          <a:xfrm>
            <a:off x="4983480" y="1681163"/>
            <a:ext cx="2834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7" name="Google Shape;147;p13"/>
          <p:cNvSpPr txBox="1"/>
          <p:nvPr>
            <p:ph idx="4" type="body"/>
          </p:nvPr>
        </p:nvSpPr>
        <p:spPr>
          <a:xfrm>
            <a:off x="4983480" y="2505075"/>
            <a:ext cx="28347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48" name="Google Shape;148;p13"/>
          <p:cNvCxnSpPr/>
          <p:nvPr/>
        </p:nvCxnSpPr>
        <p:spPr>
          <a:xfrm>
            <a:off x="715890" y="356812"/>
            <a:ext cx="0" cy="649290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49" name="Google Shape;149;p13"/>
          <p:cNvSpPr/>
          <p:nvPr/>
        </p:nvSpPr>
        <p:spPr>
          <a:xfrm>
            <a:off x="10508317" y="492206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13"/>
          <p:cNvSpPr/>
          <p:nvPr/>
        </p:nvSpPr>
        <p:spPr>
          <a:xfrm>
            <a:off x="11477944" y="105558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13"/>
          <p:cNvSpPr/>
          <p:nvPr/>
        </p:nvSpPr>
        <p:spPr>
          <a:xfrm>
            <a:off x="11241555" y="44663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13"/>
          <p:cNvSpPr txBox="1"/>
          <p:nvPr>
            <p:ph idx="5" type="body"/>
          </p:nvPr>
        </p:nvSpPr>
        <p:spPr>
          <a:xfrm>
            <a:off x="8531352" y="1769269"/>
            <a:ext cx="2834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3" name="Google Shape;153;p13"/>
          <p:cNvSpPr txBox="1"/>
          <p:nvPr>
            <p:ph idx="6" type="body"/>
          </p:nvPr>
        </p:nvSpPr>
        <p:spPr>
          <a:xfrm>
            <a:off x="8531352" y="2593181"/>
            <a:ext cx="28347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lide de Título">
  <p:cSld name="4_Slide de Título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>
            <p:ph type="ctrTitle"/>
          </p:nvPr>
        </p:nvSpPr>
        <p:spPr>
          <a:xfrm>
            <a:off x="6391656" y="804672"/>
            <a:ext cx="44349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b="0" i="0" sz="54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4"/>
          <p:cNvSpPr txBox="1"/>
          <p:nvPr>
            <p:ph idx="1" type="subTitle"/>
          </p:nvPr>
        </p:nvSpPr>
        <p:spPr>
          <a:xfrm>
            <a:off x="6391654" y="1801368"/>
            <a:ext cx="4434900" cy="47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7" name="Google Shape;157;p14"/>
          <p:cNvSpPr txBox="1"/>
          <p:nvPr>
            <p:ph idx="11" type="ftr"/>
          </p:nvPr>
        </p:nvSpPr>
        <p:spPr>
          <a:xfrm rot="-5400000">
            <a:off x="9811536" y="1591104"/>
            <a:ext cx="354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9" name="Google Shape;159;p14"/>
          <p:cNvCxnSpPr/>
          <p:nvPr/>
        </p:nvCxnSpPr>
        <p:spPr>
          <a:xfrm>
            <a:off x="11586162" y="3619272"/>
            <a:ext cx="0" cy="323880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60" name="Google Shape;160;p14"/>
          <p:cNvSpPr/>
          <p:nvPr/>
        </p:nvSpPr>
        <p:spPr>
          <a:xfrm>
            <a:off x="0" y="0"/>
            <a:ext cx="57798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/>
          <p:nvPr>
            <p:ph idx="2" type="pic"/>
          </p:nvPr>
        </p:nvSpPr>
        <p:spPr>
          <a:xfrm>
            <a:off x="283464" y="3108960"/>
            <a:ext cx="5221200" cy="34473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14"/>
          <p:cNvSpPr/>
          <p:nvPr>
            <p:ph idx="3" type="pic"/>
          </p:nvPr>
        </p:nvSpPr>
        <p:spPr>
          <a:xfrm>
            <a:off x="283464" y="301752"/>
            <a:ext cx="2459700" cy="25056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4"/>
          <p:cNvSpPr/>
          <p:nvPr>
            <p:ph idx="4" type="pic"/>
          </p:nvPr>
        </p:nvSpPr>
        <p:spPr>
          <a:xfrm>
            <a:off x="3044952" y="301752"/>
            <a:ext cx="2459700" cy="2505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69" name="Google Shape;169;p15"/>
          <p:cNvCxnSpPr/>
          <p:nvPr/>
        </p:nvCxnSpPr>
        <p:spPr>
          <a:xfrm>
            <a:off x="715890" y="356812"/>
            <a:ext cx="0" cy="649290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74" name="Google Shape;174;p16"/>
          <p:cNvCxnSpPr/>
          <p:nvPr/>
        </p:nvCxnSpPr>
        <p:spPr>
          <a:xfrm>
            <a:off x="715890" y="356812"/>
            <a:ext cx="0" cy="649290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78" name="Google Shape;178;p17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9" name="Google Shape;179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82" name="Google Shape;182;p17"/>
          <p:cNvCxnSpPr/>
          <p:nvPr/>
        </p:nvCxnSpPr>
        <p:spPr>
          <a:xfrm>
            <a:off x="715890" y="356812"/>
            <a:ext cx="0" cy="649290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8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18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87" name="Google Shape;187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90" name="Google Shape;190;p18"/>
          <p:cNvCxnSpPr/>
          <p:nvPr/>
        </p:nvCxnSpPr>
        <p:spPr>
          <a:xfrm>
            <a:off x="715890" y="356812"/>
            <a:ext cx="0" cy="649290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e Conteúdo">
  <p:cSld name="1_Título e Conteúd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/>
          <p:nvPr>
            <p:ph idx="2" type="pic"/>
          </p:nvPr>
        </p:nvSpPr>
        <p:spPr>
          <a:xfrm>
            <a:off x="7451965" y="1665520"/>
            <a:ext cx="4266900" cy="42669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3"/>
          <p:cNvSpPr txBox="1"/>
          <p:nvPr>
            <p:ph type="title"/>
          </p:nvPr>
        </p:nvSpPr>
        <p:spPr>
          <a:xfrm>
            <a:off x="804672" y="1335024"/>
            <a:ext cx="61905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850392" y="2825496"/>
            <a:ext cx="6190500" cy="3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"/>
          <p:cNvSpPr txBox="1"/>
          <p:nvPr>
            <p:ph idx="11" type="ftr"/>
          </p:nvPr>
        </p:nvSpPr>
        <p:spPr>
          <a:xfrm>
            <a:off x="7964424" y="62179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62" name="Google Shape;62;p3"/>
          <p:cNvCxnSpPr/>
          <p:nvPr/>
        </p:nvCxnSpPr>
        <p:spPr>
          <a:xfrm>
            <a:off x="0" y="806470"/>
            <a:ext cx="7903800" cy="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63" name="Google Shape;63;p3"/>
          <p:cNvSpPr/>
          <p:nvPr/>
        </p:nvSpPr>
        <p:spPr>
          <a:xfrm>
            <a:off x="11281590" y="2070656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10969280" y="1780012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"/>
          <p:cNvSpPr txBox="1"/>
          <p:nvPr>
            <p:ph idx="1" type="body"/>
          </p:nvPr>
        </p:nvSpPr>
        <p:spPr>
          <a:xfrm>
            <a:off x="1444752" y="1681163"/>
            <a:ext cx="4553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4"/>
          <p:cNvSpPr txBox="1"/>
          <p:nvPr>
            <p:ph idx="2" type="body"/>
          </p:nvPr>
        </p:nvSpPr>
        <p:spPr>
          <a:xfrm>
            <a:off x="1444752" y="2505075"/>
            <a:ext cx="45537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4"/>
          <p:cNvSpPr txBox="1"/>
          <p:nvPr>
            <p:ph idx="3" type="body"/>
          </p:nvPr>
        </p:nvSpPr>
        <p:spPr>
          <a:xfrm>
            <a:off x="6784848" y="1681163"/>
            <a:ext cx="4553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4"/>
          <p:cNvSpPr txBox="1"/>
          <p:nvPr>
            <p:ph idx="4" type="body"/>
          </p:nvPr>
        </p:nvSpPr>
        <p:spPr>
          <a:xfrm>
            <a:off x="6784848" y="2505075"/>
            <a:ext cx="45537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1" name="Google Shape;71;p4"/>
          <p:cNvCxnSpPr/>
          <p:nvPr/>
        </p:nvCxnSpPr>
        <p:spPr>
          <a:xfrm>
            <a:off x="715890" y="356812"/>
            <a:ext cx="0" cy="649290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72" name="Google Shape;72;p4"/>
          <p:cNvSpPr/>
          <p:nvPr/>
        </p:nvSpPr>
        <p:spPr>
          <a:xfrm>
            <a:off x="10508317" y="492206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11477944" y="105558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11241555" y="44663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lide de Título">
  <p:cSld name="3_Slide de Títul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>
            <p:ph type="ctrTitle"/>
          </p:nvPr>
        </p:nvSpPr>
        <p:spPr>
          <a:xfrm>
            <a:off x="6391656" y="841248"/>
            <a:ext cx="4434900" cy="32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b="0" i="0" sz="36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idx="1" type="subTitle"/>
          </p:nvPr>
        </p:nvSpPr>
        <p:spPr>
          <a:xfrm>
            <a:off x="6391655" y="4498848"/>
            <a:ext cx="44349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5"/>
          <p:cNvSpPr txBox="1"/>
          <p:nvPr>
            <p:ph idx="11" type="ftr"/>
          </p:nvPr>
        </p:nvSpPr>
        <p:spPr>
          <a:xfrm rot="-5400000">
            <a:off x="9811536" y="1591104"/>
            <a:ext cx="354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80" name="Google Shape;80;p5"/>
          <p:cNvCxnSpPr/>
          <p:nvPr/>
        </p:nvCxnSpPr>
        <p:spPr>
          <a:xfrm>
            <a:off x="11586162" y="3619272"/>
            <a:ext cx="0" cy="323880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81" name="Google Shape;81;p5"/>
          <p:cNvSpPr/>
          <p:nvPr/>
        </p:nvSpPr>
        <p:spPr>
          <a:xfrm>
            <a:off x="0" y="0"/>
            <a:ext cx="57798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5"/>
          <p:cNvSpPr/>
          <p:nvPr>
            <p:ph idx="2" type="pic"/>
          </p:nvPr>
        </p:nvSpPr>
        <p:spPr>
          <a:xfrm>
            <a:off x="283464" y="301752"/>
            <a:ext cx="5221200" cy="6263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omente Título">
  <p:cSld name="1_Somente Título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8100019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/>
          <p:nvPr>
            <p:ph idx="2" type="pic"/>
          </p:nvPr>
        </p:nvSpPr>
        <p:spPr>
          <a:xfrm>
            <a:off x="1777111" y="407499"/>
            <a:ext cx="1952400" cy="19524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6"/>
          <p:cNvSpPr/>
          <p:nvPr>
            <p:ph idx="3" type="pic"/>
          </p:nvPr>
        </p:nvSpPr>
        <p:spPr>
          <a:xfrm>
            <a:off x="3528345" y="1972581"/>
            <a:ext cx="2290200" cy="22734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6"/>
          <p:cNvSpPr/>
          <p:nvPr>
            <p:ph idx="4" type="pic"/>
          </p:nvPr>
        </p:nvSpPr>
        <p:spPr>
          <a:xfrm>
            <a:off x="5579539" y="4386312"/>
            <a:ext cx="3119400" cy="24627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6"/>
          <p:cNvSpPr/>
          <p:nvPr>
            <p:ph idx="5" type="pic"/>
          </p:nvPr>
        </p:nvSpPr>
        <p:spPr>
          <a:xfrm>
            <a:off x="1092905" y="4018982"/>
            <a:ext cx="3854100" cy="28389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6"/>
          <p:cNvSpPr txBox="1"/>
          <p:nvPr>
            <p:ph type="title"/>
          </p:nvPr>
        </p:nvSpPr>
        <p:spPr>
          <a:xfrm>
            <a:off x="5760720" y="585216"/>
            <a:ext cx="5276100" cy="22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b="1" sz="48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"/>
          <p:cNvSpPr txBox="1"/>
          <p:nvPr>
            <p:ph idx="10" type="dt"/>
          </p:nvPr>
        </p:nvSpPr>
        <p:spPr>
          <a:xfrm>
            <a:off x="658368" y="20116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"/>
          <p:cNvSpPr txBox="1"/>
          <p:nvPr>
            <p:ph idx="11" type="ftr"/>
          </p:nvPr>
        </p:nvSpPr>
        <p:spPr>
          <a:xfrm rot="-5400000">
            <a:off x="-548592" y="1938600"/>
            <a:ext cx="278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"/>
          <p:cNvSpPr txBox="1"/>
          <p:nvPr>
            <p:ph idx="12" type="sldNum"/>
          </p:nvPr>
        </p:nvSpPr>
        <p:spPr>
          <a:xfrm>
            <a:off x="8610600" y="20116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1472366" y="1859534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2014523" y="3146867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5404920" y="4508295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5" name="Google Shape;95;p6"/>
          <p:cNvCxnSpPr/>
          <p:nvPr/>
        </p:nvCxnSpPr>
        <p:spPr>
          <a:xfrm>
            <a:off x="856114" y="3503032"/>
            <a:ext cx="0" cy="334620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5760720" y="3127248"/>
            <a:ext cx="52761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b="1" i="0" sz="6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100" name="Google Shape;100;p7"/>
          <p:cNvCxnSpPr/>
          <p:nvPr/>
        </p:nvCxnSpPr>
        <p:spPr>
          <a:xfrm>
            <a:off x="715890" y="1114050"/>
            <a:ext cx="0" cy="573570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omente Título">
  <p:cSld name="2_Somente Título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8100019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/>
          <p:nvPr>
            <p:ph idx="2" type="pic"/>
          </p:nvPr>
        </p:nvSpPr>
        <p:spPr>
          <a:xfrm>
            <a:off x="1366432" y="2530058"/>
            <a:ext cx="3708000" cy="370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8"/>
          <p:cNvSpPr txBox="1"/>
          <p:nvPr>
            <p:ph type="title"/>
          </p:nvPr>
        </p:nvSpPr>
        <p:spPr>
          <a:xfrm>
            <a:off x="5202936" y="585216"/>
            <a:ext cx="5833800" cy="22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b="1" sz="60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 txBox="1"/>
          <p:nvPr>
            <p:ph idx="10" type="dt"/>
          </p:nvPr>
        </p:nvSpPr>
        <p:spPr>
          <a:xfrm>
            <a:off x="658368" y="20116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8"/>
          <p:cNvSpPr txBox="1"/>
          <p:nvPr>
            <p:ph idx="11" type="ftr"/>
          </p:nvPr>
        </p:nvSpPr>
        <p:spPr>
          <a:xfrm rot="-5400000">
            <a:off x="-548592" y="1938600"/>
            <a:ext cx="278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8"/>
          <p:cNvSpPr txBox="1"/>
          <p:nvPr>
            <p:ph idx="12" type="sldNum"/>
          </p:nvPr>
        </p:nvSpPr>
        <p:spPr>
          <a:xfrm>
            <a:off x="8610600" y="20116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07" name="Google Shape;107;p8"/>
          <p:cNvCxnSpPr/>
          <p:nvPr/>
        </p:nvCxnSpPr>
        <p:spPr>
          <a:xfrm>
            <a:off x="856114" y="3503032"/>
            <a:ext cx="0" cy="334620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08" name="Google Shape;108;p8"/>
          <p:cNvSpPr txBox="1"/>
          <p:nvPr>
            <p:ph idx="1" type="body"/>
          </p:nvPr>
        </p:nvSpPr>
        <p:spPr>
          <a:xfrm>
            <a:off x="5202936" y="3127248"/>
            <a:ext cx="58338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8"/>
          <p:cNvSpPr/>
          <p:nvPr/>
        </p:nvSpPr>
        <p:spPr>
          <a:xfrm>
            <a:off x="4745394" y="276027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4386614" y="2530982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8"/>
          <p:cNvSpPr/>
          <p:nvPr/>
        </p:nvSpPr>
        <p:spPr>
          <a:xfrm>
            <a:off x="1669987" y="6031572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6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ctrTitle"/>
          </p:nvPr>
        </p:nvSpPr>
        <p:spPr>
          <a:xfrm>
            <a:off x="1524000" y="1463040"/>
            <a:ext cx="9144000" cy="23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b="1" i="0" sz="60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9"/>
          <p:cNvSpPr txBox="1"/>
          <p:nvPr>
            <p:ph idx="1" type="subTitle"/>
          </p:nvPr>
        </p:nvSpPr>
        <p:spPr>
          <a:xfrm>
            <a:off x="1527048" y="3858768"/>
            <a:ext cx="91440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5" name="Google Shape;115;p9"/>
          <p:cNvSpPr/>
          <p:nvPr/>
        </p:nvSpPr>
        <p:spPr>
          <a:xfrm>
            <a:off x="10772266" y="3054359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10724364" y="2515838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11024834" y="2787572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1261869" y="2633448"/>
            <a:ext cx="151536" cy="151536"/>
          </a:xfrm>
          <a:custGeom>
            <a:rect b="b" l="l" r="r" t="t"/>
            <a:pathLst>
              <a:path extrusionOk="0" h="151536" w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9"/>
          <p:cNvSpPr/>
          <p:nvPr/>
        </p:nvSpPr>
        <p:spPr>
          <a:xfrm>
            <a:off x="1064053" y="3083338"/>
            <a:ext cx="95759" cy="95759"/>
          </a:xfrm>
          <a:custGeom>
            <a:rect b="b" l="l" r="r" t="t"/>
            <a:pathLst>
              <a:path extrusionOk="0" h="95759" w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9"/>
          <p:cNvSpPr/>
          <p:nvPr/>
        </p:nvSpPr>
        <p:spPr>
          <a:xfrm>
            <a:off x="1413405" y="3492870"/>
            <a:ext cx="108625" cy="108625"/>
          </a:xfrm>
          <a:custGeom>
            <a:rect b="b" l="l" r="r" t="t"/>
            <a:pathLst>
              <a:path extrusionOk="0" h="108625" w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25" name="Google Shape;125;p10"/>
          <p:cNvCxnSpPr/>
          <p:nvPr/>
        </p:nvCxnSpPr>
        <p:spPr>
          <a:xfrm>
            <a:off x="715890" y="356812"/>
            <a:ext cx="0" cy="649290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" name="Google Shape;45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" name="Google Shape;46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Google Shape;47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type="ctrTitle"/>
          </p:nvPr>
        </p:nvSpPr>
        <p:spPr>
          <a:xfrm>
            <a:off x="1020862" y="585216"/>
            <a:ext cx="6988200" cy="28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</a:pPr>
            <a:r>
              <a:rPr lang="pt-BR" sz="5400">
                <a:solidFill>
                  <a:schemeClr val="lt1"/>
                </a:solidFill>
              </a:rPr>
              <a:t>ATIVIDADES</a:t>
            </a:r>
            <a:br>
              <a:rPr lang="pt-BR" sz="5400">
                <a:solidFill>
                  <a:schemeClr val="lt1"/>
                </a:solidFill>
              </a:rPr>
            </a:br>
            <a:r>
              <a:rPr lang="pt-BR" sz="5400">
                <a:solidFill>
                  <a:schemeClr val="lt1"/>
                </a:solidFill>
              </a:rPr>
              <a:t>PRÁTICAS</a:t>
            </a:r>
            <a:br>
              <a:rPr lang="pt-BR" sz="5400">
                <a:solidFill>
                  <a:schemeClr val="lt1"/>
                </a:solidFill>
              </a:rPr>
            </a:br>
            <a:r>
              <a:rPr lang="pt-BR" sz="5400">
                <a:solidFill>
                  <a:schemeClr val="lt1"/>
                </a:solidFill>
              </a:rPr>
              <a:t>SUPERVISIONADAS</a:t>
            </a:r>
            <a:endParaRPr/>
          </a:p>
        </p:txBody>
      </p:sp>
      <p:sp>
        <p:nvSpPr>
          <p:cNvPr id="197" name="Google Shape;197;p19"/>
          <p:cNvSpPr txBox="1"/>
          <p:nvPr>
            <p:ph idx="1" type="subTitle"/>
          </p:nvPr>
        </p:nvSpPr>
        <p:spPr>
          <a:xfrm>
            <a:off x="5404757" y="4882243"/>
            <a:ext cx="56568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t-BR" sz="4800"/>
              <a:t>BRUNNO ALVES FRANCESCATO - RA: N5938C0</a:t>
            </a:r>
            <a:endParaRPr/>
          </a:p>
          <a:p>
            <a:pPr indent="0" lvl="0" marL="0" rtl="0" algn="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t-BR" sz="4800"/>
              <a:t>GUSTAVO ORTIZ DE MELO – R.A: N616DH8</a:t>
            </a:r>
            <a:endParaRPr/>
          </a:p>
          <a:p>
            <a:pPr indent="0" lvl="0" marL="0" rtl="0" algn="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t-BR" sz="4800"/>
              <a:t>HUGO GATTI FERREIRA DE SOUZA - RA: N560797</a:t>
            </a:r>
            <a:endParaRPr/>
          </a:p>
          <a:p>
            <a:pPr indent="0" lvl="0" marL="0" rtl="0" algn="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t-BR" sz="4800"/>
              <a:t>RUAN ALVES CARVALHO - RA: N6331A4</a:t>
            </a:r>
            <a:endParaRPr/>
          </a:p>
          <a:p>
            <a:pPr indent="0" lvl="0" marL="0" rtl="0" algn="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t-BR" sz="4800"/>
              <a:t>YURI FIALKOVITZ – RA: N587JD9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4705" y="2855949"/>
            <a:ext cx="6041054" cy="266400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/>
          <p:cNvSpPr txBox="1"/>
          <p:nvPr>
            <p:ph type="title"/>
          </p:nvPr>
        </p:nvSpPr>
        <p:spPr>
          <a:xfrm>
            <a:off x="804672" y="1335024"/>
            <a:ext cx="61905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pt-BR" sz="5400"/>
              <a:t>Objetivo</a:t>
            </a:r>
            <a:endParaRPr/>
          </a:p>
        </p:txBody>
      </p:sp>
      <p:sp>
        <p:nvSpPr>
          <p:cNvPr id="205" name="Google Shape;205;p20"/>
          <p:cNvSpPr txBox="1"/>
          <p:nvPr>
            <p:ph idx="1" type="body"/>
          </p:nvPr>
        </p:nvSpPr>
        <p:spPr>
          <a:xfrm>
            <a:off x="714865" y="2514600"/>
            <a:ext cx="6190500" cy="3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/>
              <a:t>Desenvolver uma aplicação para dispositivos mobile que tenha.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pt-BR" sz="1600"/>
              <a:t>Interface para mobile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pt-BR" sz="1600"/>
              <a:t>Um Web Service Intermediário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pt-BR" sz="1600"/>
              <a:t>Um Web Service API</a:t>
            </a:r>
            <a:endParaRPr/>
          </a:p>
          <a:p>
            <a:pPr indent="-2413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/>
              <a:t>Esta aplicação irá gerenciar informações a respeito do meio ambiente com o foco no clima (Meteorologia)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pt-BR" sz="5400"/>
              <a:t>Arquitetura</a:t>
            </a:r>
            <a:endParaRPr/>
          </a:p>
        </p:txBody>
      </p:sp>
      <p:sp>
        <p:nvSpPr>
          <p:cNvPr id="213" name="Google Shape;213;p21"/>
          <p:cNvSpPr txBox="1"/>
          <p:nvPr>
            <p:ph idx="2" type="body"/>
          </p:nvPr>
        </p:nvSpPr>
        <p:spPr>
          <a:xfrm>
            <a:off x="1447800" y="2505075"/>
            <a:ext cx="4470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Linguagem utilizada: </a:t>
            </a:r>
            <a:r>
              <a:rPr lang="pt-BR"/>
              <a:t>P</a:t>
            </a:r>
            <a:r>
              <a:rPr lang="pt-BR" sz="2000"/>
              <a:t>ython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Package Flask para API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Package Requests para consumir o webservice final</a:t>
            </a:r>
            <a:endParaRPr/>
          </a:p>
        </p:txBody>
      </p:sp>
      <p:pic>
        <p:nvPicPr>
          <p:cNvPr descr="Texto&#10;&#10;Descrição gerada automaticamente" id="214" name="Google Shape;2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8719" y="1190577"/>
            <a:ext cx="5822223" cy="5219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pt-BR" sz="5400"/>
              <a:t>Arquitetura</a:t>
            </a:r>
            <a:endParaRPr/>
          </a:p>
        </p:txBody>
      </p:sp>
      <p:sp>
        <p:nvSpPr>
          <p:cNvPr id="221" name="Google Shape;221;p22"/>
          <p:cNvSpPr txBox="1"/>
          <p:nvPr>
            <p:ph idx="1" type="body"/>
          </p:nvPr>
        </p:nvSpPr>
        <p:spPr>
          <a:xfrm>
            <a:off x="1447800" y="1681163"/>
            <a:ext cx="2834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Flask</a:t>
            </a:r>
            <a:endParaRPr/>
          </a:p>
        </p:txBody>
      </p:sp>
      <p:sp>
        <p:nvSpPr>
          <p:cNvPr id="222" name="Google Shape;222;p22"/>
          <p:cNvSpPr txBox="1"/>
          <p:nvPr>
            <p:ph idx="2" type="body"/>
          </p:nvPr>
        </p:nvSpPr>
        <p:spPr>
          <a:xfrm>
            <a:off x="1447800" y="2505075"/>
            <a:ext cx="28347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pt-BR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0" i="0" lang="pt-BR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ramework para o desenvolvimento de aplicações web Python.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b="0" i="0" lang="pt-BR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Prós: Framework leve; pouca dependência para atualização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b="0" i="0" lang="pt-BR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Contras: Algum tempo terá que fazer mais trabalho sozinho ou aumentar a lista de dependências adicionando plugins</a:t>
            </a:r>
            <a:endParaRPr sz="1800"/>
          </a:p>
        </p:txBody>
      </p:sp>
      <p:sp>
        <p:nvSpPr>
          <p:cNvPr id="223" name="Google Shape;223;p22"/>
          <p:cNvSpPr txBox="1"/>
          <p:nvPr/>
        </p:nvSpPr>
        <p:spPr>
          <a:xfrm>
            <a:off x="8526870" y="1681163"/>
            <a:ext cx="2834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Requests</a:t>
            </a:r>
            <a:endParaRPr b="1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8526870" y="2505075"/>
            <a:ext cx="28347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Endpoint - O URL que delineia os dados com que está a interagir.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Method - Especifica como está a interagir com o recurso localizado no ponto final fornecido.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- Se você estiver usando um método que envolve a alteração de dados em uma API REST, precisará incluir uma carga de dados com a solicitação que inclui todos os dados que serão criados ou modificados.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Headers- Contêm quaisquer metadados que precisam ser incluídos com o pedido, o tipo de conteúdo que deve ser retornado e quaisquer políticas de cache.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idx="11" type="ftr"/>
          </p:nvPr>
        </p:nvSpPr>
        <p:spPr>
          <a:xfrm rot="-5400000">
            <a:off x="9811536" y="1591104"/>
            <a:ext cx="354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TÍTULO DA APRESENTAÇÃO</a:t>
            </a:r>
            <a:endParaRPr/>
          </a:p>
        </p:txBody>
      </p:sp>
      <p:sp>
        <p:nvSpPr>
          <p:cNvPr id="231" name="Google Shape;231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Uma imagem contendo Aplicativo&#10;&#10;Descrição gerada automaticamente" id="232" name="Google Shape;2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3327" y="247196"/>
            <a:ext cx="2851971" cy="636423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3"/>
          <p:cNvSpPr txBox="1"/>
          <p:nvPr>
            <p:ph type="ctrTitle"/>
          </p:nvPr>
        </p:nvSpPr>
        <p:spPr>
          <a:xfrm>
            <a:off x="6391656" y="841248"/>
            <a:ext cx="4434900" cy="32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</a:pPr>
            <a:r>
              <a:rPr lang="pt-BR"/>
              <a:t>Tela do Aplicativo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idx="12" type="sldNum"/>
          </p:nvPr>
        </p:nvSpPr>
        <p:spPr>
          <a:xfrm>
            <a:off x="8610600" y="20116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montanhas no pôr do sol" id="240" name="Google Shape;240;p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1777111" y="407499"/>
            <a:ext cx="1952279" cy="19522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tanhas no pôr do sol" id="241" name="Google Shape;241;p24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347" l="0" r="0" t="347"/>
          <a:stretch/>
        </p:blipFill>
        <p:spPr>
          <a:xfrm>
            <a:off x="3528345" y="1972581"/>
            <a:ext cx="2290065" cy="22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4"/>
          <p:cNvSpPr txBox="1"/>
          <p:nvPr>
            <p:ph type="title"/>
          </p:nvPr>
        </p:nvSpPr>
        <p:spPr>
          <a:xfrm>
            <a:off x="5760720" y="585216"/>
            <a:ext cx="5276100" cy="22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</a:pPr>
            <a:r>
              <a:rPr lang="pt-BR"/>
              <a:t>OBRIGADO</a:t>
            </a:r>
            <a:endParaRPr/>
          </a:p>
        </p:txBody>
      </p:sp>
      <p:pic>
        <p:nvPicPr>
          <p:cNvPr descr="montanhas sob o céu na alvorada" id="243" name="Google Shape;243;p24"/>
          <p:cNvPicPr preferRelativeResize="0"/>
          <p:nvPr>
            <p:ph idx="5" type="pic"/>
          </p:nvPr>
        </p:nvPicPr>
        <p:blipFill rotWithShape="1">
          <a:blip r:embed="rId5">
            <a:alphaModFix/>
          </a:blip>
          <a:srcRect b="0" l="19" r="9" t="0"/>
          <a:stretch/>
        </p:blipFill>
        <p:spPr>
          <a:xfrm>
            <a:off x="1092905" y="4018982"/>
            <a:ext cx="3854161" cy="2839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tanhas no céu noturno imediatamente antes da alvorada" id="244" name="Google Shape;244;p24"/>
          <p:cNvPicPr preferRelativeResize="0"/>
          <p:nvPr>
            <p:ph idx="4" type="pic"/>
          </p:nvPr>
        </p:nvPicPr>
        <p:blipFill rotWithShape="1">
          <a:blip r:embed="rId6">
            <a:alphaModFix/>
          </a:blip>
          <a:srcRect b="109" l="0" r="0" t="109"/>
          <a:stretch/>
        </p:blipFill>
        <p:spPr>
          <a:xfrm>
            <a:off x="5579539" y="4386312"/>
            <a:ext cx="3119293" cy="2462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onalizado">
  <a:themeElements>
    <a:clrScheme name="Gradient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