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move the slide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C9EFC8A-C028-4B3D-9477-ECDB325FD595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I'm going to define an array called colors,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with three values, red, green,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and blue.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we can use the for in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loop to iterate over this array. So for let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index in colors, </a:t>
            </a:r>
            <a:r>
              <a:rPr b="1" lang="en-GB" sz="1150" spc="-1" strike="noStrike">
                <a:solidFill>
                  <a:srgbClr val="29303b"/>
                </a:solidFill>
                <a:latin typeface="Arial"/>
              </a:rPr>
              <a:t>note that I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1150" spc="-1" strike="noStrike">
                <a:solidFill>
                  <a:srgbClr val="29303b"/>
                </a:solidFill>
                <a:latin typeface="Arial"/>
              </a:rPr>
              <a:t>named this loop variable index</a:t>
            </a: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, because in each iteration,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this index variable will be set to the index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one of the elements in this array.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it's going to be 0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1 and 2. Let's take a look. So console.log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index. Save the changes. So,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get 0 1, and 2.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if you want to get the elements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a given index. Once again we use the square bracket notation.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So, comma, colors of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index.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Save the changes, and now we can see each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element in our colors array.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starting from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ecma script 6, or ES6, which is the modern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version of JavaScript we have a new kind of loop that is called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for of loop, and that is an ideal way to iterate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 u="sng">
                <a:solidFill>
                  <a:srgbClr val="007791"/>
                </a:solidFill>
                <a:uFillTx/>
                <a:latin typeface="Arial"/>
              </a:rPr>
              <a:t>over arrays, and that's what you're going to learn in the next lecture.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far you have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learned about 3 kinds of loops in JavaScript. 4 loops,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while loops and do-while loops.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With all these loops we can repeat an action a number of times.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But we have two more kinds of loops in JavaScript and we use them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to iterate over the properties of an object or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elements in an array. Let me show you. In this lecture, we're going to look at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the for-in loop. </a:t>
            </a: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let's say we have an object like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person, with two properties name,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Mosh and age 30. Let's say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want to display all the properties of this person object.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That's when we use the for in loop. </a:t>
            </a: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for,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in parenthesis, unlike the for loop that we learned about earlier,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don't have three parts, so we don't have that initial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expression followed by a semi colon, condition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followed by the increment part. It looks a little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but different, let me show you.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we have let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key in object. So in every iteration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this key variable in the loop will hold the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one of the properties in this object, let me show you.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we have let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key in person. So in every iteration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this key variable in the loop will hold the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one of the properties in this person object, let me show you.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here I'm going to do a simple console.log of key,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save the changes. So in the first iteration, key is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name, and the second iteration it is age. </a:t>
            </a: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what if you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want to display the value of each property next to it. Well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earlier that there are two ways to access the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properties of an object.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cant use the dot notation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which looks like this, person.name,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But we can use the bracket notation.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person square brackets, the name of the target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property as a string.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Earlier I told you, that we used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the bracket notation when we don't know ahead of time, at the time of writing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code, what property we're going to access. Perhaps the name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the target property is calculated at run time. Here is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 real example.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When we iterate over the properties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the person object, in each iteration the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value key is going to be different.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here we cant use the dot notation,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to display the value of this property, in other words,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can't do something like this(person.key), because we don't have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 property called key in the person object. So that's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when we use the bracket notation. So we add square brackets,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and pass key as the name of the target property.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Save the changes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you can see the value of name is John and the value of age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is 30. So this is the for in loop. and we use it to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iterate over the properties of an object. We can also use these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to iterate over an array. But it's not an ideal way, in the next lecture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I'm going to show you a better way, but let's see how that works before we finish this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lecture.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what if you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want to display the value of each property next to it. Well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earlier that there are two ways to access the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properties of an object.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cant use the dot notation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which looks like this, person.name,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But we can use the bracket notation.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person square brackets, the name of the target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property as a string.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Earlier I told you, that we used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the bracket notation when we don't know ahead of time, at the time of writing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code, what property we're going to access. Perhaps the name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the target property is calculated at run time. Here is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 real example.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When we iterate over the properties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the person object, in each iteration the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value key is going to be different.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here we cant use the dot notation,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to display the value of this property, in other words,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can't do something like this(person.key), because we don't have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 property called key in the person object. So that's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when we use the bracket notation. So we add square brackets,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and pass key as the name of the target property.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Save the changes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you can see the value of name is John and the value of age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is 30. So this is the for in loop. and we use it to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iterate over the properties of an object. We can also use these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to iterate over an array. But it's not an ideal way, in the next lecture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I'm going to show you a better way, but let's see how that works before we finish this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lecture.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I'm going to define an array called colors,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with three values, red, green,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and blue.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we can use the for in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loop to iterate over this array. So for let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index in colors, </a:t>
            </a:r>
            <a:r>
              <a:rPr b="1" lang="en-GB" sz="1150" spc="-1" strike="noStrike">
                <a:solidFill>
                  <a:srgbClr val="29303b"/>
                </a:solidFill>
                <a:latin typeface="Arial"/>
              </a:rPr>
              <a:t>note that I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1150" spc="-1" strike="noStrike">
                <a:solidFill>
                  <a:srgbClr val="29303b"/>
                </a:solidFill>
                <a:latin typeface="Arial"/>
              </a:rPr>
              <a:t>named this loop variable index</a:t>
            </a: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, because in each iteration,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this index variable will be set to the index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one of the elements in this array.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it's going to be 0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1 and 2. Let's take a look. So console.log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index. Save the changes. So,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get 0 1, and 2.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if you want to get the elements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of a given index. Once again we use the square bracket notation.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So, comma, colors of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index.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Save the changes, and now we can see each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element in our colors array.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Now starting from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ecma script 6, or ES6, which is the modern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version of JavaScript we have a new kind of loop that is called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for of loop, and that is an ideal way to iterate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 u="sng">
                <a:solidFill>
                  <a:srgbClr val="007791"/>
                </a:solidFill>
                <a:uFillTx/>
                <a:latin typeface="Arial"/>
              </a:rPr>
              <a:t>over arrays, and that's what you're going to learn in the next lecture.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02600" y="802440"/>
            <a:ext cx="3537360" cy="35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800" spc="-1" strike="noStrike">
                <a:solidFill>
                  <a:srgbClr val="212121"/>
                </a:solidFill>
                <a:latin typeface="Amatic SC"/>
                <a:ea typeface="Amatic SC"/>
              </a:rPr>
              <a:t>for...in</a:t>
            </a:r>
            <a:endParaRPr b="0" lang="en-ZA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For-in loops and arrays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</a:t>
            </a: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&lt;script&gt;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document.write("&lt;h1&gt;For in loops&lt;/h1&gt;"); 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person=['Trust', 'Skyla', 'Robin', 'Litha', 'Tabang', 'Sihle']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for (let x in person)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{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 </a:t>
            </a:r>
            <a:r>
              <a:rPr b="0" lang="en-GB" sz="15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</a:t>
            </a: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(x ,  person[x] +"&lt;br/&gt;");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</a:t>
            </a: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&lt;/script&gt;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666666"/>
                </a:solidFill>
                <a:latin typeface="Courier New"/>
                <a:ea typeface="Courier New"/>
              </a:rPr>
              <a:t>The code below will print out the elements in the array and their index.</a:t>
            </a:r>
            <a:endParaRPr b="0" lang="en-Z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By the end of the discussion, learners should be able to:</a:t>
            </a:r>
            <a:endParaRPr b="0" lang="en-ZA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Source Code Pro"/>
              <a:buChar char="●"/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Use for-in loops to iterate over object properties, or array elements</a:t>
            </a:r>
            <a:endParaRPr b="0" lang="en-ZA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Source Code Pro"/>
              <a:buChar char="●"/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Access property values using bracket notation in for-in loops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More ‘for’ looping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So far we have learnt about 3 kinds of loops:</a:t>
            </a:r>
            <a:endParaRPr b="0" lang="en-ZA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spcBef>
                <a:spcPts val="1599"/>
              </a:spcBef>
              <a:buClr>
                <a:srgbClr val="666666"/>
              </a:buClr>
              <a:buFont typeface="Source Code Pro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 loops</a:t>
            </a:r>
            <a:endParaRPr b="0" lang="en-ZA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Source Code Pro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 loops</a:t>
            </a:r>
            <a:endParaRPr b="0" lang="en-ZA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Source Code Pro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Do-while loops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But we have 2 more loops in JavaScript, and we use them to loop over properties in an object, or loop over elements in an array.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The first one we will look at is the </a:t>
            </a:r>
            <a:r>
              <a:rPr b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for-in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loop.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For...in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Look at the following object: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person = 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name: ‘John’,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age: 30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Now, if we want to loop over the properties of this object, we would use a </a:t>
            </a:r>
            <a:r>
              <a:rPr b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for-in 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loop.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For...in syntax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for(let key in object){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//code to run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* Note: remember objects are built from key-value pairs, and the properties we loop over are the keys of these pairs.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For-in loop example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person = 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name: ‘John’,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age: 30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for(let key in person){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console.log(key)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//This will log name and age 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212121"/>
                </a:solidFill>
                <a:latin typeface="Amatic SC"/>
                <a:ea typeface="Amatic SC"/>
              </a:rPr>
              <a:t>Getting values from the properties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6000" y="1008000"/>
            <a:ext cx="8519400" cy="41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In order to access the values of these properties, we will have to use </a:t>
            </a:r>
            <a:r>
              <a:rPr b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Bracket Notation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person = 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name: ‘John’,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age: 30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for(let key in person){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console.log(key, person[key])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//This will log both properties and values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If we use dot notation, the undefined will be printed out.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212121"/>
                </a:solidFill>
                <a:latin typeface="Amatic SC"/>
                <a:ea typeface="Amatic SC"/>
              </a:rPr>
              <a:t>Getting values from the properties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58400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&lt;script&gt;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document.write("&lt;h1&gt;For in loops&lt;/h1&gt;"); 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let person={name:"godwin", age:"31", name1:"Trust", age1:"45"};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 (let x in person)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document.write(person[x] +"&lt;br/&gt;");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Look at the code above on how we managed to print the elements.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For-in loops and arrays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colors = [‘red’, ‘green’, ‘blue’];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for(let index in colors){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//logs out the index number of the element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console.log(index);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//logs out the color at the given index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console.log(colors[index]);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en-ZA</dc:language>
  <cp:lastModifiedBy/>
  <dcterms:modified xsi:type="dcterms:W3CDTF">2021-06-08T08:19:00Z</dcterms:modified>
  <cp:revision>4</cp:revision>
  <dc:subject/>
  <dc:title/>
</cp:coreProperties>
</file>