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ZA" sz="2000" spc="-1" strike="noStrike">
                <a:latin typeface="Arial"/>
              </a:rPr>
              <a:t>Click to edit the notes format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ZA" sz="1400" spc="-1" strike="noStrike">
                <a:latin typeface="Times New Roman"/>
              </a:rPr>
              <a:t>&lt;header&gt;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ZA" sz="1400" spc="-1" strike="noStrike">
                <a:latin typeface="Times New Roman"/>
              </a:rPr>
              <a:t>&lt;footer&gt;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A572341-11E5-4BEC-8501-D7CCE46EFB00}" type="slidenum">
              <a:rPr b="0" lang="en-ZA" sz="1400" spc="-1" strike="noStrike">
                <a:latin typeface="Times New Roman"/>
              </a:rPr>
              <a:t>&lt;number&gt;</a:t>
            </a:fld>
            <a:endParaRPr b="0" lang="en-Z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880" cy="3428640"/>
          </a:xfrm>
          <a:prstGeom prst="rect">
            <a:avLst/>
          </a:prstGeom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152280">
              <a:lnSpc>
                <a:spcPct val="115000"/>
              </a:lnSpc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So as I told you in the last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lecture, starting from ecma script 6, or ES6,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we have a new way to iterate over a raise and that is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using the for of loop. It's very similar to the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for in loop but instead of the in keyword we use the of keyword.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So here's an example, for let,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color of colors,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you can simply log this color on the console.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You can see with this new for loop, we don't have to deal with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this index. We don't have to access this element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at the given index. So in each iteration this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color which is our loop variable will hold one of the items in this array.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So when I save the changes you see red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green and blue. So I'm going to delete this for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in loop, bring the colors array down to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summarize everything. So we use the for in loop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to iterate over the properties of an object and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the for of loop to iterate over the elements or items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in an array.</a:t>
            </a:r>
            <a:endParaRPr b="0" lang="en-ZA" sz="1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152280">
              <a:lnSpc>
                <a:spcPct val="115000"/>
              </a:lnSpc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So as I told you in the last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lecture, starting from ecma script 6, or ES6,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we have a new way to iterate over arrays and that is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using the for of loop. It's very similar to the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highlight>
                  <a:srgbClr val="e6f2f5"/>
                </a:highlight>
                <a:latin typeface="Arial"/>
              </a:rPr>
              <a:t>for in loop but instead of the in keyword we use the of keyword.</a:t>
            </a:r>
            <a:endParaRPr b="0" lang="en-ZA" sz="1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152280">
              <a:lnSpc>
                <a:spcPct val="115000"/>
              </a:lnSpc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here's an example, for let,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color of colors,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you can simply log this color on the console.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You can see with this new for loop, we don't have to deal with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this index. 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We don't have to access this element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at the given index.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 </a:t>
            </a: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in each iteration this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color which is our loop variable will hold one of the items in this array.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when I save the changes you see red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green and blue. </a:t>
            </a:r>
            <a:endParaRPr b="0" lang="en-ZA" sz="1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152280">
              <a:lnSpc>
                <a:spcPct val="115000"/>
              </a:lnSpc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here's an example, for let,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color of colors,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you can simply log this color on the console.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You can see with this new for loop, we don't have to deal with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this index. 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We don't have to access this element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at the given index.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 </a:t>
            </a: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in each iteration this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color which is our loop variable will hold one of the items in this array.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So when I save the changes you see red</a:t>
            </a:r>
            <a:endParaRPr b="0" lang="en-ZA" sz="1150" spc="-1" strike="noStrike">
              <a:latin typeface="Arial"/>
            </a:endParaRPr>
          </a:p>
          <a:p>
            <a:pPr marL="152280">
              <a:lnSpc>
                <a:spcPct val="11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GB" sz="1150" spc="-1" strike="noStrike">
                <a:solidFill>
                  <a:srgbClr val="29303b"/>
                </a:solidFill>
                <a:latin typeface="Arial"/>
              </a:rPr>
              <a:t>green and blue. </a:t>
            </a:r>
            <a:endParaRPr b="0" lang="en-ZA" sz="1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ZA" sz="115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85201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73240"/>
            <a:ext cx="85201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22868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7324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7324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27432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228680"/>
            <a:ext cx="27432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228680"/>
            <a:ext cx="27432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73240"/>
            <a:ext cx="27432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73240"/>
            <a:ext cx="27432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73240"/>
            <a:ext cx="27432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228680"/>
            <a:ext cx="8520120" cy="33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8520120" cy="333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640" cy="333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228680"/>
            <a:ext cx="4157640" cy="333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292680"/>
            <a:ext cx="8520120" cy="371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228680"/>
            <a:ext cx="4157640" cy="333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7324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228680"/>
            <a:ext cx="8520120" cy="333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640" cy="333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22868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7324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22868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73240"/>
            <a:ext cx="85201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85201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73240"/>
            <a:ext cx="85201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22868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7324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7324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27432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228680"/>
            <a:ext cx="27432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228680"/>
            <a:ext cx="27432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73240"/>
            <a:ext cx="27432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73240"/>
            <a:ext cx="27432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73240"/>
            <a:ext cx="27432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8520120" cy="333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640" cy="333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228680"/>
            <a:ext cx="4157640" cy="333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292680"/>
            <a:ext cx="8520120" cy="371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228680"/>
            <a:ext cx="4157640" cy="333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7324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640" cy="333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22868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7324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228680"/>
            <a:ext cx="41576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73240"/>
            <a:ext cx="852012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fd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02600" y="802440"/>
            <a:ext cx="3538080" cy="35380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ZA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ZA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190B9BB-E219-4985-86D0-38267E9F6FC5}" type="slidenum">
              <a:rPr b="0" lang="en-GB" sz="1000" spc="-1" strike="noStrike">
                <a:solidFill>
                  <a:srgbClr val="212121"/>
                </a:solidFill>
                <a:latin typeface="Source Code Pro"/>
                <a:ea typeface="Source Code Pro"/>
              </a:rPr>
              <a:t>&lt;number&gt;</a:t>
            </a:fld>
            <a:endParaRPr b="0" lang="en-ZA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ZA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ZA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ZA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ZA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80064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ZA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ZA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228680"/>
            <a:ext cx="8520120" cy="3339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09D4A11-E575-4638-BDC6-0A0CC18AF282}" type="slidenum">
              <a:rPr b="0" lang="en-GB" sz="1000" spc="-1" strike="noStrike">
                <a:solidFill>
                  <a:srgbClr val="212121"/>
                </a:solidFill>
                <a:latin typeface="Source Code Pro"/>
                <a:ea typeface="Source Code Pro"/>
              </a:rPr>
              <a:t>&lt;number&gt;</a:t>
            </a:fld>
            <a:endParaRPr b="0" lang="en-ZA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802600" y="802440"/>
            <a:ext cx="3538080" cy="353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800" spc="-1" strike="noStrike">
                <a:solidFill>
                  <a:srgbClr val="212121"/>
                </a:solidFill>
                <a:latin typeface="Amatic SC"/>
                <a:ea typeface="Amatic SC"/>
              </a:rPr>
              <a:t>for...of</a:t>
            </a:r>
            <a:endParaRPr b="0" lang="en-ZA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292680"/>
            <a:ext cx="8520120" cy="800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3600" spc="-1" strike="noStrike">
                <a:solidFill>
                  <a:srgbClr val="212121"/>
                </a:solidFill>
                <a:latin typeface="Amatic SC"/>
                <a:ea typeface="Amatic SC"/>
              </a:rPr>
              <a:t>By the end of the discussion, learners should be able to:</a:t>
            </a:r>
            <a:endParaRPr b="0" lang="en-Z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584000"/>
            <a:ext cx="8520120" cy="333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666666"/>
              </a:buClr>
              <a:buFont typeface="Source Code Pro"/>
              <a:buChar char="●"/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Iterate over array elements using for-of loops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66666"/>
              </a:buClr>
              <a:buFont typeface="Source Code Pro"/>
              <a:buChar char="●"/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Explain the difference between for-of and for-in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292680"/>
            <a:ext cx="8520120" cy="800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4200" spc="-1" strike="noStrike">
                <a:solidFill>
                  <a:srgbClr val="212121"/>
                </a:solidFill>
                <a:latin typeface="Amatic SC"/>
                <a:ea typeface="Amatic SC"/>
              </a:rPr>
              <a:t>For-Of loops</a:t>
            </a:r>
            <a:endParaRPr b="0" lang="en-ZA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228680"/>
            <a:ext cx="8520120" cy="333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Starting from ES6, we have a new way to loop over arrays, and that’s using the </a:t>
            </a:r>
            <a:r>
              <a:rPr b="1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for-of</a:t>
            </a: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 loop.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It is very similar to the for-in loop, but instead of the </a:t>
            </a:r>
            <a:r>
              <a:rPr b="0" i="1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in </a:t>
            </a: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keyword, we are using the </a:t>
            </a:r>
            <a:r>
              <a:rPr b="0" i="1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of </a:t>
            </a: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keyword.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We are going to use the example of the colors array to illustrate how easy the for-of loop is with arrays.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292680"/>
            <a:ext cx="8520120" cy="800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4200" spc="-1" strike="noStrike">
                <a:solidFill>
                  <a:srgbClr val="212121"/>
                </a:solidFill>
                <a:latin typeface="Amatic SC"/>
                <a:ea typeface="Amatic SC"/>
              </a:rPr>
              <a:t>For-of loop syntax</a:t>
            </a:r>
            <a:endParaRPr b="0" lang="en-ZA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228680"/>
            <a:ext cx="8520120" cy="333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for(let item of array){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//code to run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}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Source Code Pro"/>
                <a:ea typeface="Source Code Pro"/>
              </a:rPr>
              <a:t>* Note the of keyword, instead of the in keyword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292680"/>
            <a:ext cx="8520120" cy="800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4200" spc="-1" strike="noStrike">
                <a:solidFill>
                  <a:srgbClr val="212121"/>
                </a:solidFill>
                <a:latin typeface="Amatic SC"/>
                <a:ea typeface="Amatic SC"/>
              </a:rPr>
              <a:t>For-of loop example</a:t>
            </a:r>
            <a:endParaRPr b="0" lang="en-ZA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1760" y="1228680"/>
            <a:ext cx="8520120" cy="333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let colors = [‘red’, ‘green’, ‘blue’];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for(let color of colors){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	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console.log(color); //will log ‘red’, ‘green’ and ‘blue’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}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292680"/>
            <a:ext cx="8520120" cy="800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4200" spc="-1" strike="noStrike">
                <a:solidFill>
                  <a:srgbClr val="212121"/>
                </a:solidFill>
                <a:latin typeface="Amatic SC"/>
                <a:ea typeface="Amatic SC"/>
              </a:rPr>
              <a:t>For-of loop example</a:t>
            </a:r>
            <a:endParaRPr b="0" lang="en-ZA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1228680"/>
            <a:ext cx="8520120" cy="333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   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&lt;script&gt;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document.write("&lt;h1&gt;For in loops&lt;/h1&gt;"); 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let person=['Trust', 'Skyla', 'Robin', 'Litha', 'Tabang', 'Sihle']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for (let x of person)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{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  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document.write(x  +"&lt;br/&gt;");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}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    </a:t>
            </a:r>
            <a:r>
              <a:rPr b="0" lang="en-GB" sz="1800" spc="-1" strike="noStrike">
                <a:solidFill>
                  <a:srgbClr val="666666"/>
                </a:solidFill>
                <a:latin typeface="Courier New"/>
                <a:ea typeface="Courier New"/>
              </a:rPr>
              <a:t>&lt;/script&gt;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en-ZA</dc:language>
  <cp:lastModifiedBy/>
  <dcterms:modified xsi:type="dcterms:W3CDTF">2020-11-14T20:01:31Z</dcterms:modified>
  <cp:revision>2</cp:revision>
  <dc:subject/>
  <dc:title/>
</cp:coreProperties>
</file>