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9beb6056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9beb6056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9beb6056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9beb6056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9beb6056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9beb6056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9beb6056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9beb6056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9beb6056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9beb6056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9beb6056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9beb6056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9beb6056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9beb6056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eTh8MXZ6xMIG7qvVlgfL8Y0XobywyZsX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R.A.V.E.Birds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00725" y="25750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My Experience Training the Realtime Audio Variational AutoEncoder</a:t>
            </a:r>
            <a:endParaRPr sz="1400"/>
          </a:p>
        </p:txBody>
      </p:sp>
      <p:sp>
        <p:nvSpPr>
          <p:cNvPr id="136" name="Google Shape;136;p13"/>
          <p:cNvSpPr txBox="1"/>
          <p:nvPr/>
        </p:nvSpPr>
        <p:spPr>
          <a:xfrm>
            <a:off x="6443700" y="3289675"/>
            <a:ext cx="15312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EP-345 Final Project by Gibran Mobarak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 title="AllBirds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5100" y="484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310250" y="1766925"/>
            <a:ext cx="652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Train  the Realtime Audio Variational AutoEncoder developed at IRCAM by Antoine Caillon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Bird sounds are often described as very musical and I wanted to see how R.A.V.E handels data that is musical but not quite music.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birdsong model would be an interesting compositional tool to use to blend the line between natural and electronic sounds.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Really Fast RAVE Overview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431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Realtime Style transfer tool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Interfaces with Max using nn~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is fed to an encoder which projects the data as a point in a latent representation which is then fed to a decoder to try to bring the original image back.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During training latent organization occurs and the encoder learns high level features about the input while the decoder gets better at recreating the input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57.7 Mil trainable parameters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625" y="3419475"/>
            <a:ext cx="5844950" cy="16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Process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676300"/>
            <a:ext cx="60339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Used a birdsong dataset from The Macaulay Library at Cornell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Collected over 9 hours of clean bird recordings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Edited out any human talking and any major silence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Matched each clip length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16 bit mono Wavs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Colab Overview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Maxpat Demo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TRAINING TIME != BETTER MODEL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My original dataset might have had too much silence because the final model that I trained for 250 epochs (~24 hours)  sounds pretty similar to the one I </a:t>
            </a:r>
            <a:r>
              <a:rPr lang="en"/>
              <a:t>trained</a:t>
            </a:r>
            <a:r>
              <a:rPr lang="en"/>
              <a:t> for 50.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means there was a flaw in my large dataset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My initial data </a:t>
            </a:r>
            <a:r>
              <a:rPr lang="en" sz="1300"/>
              <a:t>concerns</a:t>
            </a:r>
            <a:r>
              <a:rPr lang="en" sz="1300"/>
              <a:t>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Quality 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Field recordings can have a lot of noise coming from wind, water, the human recording, and other animals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Length/Dead space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Some of the recordings have a little bit of space between each bird call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n" sz="1300"/>
              <a:t>When training R.A.V.E I don’t want the attention window of the model to randomly choose the 5 seconds with a lot of silence.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Retraining With a Smaller Dataset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Retried with a smaller dataset containing only the loudest samples with the least amount of silence.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Roughly 4 hours of audio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Did not have the chance to train for as long (~4 hours)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Still running into similar issues as the larger dataset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150" y="2271005"/>
            <a:ext cx="2893398" cy="2455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631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Learned more about practical </a:t>
            </a:r>
            <a:r>
              <a:rPr lang="en" sz="1400"/>
              <a:t>frustrations</a:t>
            </a:r>
            <a:r>
              <a:rPr lang="en" sz="1400"/>
              <a:t> that one encounters when training a more complex model.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Learned a lot more about data </a:t>
            </a:r>
            <a:r>
              <a:rPr lang="en" sz="1400"/>
              <a:t>management</a:t>
            </a:r>
            <a:r>
              <a:rPr lang="en" sz="1400"/>
              <a:t> and preprocessing for AI projects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think learning how to train and work with AI models is a good skill to have especially for a musician as these </a:t>
            </a:r>
            <a:r>
              <a:rPr lang="en" sz="1400"/>
              <a:t>types</a:t>
            </a:r>
            <a:r>
              <a:rPr lang="en" sz="1400"/>
              <a:t> of tools get better and more popular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 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really want to get this to sound good for compositional applications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want to try making the individual wav files shorter with almost no silence (1shot bird calls)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might help focus the training on the birdcalls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RaveVST export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MaxforLive </a:t>
            </a:r>
            <a:r>
              <a:rPr lang="en"/>
              <a:t>export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